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2F457-A133-4AEB-9549-58780D9C4734}" v="5" dt="2023-03-21T06:28:56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os Sándor" userId="e6360887-917c-4e0e-bc62-6fbc05a712cd" providerId="ADAL" clId="{D4D2F457-A133-4AEB-9549-58780D9C4734}"/>
    <pc:docChg chg="custSel addSld modSld">
      <pc:chgData name="Boros Sándor" userId="e6360887-917c-4e0e-bc62-6fbc05a712cd" providerId="ADAL" clId="{D4D2F457-A133-4AEB-9549-58780D9C4734}" dt="2023-03-21T08:50:51.965" v="363" actId="20577"/>
      <pc:docMkLst>
        <pc:docMk/>
      </pc:docMkLst>
      <pc:sldChg chg="modSp new mod">
        <pc:chgData name="Boros Sándor" userId="e6360887-917c-4e0e-bc62-6fbc05a712cd" providerId="ADAL" clId="{D4D2F457-A133-4AEB-9549-58780D9C4734}" dt="2023-03-21T06:02:56.900" v="9" actId="20577"/>
        <pc:sldMkLst>
          <pc:docMk/>
          <pc:sldMk cId="1752828995" sldId="256"/>
        </pc:sldMkLst>
        <pc:spChg chg="mod">
          <ac:chgData name="Boros Sándor" userId="e6360887-917c-4e0e-bc62-6fbc05a712cd" providerId="ADAL" clId="{D4D2F457-A133-4AEB-9549-58780D9C4734}" dt="2023-03-21T06:02:56.900" v="9" actId="20577"/>
          <ac:spMkLst>
            <pc:docMk/>
            <pc:sldMk cId="1752828995" sldId="256"/>
            <ac:spMk id="2" creationId="{2D6A28FC-8B18-B11A-382F-82CC94409D3F}"/>
          </ac:spMkLst>
        </pc:spChg>
      </pc:sldChg>
      <pc:sldChg chg="modSp new mod">
        <pc:chgData name="Boros Sándor" userId="e6360887-917c-4e0e-bc62-6fbc05a712cd" providerId="ADAL" clId="{D4D2F457-A133-4AEB-9549-58780D9C4734}" dt="2023-03-21T06:14:07.348" v="152" actId="20577"/>
        <pc:sldMkLst>
          <pc:docMk/>
          <pc:sldMk cId="3199671087" sldId="257"/>
        </pc:sldMkLst>
        <pc:spChg chg="mod">
          <ac:chgData name="Boros Sándor" userId="e6360887-917c-4e0e-bc62-6fbc05a712cd" providerId="ADAL" clId="{D4D2F457-A133-4AEB-9549-58780D9C4734}" dt="2023-03-21T06:03:13.653" v="21" actId="20577"/>
          <ac:spMkLst>
            <pc:docMk/>
            <pc:sldMk cId="3199671087" sldId="257"/>
            <ac:spMk id="2" creationId="{7B7C8FE3-99E0-576A-6D11-11B8BFBF0CB7}"/>
          </ac:spMkLst>
        </pc:spChg>
        <pc:spChg chg="mod">
          <ac:chgData name="Boros Sándor" userId="e6360887-917c-4e0e-bc62-6fbc05a712cd" providerId="ADAL" clId="{D4D2F457-A133-4AEB-9549-58780D9C4734}" dt="2023-03-21T06:14:07.348" v="152" actId="20577"/>
          <ac:spMkLst>
            <pc:docMk/>
            <pc:sldMk cId="3199671087" sldId="257"/>
            <ac:spMk id="3" creationId="{DFD8D7CB-653A-EB60-1780-AAE9C05C6B0B}"/>
          </ac:spMkLst>
        </pc:spChg>
      </pc:sldChg>
      <pc:sldChg chg="modSp new mod">
        <pc:chgData name="Boros Sándor" userId="e6360887-917c-4e0e-bc62-6fbc05a712cd" providerId="ADAL" clId="{D4D2F457-A133-4AEB-9549-58780D9C4734}" dt="2023-03-21T08:50:51.965" v="363" actId="20577"/>
        <pc:sldMkLst>
          <pc:docMk/>
          <pc:sldMk cId="784430545" sldId="258"/>
        </pc:sldMkLst>
        <pc:spChg chg="mod">
          <ac:chgData name="Boros Sándor" userId="e6360887-917c-4e0e-bc62-6fbc05a712cd" providerId="ADAL" clId="{D4D2F457-A133-4AEB-9549-58780D9C4734}" dt="2023-03-21T08:33:23.918" v="276" actId="313"/>
          <ac:spMkLst>
            <pc:docMk/>
            <pc:sldMk cId="784430545" sldId="258"/>
            <ac:spMk id="2" creationId="{2FE5D2B6-6D30-B4E6-9F87-5E25EB3E9F73}"/>
          </ac:spMkLst>
        </pc:spChg>
        <pc:spChg chg="mod">
          <ac:chgData name="Boros Sándor" userId="e6360887-917c-4e0e-bc62-6fbc05a712cd" providerId="ADAL" clId="{D4D2F457-A133-4AEB-9549-58780D9C4734}" dt="2023-03-21T08:50:51.965" v="363" actId="20577"/>
          <ac:spMkLst>
            <pc:docMk/>
            <pc:sldMk cId="784430545" sldId="258"/>
            <ac:spMk id="3" creationId="{60852B6B-704E-DFD0-1254-DFC7C08F3CB2}"/>
          </ac:spMkLst>
        </pc:spChg>
      </pc:sldChg>
      <pc:sldChg chg="modSp new mod">
        <pc:chgData name="Boros Sándor" userId="e6360887-917c-4e0e-bc62-6fbc05a712cd" providerId="ADAL" clId="{D4D2F457-A133-4AEB-9549-58780D9C4734}" dt="2023-03-21T06:10:16.075" v="70" actId="207"/>
        <pc:sldMkLst>
          <pc:docMk/>
          <pc:sldMk cId="1513097948" sldId="259"/>
        </pc:sldMkLst>
        <pc:spChg chg="mod">
          <ac:chgData name="Boros Sándor" userId="e6360887-917c-4e0e-bc62-6fbc05a712cd" providerId="ADAL" clId="{D4D2F457-A133-4AEB-9549-58780D9C4734}" dt="2023-03-21T06:07:26.868" v="43" actId="20577"/>
          <ac:spMkLst>
            <pc:docMk/>
            <pc:sldMk cId="1513097948" sldId="259"/>
            <ac:spMk id="2" creationId="{923C9ABB-E5C2-0876-0F5F-8BB16267A47E}"/>
          </ac:spMkLst>
        </pc:spChg>
        <pc:spChg chg="mod">
          <ac:chgData name="Boros Sándor" userId="e6360887-917c-4e0e-bc62-6fbc05a712cd" providerId="ADAL" clId="{D4D2F457-A133-4AEB-9549-58780D9C4734}" dt="2023-03-21T06:10:16.075" v="70" actId="207"/>
          <ac:spMkLst>
            <pc:docMk/>
            <pc:sldMk cId="1513097948" sldId="259"/>
            <ac:spMk id="3" creationId="{1994E463-9E65-6BDB-D619-CA99EBB52DF3}"/>
          </ac:spMkLst>
        </pc:spChg>
      </pc:sldChg>
      <pc:sldChg chg="addSp delSp modSp new mod chgLayout">
        <pc:chgData name="Boros Sándor" userId="e6360887-917c-4e0e-bc62-6fbc05a712cd" providerId="ADAL" clId="{D4D2F457-A133-4AEB-9549-58780D9C4734}" dt="2023-03-21T06:47:54.770" v="275" actId="20577"/>
        <pc:sldMkLst>
          <pc:docMk/>
          <pc:sldMk cId="2740532345" sldId="260"/>
        </pc:sldMkLst>
        <pc:spChg chg="del">
          <ac:chgData name="Boros Sándor" userId="e6360887-917c-4e0e-bc62-6fbc05a712cd" providerId="ADAL" clId="{D4D2F457-A133-4AEB-9549-58780D9C4734}" dt="2023-03-21T06:21:37.445" v="161" actId="700"/>
          <ac:spMkLst>
            <pc:docMk/>
            <pc:sldMk cId="2740532345" sldId="260"/>
            <ac:spMk id="2" creationId="{53999B8A-F6BF-BBF0-08F6-8E322FF92747}"/>
          </ac:spMkLst>
        </pc:spChg>
        <pc:spChg chg="del">
          <ac:chgData name="Boros Sándor" userId="e6360887-917c-4e0e-bc62-6fbc05a712cd" providerId="ADAL" clId="{D4D2F457-A133-4AEB-9549-58780D9C4734}" dt="2023-03-21T06:21:37.445" v="161" actId="700"/>
          <ac:spMkLst>
            <pc:docMk/>
            <pc:sldMk cId="2740532345" sldId="260"/>
            <ac:spMk id="3" creationId="{BADA8E15-A594-71AA-C095-3302F26681E2}"/>
          </ac:spMkLst>
        </pc:spChg>
        <pc:spChg chg="add mod ord">
          <ac:chgData name="Boros Sándor" userId="e6360887-917c-4e0e-bc62-6fbc05a712cd" providerId="ADAL" clId="{D4D2F457-A133-4AEB-9549-58780D9C4734}" dt="2023-03-21T06:47:54.770" v="275" actId="20577"/>
          <ac:spMkLst>
            <pc:docMk/>
            <pc:sldMk cId="2740532345" sldId="260"/>
            <ac:spMk id="4" creationId="{B2F756E5-6EA2-1133-8CFA-5B9AFDAD9A01}"/>
          </ac:spMkLst>
        </pc:spChg>
        <pc:spChg chg="add del mod ord">
          <ac:chgData name="Boros Sándor" userId="e6360887-917c-4e0e-bc62-6fbc05a712cd" providerId="ADAL" clId="{D4D2F457-A133-4AEB-9549-58780D9C4734}" dt="2023-03-21T06:21:54.753" v="162"/>
          <ac:spMkLst>
            <pc:docMk/>
            <pc:sldMk cId="2740532345" sldId="260"/>
            <ac:spMk id="5" creationId="{7991D8F5-D611-6268-49A7-BE4D151299AA}"/>
          </ac:spMkLst>
        </pc:spChg>
        <pc:picChg chg="add mod">
          <ac:chgData name="Boros Sándor" userId="e6360887-917c-4e0e-bc62-6fbc05a712cd" providerId="ADAL" clId="{D4D2F457-A133-4AEB-9549-58780D9C4734}" dt="2023-03-21T06:21:54.753" v="162"/>
          <ac:picMkLst>
            <pc:docMk/>
            <pc:sldMk cId="2740532345" sldId="260"/>
            <ac:picMk id="1026" creationId="{1B96E6F7-4DE9-3D15-5ED1-2D1126E997F4}"/>
          </ac:picMkLst>
        </pc:picChg>
      </pc:sldChg>
      <pc:sldChg chg="addSp delSp modSp new mod">
        <pc:chgData name="Boros Sándor" userId="e6360887-917c-4e0e-bc62-6fbc05a712cd" providerId="ADAL" clId="{D4D2F457-A133-4AEB-9549-58780D9C4734}" dt="2023-03-21T06:47:44.881" v="267"/>
        <pc:sldMkLst>
          <pc:docMk/>
          <pc:sldMk cId="503821116" sldId="261"/>
        </pc:sldMkLst>
        <pc:spChg chg="mod">
          <ac:chgData name="Boros Sándor" userId="e6360887-917c-4e0e-bc62-6fbc05a712cd" providerId="ADAL" clId="{D4D2F457-A133-4AEB-9549-58780D9C4734}" dt="2023-03-21T06:47:44.881" v="267"/>
          <ac:spMkLst>
            <pc:docMk/>
            <pc:sldMk cId="503821116" sldId="261"/>
            <ac:spMk id="2" creationId="{82517436-0F82-C684-0F1B-98CD7653F063}"/>
          </ac:spMkLst>
        </pc:spChg>
        <pc:spChg chg="del">
          <ac:chgData name="Boros Sándor" userId="e6360887-917c-4e0e-bc62-6fbc05a712cd" providerId="ADAL" clId="{D4D2F457-A133-4AEB-9549-58780D9C4734}" dt="2023-03-21T06:27:50.611" v="174"/>
          <ac:spMkLst>
            <pc:docMk/>
            <pc:sldMk cId="503821116" sldId="261"/>
            <ac:spMk id="3" creationId="{4FDE8F59-4ED1-8A3A-55F8-E92CFD0899F5}"/>
          </ac:spMkLst>
        </pc:spChg>
        <pc:graphicFrameChg chg="add mod modGraphic">
          <ac:chgData name="Boros Sándor" userId="e6360887-917c-4e0e-bc62-6fbc05a712cd" providerId="ADAL" clId="{D4D2F457-A133-4AEB-9549-58780D9C4734}" dt="2023-03-21T06:47:13.973" v="266" actId="6549"/>
          <ac:graphicFrameMkLst>
            <pc:docMk/>
            <pc:sldMk cId="503821116" sldId="261"/>
            <ac:graphicFrameMk id="4" creationId="{9745DE9F-F3C2-8C28-D378-DBE33F3C94F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3FE83A-2DCB-7C61-4F2D-9A87D674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815F1D-A918-66E0-4D7D-FE3A8E53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F993F8-430A-CE40-1DC0-6FF83BCD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6DA111-B93F-5111-6B60-6310B4D8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B4D0B2-6D03-5777-1E94-7A2A948E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97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79DF42-82C4-F26A-DF69-A8881BB6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1EEA25-8E7D-74BE-35C5-15D917C2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455FF5-0041-1443-618E-B57BC05B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6C4541-43BC-3246-DE74-32569D44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19AD60-C354-1190-8E39-6EFD9F13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7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67679A4-655D-893B-28C3-63D41255D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CA85E90-FB16-A537-0D76-EF777206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4FC50B-7C1B-4443-DF64-047B766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BBC690-1BB7-B6F6-F665-317A8A57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89CCFA-A6E6-0A65-C9E8-98CC698B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477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EB9399-C4B1-7B7C-24E8-E71DBC77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40E5C0-A123-1CA0-3EDD-A1B7B891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D47AD8-881D-685C-E66C-EA06BC9B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77F0A8-AF22-BD86-F153-C06EC635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7A35C5-3880-ECA8-57BA-8854F123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5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EEC36B-CBC4-C40A-363A-9A675077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146F440-04F2-EE54-C850-B34F997E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EA5379-D9B8-EBD0-8192-5C27170F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C516D2-0D0F-978F-19BD-6268FDDB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DF7235-F1F7-877C-D139-03C56D70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34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707CD-3949-8B49-5911-F55C14C7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B19507-A190-DA22-346A-2F75E5975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0836690-4FF2-521D-2558-B2DDB59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66175F-B45F-B751-EB83-D3D53F0A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38A477-EA78-1D99-D918-0B1DAC24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1F20AF-92B8-C674-46C8-0E922949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6D2306-CB8C-F608-A370-BB72259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BC5F97-E800-4B1C-7558-1AC0A3F1F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1C3781D-2272-D51B-B39E-D20E17F9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5F977D5-D00B-BADB-EF2F-3BF6008F4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940A565-2082-2E07-4228-463CBA5EB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FCCFDC-A6BE-AB82-377A-1CD4B25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4E8BE51-817C-A479-A3EF-7C1FF5BC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AAECE95-9707-FC3B-C2BD-43CC6FE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92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7F443B-71EB-76D6-9416-CD13513C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B237F6F-2E5D-9201-9D01-C6D52E67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99995F5-A2C9-CBFB-783D-38C73914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5E6CEBB-40F1-8841-0B30-7CDBB666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C35DC86-6B86-28ED-67A6-1DDABF12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20E93BA-6276-8CE4-306B-EE9AC433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C44AA6-A2C7-31BB-A051-97803836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119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E963B6-FDAB-C409-D632-35EAEFC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FD2A96-37F5-BA3E-FED2-010CDA669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975ED0C-F1DA-6E04-C070-67594D3D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15E2C37-AA45-C859-DFD1-05F4E451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53B75C-A7BC-9654-D1D1-A27581ED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479834-CBD6-8306-BE0F-80520B7B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36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57DF5C-500C-32DA-FE5F-91D00E99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D1B420E-A023-64EC-99DF-870B2852F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5A0705B-89B7-59CF-9FBE-2F1612310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7016D8-5884-D8AD-FB43-4726756D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9EF754D-0420-E1C1-20B0-496975FF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E9B015-08B7-B684-79C8-FE24B3E6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10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4F77537-28C0-3140-5E51-CB27D099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8FFDD4-DDBB-92A4-B37E-71FD322C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E41BA9-06C0-8528-7E5B-E88CA860E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BA55-9E7C-4849-AB57-0914007E7437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DD3B79-E088-29DA-0C89-5235CA40B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317047-A7F8-83AC-E201-26AC08F62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44D1C-F48C-416F-BA28-E4BB1AD234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5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indexoutofrangeexception?view=netframework-4.8" TargetMode="External"/><Relationship Id="rId13" Type="http://schemas.openxmlformats.org/officeDocument/2006/relationships/hyperlink" Target="https://docs.microsoft.com/en-us/dotnet/api/system.overflowexception?view=netframework-4.8" TargetMode="External"/><Relationship Id="rId3" Type="http://schemas.openxmlformats.org/officeDocument/2006/relationships/hyperlink" Target="https://docs.microsoft.com/en-us/dotnet/api/system.argumentnullexception?view=netframework-4.8" TargetMode="External"/><Relationship Id="rId7" Type="http://schemas.openxmlformats.org/officeDocument/2006/relationships/hyperlink" Target="https://docs.microsoft.com/en-us/dotnet/api/system.formatexception?view=netframework-4.8" TargetMode="External"/><Relationship Id="rId12" Type="http://schemas.openxmlformats.org/officeDocument/2006/relationships/hyperlink" Target="https://docs.microsoft.com/en-us/dotnet/api/system.nullreferenceexception?view=netframework-4.8" TargetMode="External"/><Relationship Id="rId2" Type="http://schemas.openxmlformats.org/officeDocument/2006/relationships/hyperlink" Target="https://docs.microsoft.com/en-us/dotnet/api/system.argumentexception?view=netframework-4.8" TargetMode="External"/><Relationship Id="rId16" Type="http://schemas.openxmlformats.org/officeDocument/2006/relationships/hyperlink" Target="https://docs.microsoft.com/en-us/dotnet/api/system.timeoutexception?view=netframework-4.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io.filenotfoundexception?view=netframework-4.8" TargetMode="External"/><Relationship Id="rId11" Type="http://schemas.openxmlformats.org/officeDocument/2006/relationships/hyperlink" Target="https://docs.microsoft.com/en-us/dotnet/api/system.notsupportedexception?view=netframework-4.8" TargetMode="External"/><Relationship Id="rId5" Type="http://schemas.openxmlformats.org/officeDocument/2006/relationships/hyperlink" Target="https://docs.microsoft.com/en-us/dotnet/api/system.dividebyzeroexception?view=netframework-4.8" TargetMode="External"/><Relationship Id="rId15" Type="http://schemas.openxmlformats.org/officeDocument/2006/relationships/hyperlink" Target="https://docs.microsoft.com/en-us/dotnet/api/system.stackoverflowexception?view=netframework-4.8" TargetMode="External"/><Relationship Id="rId10" Type="http://schemas.openxmlformats.org/officeDocument/2006/relationships/hyperlink" Target="https://docs.microsoft.com/en-us/dotnet/api/system.collections.generic.keynotfoundexception?view=netframework-4.8" TargetMode="External"/><Relationship Id="rId4" Type="http://schemas.openxmlformats.org/officeDocument/2006/relationships/hyperlink" Target="https://docs.microsoft.com/en-us/dotnet/api/system.argumentoutofrangeexception?view=netframework-4.8" TargetMode="External"/><Relationship Id="rId9" Type="http://schemas.openxmlformats.org/officeDocument/2006/relationships/hyperlink" Target="https://docs.microsoft.com/en-us/dotnet/api/system.invalidoperationexception?view=netframework-4.8" TargetMode="External"/><Relationship Id="rId14" Type="http://schemas.openxmlformats.org/officeDocument/2006/relationships/hyperlink" Target="https://docs.microsoft.com/en-us/dotnet/api/system.outofmemoryexception?view=netframework-4.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6A28FC-8B18-B11A-382F-82CC9440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Kivételek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6DF3E46-1707-D95E-0687-53AEB5074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82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7C8FE3-99E0-576A-6D11-11B8BFB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D8D7CB-653A-EB60-1780-AAE9C05C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424242"/>
                </a:solidFill>
                <a:latin typeface="Verdana" panose="020B0604030504040204" pitchFamily="34" charset="0"/>
              </a:rPr>
              <a:t>E</a:t>
            </a:r>
            <a:r>
              <a:rPr lang="hu-H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gy nem kívánt eredmény vagy esemény </a:t>
            </a:r>
            <a:r>
              <a:rPr lang="hu-HU" b="0" i="0" dirty="0" err="1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futásidejű</a:t>
            </a:r>
            <a:r>
              <a:rPr lang="hu-HU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 hibája, amely befolyásolja a normál programfolyamatot.</a:t>
            </a:r>
          </a:p>
          <a:p>
            <a:r>
              <a:rPr lang="hu-HU" dirty="0">
                <a:solidFill>
                  <a:srgbClr val="424242"/>
                </a:solidFill>
                <a:latin typeface="Verdana" panose="020B0604030504040204" pitchFamily="34" charset="0"/>
              </a:rPr>
              <a:t>Az algoritmus előfeltétele „sérül”, amely megszakítja a tervezett folyamatot.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967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E5D2B6-6D30-B4E6-9F87-5E25EB3E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852B6B-704E-DFD0-1254-DFC7C08F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Fatal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/>
              <a:t> </a:t>
            </a:r>
            <a:r>
              <a:rPr lang="hu-HU" dirty="0"/>
              <a:t>– nem folytatható a program</a:t>
            </a:r>
          </a:p>
          <a:p>
            <a:r>
              <a:rPr lang="hu-HU" dirty="0"/>
              <a:t>Kezelhető – a felhasználóra bízzuk a </a:t>
            </a:r>
            <a:r>
              <a:rPr lang="hu-HU" dirty="0" err="1"/>
              <a:t>továbbhladást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443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3C9ABB-E5C2-0876-0F5F-8BB16267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94E463-9E65-6BDB-D619-CA99EBB5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.NET futtatókörnyezet a </a:t>
            </a:r>
            <a:r>
              <a:rPr lang="hu-HU" dirty="0" err="1">
                <a:solidFill>
                  <a:srgbClr val="FF0000"/>
                </a:solidFill>
              </a:rPr>
              <a:t>System.Exception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osztályból származó objektumként dob ​​kivételeket, amelyek a hiba részleteit tartalmazzák, beleértve az üzenetet és a kódsort, ahol a hiba történt, stb. </a:t>
            </a:r>
          </a:p>
          <a:p>
            <a:r>
              <a:rPr lang="hu-HU" dirty="0"/>
              <a:t>"</a:t>
            </a:r>
            <a:r>
              <a:rPr lang="hu-HU" dirty="0" err="1"/>
              <a:t>try</a:t>
            </a:r>
            <a:r>
              <a:rPr lang="hu-HU" dirty="0"/>
              <a:t>..</a:t>
            </a:r>
            <a:r>
              <a:rPr lang="hu-HU" dirty="0" err="1"/>
              <a:t>catch</a:t>
            </a:r>
            <a:r>
              <a:rPr lang="hu-HU" dirty="0"/>
              <a:t>..</a:t>
            </a:r>
            <a:r>
              <a:rPr lang="hu-HU" dirty="0" err="1"/>
              <a:t>finally</a:t>
            </a:r>
            <a:r>
              <a:rPr lang="hu-HU" dirty="0"/>
              <a:t>" a kivételkezelésre szolgál. A "</a:t>
            </a:r>
            <a:r>
              <a:rPr lang="hu-HU" dirty="0" err="1"/>
              <a:t>try</a:t>
            </a:r>
            <a:r>
              <a:rPr lang="hu-HU" dirty="0"/>
              <a:t>" (ahol kivételek várhatók) és a "</a:t>
            </a:r>
            <a:r>
              <a:rPr lang="hu-HU" dirty="0" err="1"/>
              <a:t>catch</a:t>
            </a:r>
            <a:r>
              <a:rPr lang="hu-HU" dirty="0"/>
              <a:t>" (ahol a kivételeket kezelik) blokkok kötelezőek, a „</a:t>
            </a:r>
            <a:r>
              <a:rPr lang="hu-HU" dirty="0" err="1"/>
              <a:t>finally</a:t>
            </a:r>
            <a:r>
              <a:rPr lang="hu-HU" dirty="0"/>
              <a:t>" (ahol a kód minden esetben </a:t>
            </a:r>
            <a:r>
              <a:rPr lang="hu-HU" dirty="0" err="1"/>
              <a:t>végrehajtódik</a:t>
            </a:r>
            <a:r>
              <a:rPr lang="hu-HU" dirty="0"/>
              <a:t>) blokk nem kötelező.</a:t>
            </a:r>
          </a:p>
        </p:txBody>
      </p:sp>
    </p:spTree>
    <p:extLst>
      <p:ext uri="{BB962C8B-B14F-4D97-AF65-F5344CB8AC3E}">
        <p14:creationId xmlns:p14="http://schemas.microsoft.com/office/powerpoint/2010/main" val="151309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B2F756E5-6EA2-1133-8CFA-5B9AFDAD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.NET </a:t>
            </a:r>
            <a:r>
              <a:rPr lang="hu-HU" dirty="0" err="1"/>
              <a:t>Exception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diagram</a:t>
            </a:r>
          </a:p>
        </p:txBody>
      </p:sp>
      <p:pic>
        <p:nvPicPr>
          <p:cNvPr id="1026" name="Picture 2" descr="C# Exception - Tutlane">
            <a:extLst>
              <a:ext uri="{FF2B5EF4-FFF2-40B4-BE49-F238E27FC236}">
                <a16:creationId xmlns:a16="http://schemas.microsoft.com/office/drawing/2014/main" id="{1B96E6F7-4DE9-3D15-5ED1-2D1126E997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996281"/>
            <a:ext cx="54387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53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517436-0F82-C684-0F1B-98CD7653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.NET </a:t>
            </a:r>
            <a:r>
              <a:rPr lang="hu-HU" dirty="0" err="1"/>
              <a:t>Exception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9745DE9F-F3C2-8C28-D378-DBE33F3C9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936331"/>
              </p:ext>
            </p:extLst>
          </p:nvPr>
        </p:nvGraphicFramePr>
        <p:xfrm>
          <a:off x="838200" y="1825623"/>
          <a:ext cx="10515600" cy="4186937"/>
        </p:xfrm>
        <a:graphic>
          <a:graphicData uri="http://schemas.openxmlformats.org/drawingml/2006/table">
            <a:tbl>
              <a:tblPr/>
              <a:tblGrid>
                <a:gridCol w="2089727">
                  <a:extLst>
                    <a:ext uri="{9D8B030D-6E8A-4147-A177-3AD203B41FA5}">
                      <a16:colId xmlns:a16="http://schemas.microsoft.com/office/drawing/2014/main" val="4106948754"/>
                    </a:ext>
                  </a:extLst>
                </a:gridCol>
                <a:gridCol w="8425873">
                  <a:extLst>
                    <a:ext uri="{9D8B030D-6E8A-4147-A177-3AD203B41FA5}">
                      <a16:colId xmlns:a16="http://schemas.microsoft.com/office/drawing/2014/main" val="2390034365"/>
                    </a:ext>
                  </a:extLst>
                </a:gridCol>
              </a:tblGrid>
              <a:tr h="164201"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>
                          <a:solidFill>
                            <a:srgbClr val="FFFFFF"/>
                          </a:solidFill>
                          <a:effectLst/>
                        </a:rPr>
                        <a:t>Kivétel osztály</a:t>
                      </a:r>
                    </a:p>
                  </a:txBody>
                  <a:tcPr marL="41050" marR="41050" marT="20525" marB="2052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>
                          <a:solidFill>
                            <a:srgbClr val="FFFFFF"/>
                          </a:solidFill>
                          <a:effectLst/>
                        </a:rPr>
                        <a:t>Leírás</a:t>
                      </a:r>
                    </a:p>
                  </a:txBody>
                  <a:tcPr marL="41050" marR="41050" marT="20525" marB="2052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09445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i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ArgumentException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egy metódusnak átadott nem nulla argumentum érvénytelen.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32342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ArgumentNullException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null argumentumot adunk át egy metódusnak.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58640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ArgumentOutOfRangeException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egy argumentum értéke kívül esik az érvényes értékek tartományán.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235734"/>
                  </a:ext>
                </a:extLst>
              </a:tr>
              <a:tr h="164201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DivideByZeroException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egy egész számot elosztunk nullával.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219114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FileNotFoundException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a megadott helyen nem létezik fizikai fájl.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60042"/>
                  </a:ext>
                </a:extLst>
              </a:tr>
              <a:tr h="23578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FormatException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egy érték nem megfelelő formátumú ahhoz, hogy egy karakterláncból konvertálható legyen egy konverziós módszerrel, például az elemzéssel.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81730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IndexOutOfRangeException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egy tömbindex kívül esik egy tömb vagy gyűjtemény alsó vagy felső határain.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678398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InvalidOperationException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egy metódushívás érvénytelen az objektum aktuális állapotában.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15641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KeyNotFoundException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a gyűjtemény egy tagjának eléréséhez megadott kulcs nem létezik.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97560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NotSupportedException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egy módszer vagy művelet nem támogatott.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31400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NullReferenceException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amikor a program null objektum tagjaihoz fér hozzá.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62374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OverflowException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egy aritmetikai vagy átalakítási művelet eredménye nem ábrázolható az adott formátumban.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34834"/>
                  </a:ext>
                </a:extLst>
              </a:tr>
              <a:tr h="287353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OutOfMemoryException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egy programnak nincs elég memóriája a kód végrehajtásához.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77446"/>
                  </a:ext>
                </a:extLst>
              </a:tr>
              <a:tr h="160767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StackOverflowException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hu-HU" sz="1050" dirty="0">
                          <a:solidFill>
                            <a:srgbClr val="414141"/>
                          </a:solidFill>
                          <a:effectLst/>
                        </a:rPr>
                        <a:t>ha egy verem túlcsordul a memóriában.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904713"/>
                  </a:ext>
                </a:extLst>
              </a:tr>
              <a:tr h="164201">
                <a:tc>
                  <a:txBody>
                    <a:bodyPr/>
                    <a:lstStyle/>
                    <a:p>
                      <a:pPr fontAlgn="t"/>
                      <a:r>
                        <a:rPr lang="hu-HU" sz="1100" b="0" u="sng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TimeoutException</a:t>
                      </a:r>
                      <a:endParaRPr lang="hu-HU" sz="11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050" dirty="0">
                          <a:solidFill>
                            <a:srgbClr val="414141"/>
                          </a:solidFill>
                          <a:effectLst/>
                        </a:rPr>
                        <a:t>A művelethez hozzárendelt időintervallum lejárt.</a:t>
                      </a:r>
                    </a:p>
                  </a:txBody>
                  <a:tcPr marL="41050" marR="41050" marT="20525" marB="2052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77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82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309</Words>
  <Application>Microsoft Office PowerPoint</Application>
  <PresentationFormat>Szélesvásznú</PresentationFormat>
  <Paragraphs>44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Office-téma</vt:lpstr>
      <vt:lpstr>Kivételek</vt:lpstr>
      <vt:lpstr>Jelentése</vt:lpstr>
      <vt:lpstr>Típusai</vt:lpstr>
      <vt:lpstr>Kezelése</vt:lpstr>
      <vt:lpstr>.NET Exception Classes diagram</vt:lpstr>
      <vt:lpstr>.NET Exception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Kivételek</dc:title>
  <dc:creator>Boros Sándor</dc:creator>
  <cp:lastModifiedBy>Boros Sándor</cp:lastModifiedBy>
  <cp:revision>1</cp:revision>
  <dcterms:created xsi:type="dcterms:W3CDTF">2023-03-21T06:01:43Z</dcterms:created>
  <dcterms:modified xsi:type="dcterms:W3CDTF">2023-03-21T08:50:59Z</dcterms:modified>
</cp:coreProperties>
</file>