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71" r:id="rId6"/>
    <p:sldId id="258" r:id="rId7"/>
    <p:sldId id="273" r:id="rId8"/>
    <p:sldId id="263" r:id="rId9"/>
    <p:sldId id="264" r:id="rId10"/>
    <p:sldId id="272" r:id="rId11"/>
    <p:sldId id="261" r:id="rId12"/>
    <p:sldId id="262" r:id="rId13"/>
    <p:sldId id="276" r:id="rId14"/>
    <p:sldId id="274" r:id="rId15"/>
    <p:sldId id="278" r:id="rId16"/>
    <p:sldId id="265" r:id="rId17"/>
    <p:sldId id="266" r:id="rId18"/>
    <p:sldId id="275" r:id="rId19"/>
    <p:sldId id="267" r:id="rId20"/>
    <p:sldId id="268" r:id="rId21"/>
    <p:sldId id="269" r:id="rId22"/>
    <p:sldId id="270" r:id="rId23"/>
  </p:sldIdLst>
  <p:sldSz cx="9144000" cy="6858000" type="screen4x3"/>
  <p:notesSz cx="9144000" cy="6858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5E3C1-FCA0-4884-AC43-9CB2E1AC4305}" type="datetimeFigureOut">
              <a:rPr lang="hu-HU" smtClean="0"/>
              <a:t>2019. 09. 05.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090AB-3C42-4ACF-B622-E5BF4A662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020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712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90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460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460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67712" y="816687"/>
                </a:lnTo>
                <a:lnTo>
                  <a:pt x="133423" y="808678"/>
                </a:lnTo>
                <a:lnTo>
                  <a:pt x="197427" y="795587"/>
                </a:lnTo>
                <a:lnTo>
                  <a:pt x="259513" y="777626"/>
                </a:lnTo>
                <a:lnTo>
                  <a:pt x="319469" y="755005"/>
                </a:lnTo>
                <a:lnTo>
                  <a:pt x="377087" y="727935"/>
                </a:lnTo>
                <a:lnTo>
                  <a:pt x="432153" y="696628"/>
                </a:lnTo>
                <a:lnTo>
                  <a:pt x="484458" y="661294"/>
                </a:lnTo>
                <a:lnTo>
                  <a:pt x="533790" y="622144"/>
                </a:lnTo>
                <a:lnTo>
                  <a:pt x="579939" y="579389"/>
                </a:lnTo>
                <a:lnTo>
                  <a:pt x="622694" y="533241"/>
                </a:lnTo>
                <a:lnTo>
                  <a:pt x="661844" y="483910"/>
                </a:lnTo>
                <a:lnTo>
                  <a:pt x="697177" y="431607"/>
                </a:lnTo>
                <a:lnTo>
                  <a:pt x="728484" y="376544"/>
                </a:lnTo>
                <a:lnTo>
                  <a:pt x="755553" y="318930"/>
                </a:lnTo>
                <a:lnTo>
                  <a:pt x="778173" y="258978"/>
                </a:lnTo>
                <a:lnTo>
                  <a:pt x="796134" y="196898"/>
                </a:lnTo>
                <a:lnTo>
                  <a:pt x="809224" y="132901"/>
                </a:lnTo>
                <a:lnTo>
                  <a:pt x="817233" y="67198"/>
                </a:lnTo>
                <a:lnTo>
                  <a:pt x="819949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7233" y="67198"/>
                </a:lnTo>
                <a:lnTo>
                  <a:pt x="809224" y="132901"/>
                </a:lnTo>
                <a:lnTo>
                  <a:pt x="796134" y="196898"/>
                </a:lnTo>
                <a:lnTo>
                  <a:pt x="778173" y="258978"/>
                </a:lnTo>
                <a:lnTo>
                  <a:pt x="755553" y="318930"/>
                </a:lnTo>
                <a:lnTo>
                  <a:pt x="728484" y="376544"/>
                </a:lnTo>
                <a:lnTo>
                  <a:pt x="697177" y="431607"/>
                </a:lnTo>
                <a:lnTo>
                  <a:pt x="661844" y="483910"/>
                </a:lnTo>
                <a:lnTo>
                  <a:pt x="622694" y="533241"/>
                </a:lnTo>
                <a:lnTo>
                  <a:pt x="579939" y="579389"/>
                </a:lnTo>
                <a:lnTo>
                  <a:pt x="533790" y="622144"/>
                </a:lnTo>
                <a:lnTo>
                  <a:pt x="484458" y="661294"/>
                </a:lnTo>
                <a:lnTo>
                  <a:pt x="432153" y="696628"/>
                </a:lnTo>
                <a:lnTo>
                  <a:pt x="377087" y="727935"/>
                </a:lnTo>
                <a:lnTo>
                  <a:pt x="319469" y="755005"/>
                </a:lnTo>
                <a:lnTo>
                  <a:pt x="259513" y="777626"/>
                </a:lnTo>
                <a:lnTo>
                  <a:pt x="197427" y="795587"/>
                </a:lnTo>
                <a:lnTo>
                  <a:pt x="133423" y="808678"/>
                </a:lnTo>
                <a:lnTo>
                  <a:pt x="67712" y="816687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B4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2821" y="781353"/>
                </a:lnTo>
                <a:lnTo>
                  <a:pt x="11139" y="713105"/>
                </a:lnTo>
                <a:lnTo>
                  <a:pt x="24734" y="646628"/>
                </a:lnTo>
                <a:lnTo>
                  <a:pt x="43388" y="582143"/>
                </a:lnTo>
                <a:lnTo>
                  <a:pt x="66881" y="519868"/>
                </a:lnTo>
                <a:lnTo>
                  <a:pt x="94995" y="460022"/>
                </a:lnTo>
                <a:lnTo>
                  <a:pt x="127510" y="402825"/>
                </a:lnTo>
                <a:lnTo>
                  <a:pt x="164208" y="348496"/>
                </a:lnTo>
                <a:lnTo>
                  <a:pt x="204869" y="297253"/>
                </a:lnTo>
                <a:lnTo>
                  <a:pt x="249275" y="249316"/>
                </a:lnTo>
                <a:lnTo>
                  <a:pt x="297206" y="204905"/>
                </a:lnTo>
                <a:lnTo>
                  <a:pt x="348444" y="164238"/>
                </a:lnTo>
                <a:lnTo>
                  <a:pt x="402768" y="127534"/>
                </a:lnTo>
                <a:lnTo>
                  <a:pt x="459961" y="95014"/>
                </a:lnTo>
                <a:lnTo>
                  <a:pt x="519804" y="66895"/>
                </a:lnTo>
                <a:lnTo>
                  <a:pt x="582076" y="43397"/>
                </a:lnTo>
                <a:lnTo>
                  <a:pt x="646560" y="24739"/>
                </a:lnTo>
                <a:lnTo>
                  <a:pt x="713037" y="11141"/>
                </a:lnTo>
                <a:lnTo>
                  <a:pt x="781286" y="2821"/>
                </a:lnTo>
                <a:lnTo>
                  <a:pt x="851090" y="0"/>
                </a:lnTo>
                <a:lnTo>
                  <a:pt x="920893" y="2821"/>
                </a:lnTo>
                <a:lnTo>
                  <a:pt x="989142" y="11141"/>
                </a:lnTo>
                <a:lnTo>
                  <a:pt x="1055617" y="24739"/>
                </a:lnTo>
                <a:lnTo>
                  <a:pt x="1120100" y="43397"/>
                </a:lnTo>
                <a:lnTo>
                  <a:pt x="1182370" y="66895"/>
                </a:lnTo>
                <a:lnTo>
                  <a:pt x="1242210" y="95014"/>
                </a:lnTo>
                <a:lnTo>
                  <a:pt x="1299401" y="127534"/>
                </a:lnTo>
                <a:lnTo>
                  <a:pt x="1353723" y="164238"/>
                </a:lnTo>
                <a:lnTo>
                  <a:pt x="1404958" y="204905"/>
                </a:lnTo>
                <a:lnTo>
                  <a:pt x="1452886" y="249316"/>
                </a:lnTo>
                <a:lnTo>
                  <a:pt x="1497289" y="297253"/>
                </a:lnTo>
                <a:lnTo>
                  <a:pt x="1537947" y="348496"/>
                </a:lnTo>
                <a:lnTo>
                  <a:pt x="1574642" y="402825"/>
                </a:lnTo>
                <a:lnTo>
                  <a:pt x="1607155" y="460022"/>
                </a:lnTo>
                <a:lnTo>
                  <a:pt x="1635267" y="519868"/>
                </a:lnTo>
                <a:lnTo>
                  <a:pt x="1658758" y="582143"/>
                </a:lnTo>
                <a:lnTo>
                  <a:pt x="1677410" y="646628"/>
                </a:lnTo>
                <a:lnTo>
                  <a:pt x="1691004" y="713105"/>
                </a:lnTo>
                <a:lnTo>
                  <a:pt x="1699321" y="781353"/>
                </a:lnTo>
                <a:lnTo>
                  <a:pt x="1702142" y="851154"/>
                </a:lnTo>
                <a:lnTo>
                  <a:pt x="1699321" y="920953"/>
                </a:lnTo>
                <a:lnTo>
                  <a:pt x="1691004" y="989199"/>
                </a:lnTo>
                <a:lnTo>
                  <a:pt x="1677410" y="1055671"/>
                </a:lnTo>
                <a:lnTo>
                  <a:pt x="1658758" y="1120151"/>
                </a:lnTo>
                <a:lnTo>
                  <a:pt x="1635267" y="1182419"/>
                </a:lnTo>
                <a:lnTo>
                  <a:pt x="1607155" y="1242257"/>
                </a:lnTo>
                <a:lnTo>
                  <a:pt x="1574642" y="1299446"/>
                </a:lnTo>
                <a:lnTo>
                  <a:pt x="1537947" y="1353767"/>
                </a:lnTo>
                <a:lnTo>
                  <a:pt x="1497289" y="1405000"/>
                </a:lnTo>
                <a:lnTo>
                  <a:pt x="1452886" y="1452927"/>
                </a:lnTo>
                <a:lnTo>
                  <a:pt x="1404958" y="1497329"/>
                </a:lnTo>
                <a:lnTo>
                  <a:pt x="1353723" y="1537987"/>
                </a:lnTo>
                <a:lnTo>
                  <a:pt x="1299401" y="1574681"/>
                </a:lnTo>
                <a:lnTo>
                  <a:pt x="1242210" y="1607194"/>
                </a:lnTo>
                <a:lnTo>
                  <a:pt x="1182370" y="1635305"/>
                </a:lnTo>
                <a:lnTo>
                  <a:pt x="1120100" y="1658796"/>
                </a:lnTo>
                <a:lnTo>
                  <a:pt x="1055617" y="1677448"/>
                </a:lnTo>
                <a:lnTo>
                  <a:pt x="989142" y="1691042"/>
                </a:lnTo>
                <a:lnTo>
                  <a:pt x="920893" y="1699359"/>
                </a:lnTo>
                <a:lnTo>
                  <a:pt x="851090" y="1702181"/>
                </a:lnTo>
                <a:lnTo>
                  <a:pt x="781286" y="1699359"/>
                </a:lnTo>
                <a:lnTo>
                  <a:pt x="713037" y="1691042"/>
                </a:lnTo>
                <a:lnTo>
                  <a:pt x="646560" y="1677448"/>
                </a:lnTo>
                <a:lnTo>
                  <a:pt x="582076" y="1658796"/>
                </a:lnTo>
                <a:lnTo>
                  <a:pt x="519804" y="1635305"/>
                </a:lnTo>
                <a:lnTo>
                  <a:pt x="459961" y="1607194"/>
                </a:lnTo>
                <a:lnTo>
                  <a:pt x="402768" y="1574681"/>
                </a:lnTo>
                <a:lnTo>
                  <a:pt x="348444" y="1537987"/>
                </a:lnTo>
                <a:lnTo>
                  <a:pt x="297206" y="1497329"/>
                </a:lnTo>
                <a:lnTo>
                  <a:pt x="249275" y="1452927"/>
                </a:lnTo>
                <a:lnTo>
                  <a:pt x="204869" y="1405000"/>
                </a:lnTo>
                <a:lnTo>
                  <a:pt x="164208" y="1353767"/>
                </a:lnTo>
                <a:lnTo>
                  <a:pt x="127510" y="1299446"/>
                </a:lnTo>
                <a:lnTo>
                  <a:pt x="94995" y="1242257"/>
                </a:lnTo>
                <a:lnTo>
                  <a:pt x="66881" y="1182419"/>
                </a:lnTo>
                <a:lnTo>
                  <a:pt x="43388" y="1120151"/>
                </a:lnTo>
                <a:lnTo>
                  <a:pt x="24734" y="1055671"/>
                </a:lnTo>
                <a:lnTo>
                  <a:pt x="11139" y="989199"/>
                </a:lnTo>
                <a:lnTo>
                  <a:pt x="2821" y="920953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EBE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587" y="1050711"/>
            <a:ext cx="1116275" cy="11113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587" y="1050711"/>
            <a:ext cx="1116330" cy="1111885"/>
          </a:xfrm>
          <a:custGeom>
            <a:avLst/>
            <a:gdLst/>
            <a:ahLst/>
            <a:cxnLst/>
            <a:rect l="l" t="t" r="r" b="b"/>
            <a:pathLst>
              <a:path w="1116330" h="1111885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</a:path>
            </a:pathLst>
          </a:custGeom>
          <a:ln w="7349">
            <a:solidFill>
              <a:srgbClr val="A8A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58" y="1181143"/>
            <a:ext cx="855980" cy="850900"/>
          </a:xfrm>
          <a:custGeom>
            <a:avLst/>
            <a:gdLst/>
            <a:ahLst/>
            <a:cxnLst/>
            <a:rect l="l" t="t" r="r" b="b"/>
            <a:pathLst>
              <a:path w="855980" h="850900">
                <a:moveTo>
                  <a:pt x="89838" y="155531"/>
                </a:moveTo>
                <a:lnTo>
                  <a:pt x="51680" y="212403"/>
                </a:lnTo>
                <a:lnTo>
                  <a:pt x="24090" y="273230"/>
                </a:lnTo>
                <a:lnTo>
                  <a:pt x="6915" y="336780"/>
                </a:lnTo>
                <a:lnTo>
                  <a:pt x="0" y="401817"/>
                </a:lnTo>
                <a:lnTo>
                  <a:pt x="340" y="434509"/>
                </a:lnTo>
                <a:lnTo>
                  <a:pt x="8522" y="499465"/>
                </a:lnTo>
                <a:lnTo>
                  <a:pt x="26576" y="562826"/>
                </a:lnTo>
                <a:lnTo>
                  <a:pt x="54346" y="623357"/>
                </a:lnTo>
                <a:lnTo>
                  <a:pt x="91678" y="679825"/>
                </a:lnTo>
                <a:lnTo>
                  <a:pt x="138416" y="730995"/>
                </a:lnTo>
                <a:lnTo>
                  <a:pt x="193850" y="775241"/>
                </a:lnTo>
                <a:lnTo>
                  <a:pt x="254104" y="809468"/>
                </a:lnTo>
                <a:lnTo>
                  <a:pt x="317435" y="833348"/>
                </a:lnTo>
                <a:lnTo>
                  <a:pt x="382607" y="847004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45478" y="837218"/>
                </a:lnTo>
                <a:lnTo>
                  <a:pt x="607358" y="816056"/>
                </a:lnTo>
                <a:lnTo>
                  <a:pt x="665516" y="785221"/>
                </a:lnTo>
                <a:lnTo>
                  <a:pt x="718715" y="744837"/>
                </a:lnTo>
                <a:lnTo>
                  <a:pt x="765720" y="695027"/>
                </a:lnTo>
                <a:lnTo>
                  <a:pt x="803881" y="638124"/>
                </a:lnTo>
                <a:lnTo>
                  <a:pt x="831472" y="577279"/>
                </a:lnTo>
                <a:lnTo>
                  <a:pt x="848648" y="51372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47042" y="351050"/>
                </a:lnTo>
                <a:lnTo>
                  <a:pt x="828988" y="287701"/>
                </a:lnTo>
                <a:lnTo>
                  <a:pt x="801219" y="227183"/>
                </a:lnTo>
                <a:lnTo>
                  <a:pt x="763889" y="170726"/>
                </a:lnTo>
                <a:lnTo>
                  <a:pt x="717153" y="119561"/>
                </a:lnTo>
                <a:lnTo>
                  <a:pt x="661719" y="75317"/>
                </a:lnTo>
                <a:lnTo>
                  <a:pt x="601462" y="41090"/>
                </a:lnTo>
                <a:lnTo>
                  <a:pt x="538128" y="17210"/>
                </a:lnTo>
                <a:lnTo>
                  <a:pt x="472954" y="3554"/>
                </a:lnTo>
                <a:lnTo>
                  <a:pt x="407176" y="0"/>
                </a:lnTo>
                <a:lnTo>
                  <a:pt x="374447" y="1972"/>
                </a:lnTo>
                <a:lnTo>
                  <a:pt x="310080" y="13340"/>
                </a:lnTo>
                <a:lnTo>
                  <a:pt x="248200" y="34502"/>
                </a:lnTo>
                <a:lnTo>
                  <a:pt x="190042" y="65336"/>
                </a:lnTo>
                <a:lnTo>
                  <a:pt x="136843" y="105720"/>
                </a:lnTo>
                <a:lnTo>
                  <a:pt x="89838" y="155531"/>
                </a:lnTo>
              </a:path>
            </a:pathLst>
          </a:custGeom>
          <a:ln w="7349">
            <a:solidFill>
              <a:srgbClr val="A8A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7999"/>
                </a:moveTo>
                <a:lnTo>
                  <a:pt x="8055863" y="6857999"/>
                </a:lnTo>
                <a:lnTo>
                  <a:pt x="805586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12875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7999"/>
                </a:moveTo>
                <a:lnTo>
                  <a:pt x="2108" y="6857999"/>
                </a:lnTo>
                <a:lnTo>
                  <a:pt x="2108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21435" y="1414275"/>
            <a:ext cx="210210" cy="208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21435" y="1414275"/>
            <a:ext cx="210820" cy="208915"/>
          </a:xfrm>
          <a:custGeom>
            <a:avLst/>
            <a:gdLst/>
            <a:ahLst/>
            <a:cxnLst/>
            <a:rect l="l" t="t" r="r" b="b"/>
            <a:pathLst>
              <a:path w="210819" h="208915">
                <a:moveTo>
                  <a:pt x="0" y="104644"/>
                </a:moveTo>
                <a:lnTo>
                  <a:pt x="8663" y="62795"/>
                </a:lnTo>
                <a:lnTo>
                  <a:pt x="32227" y="28899"/>
                </a:lnTo>
                <a:lnTo>
                  <a:pt x="67051" y="6609"/>
                </a:lnTo>
                <a:lnTo>
                  <a:pt x="94725" y="0"/>
                </a:lnTo>
                <a:lnTo>
                  <a:pt x="110955" y="795"/>
                </a:lnTo>
                <a:lnTo>
                  <a:pt x="153752" y="13284"/>
                </a:lnTo>
                <a:lnTo>
                  <a:pt x="185985" y="38458"/>
                </a:lnTo>
                <a:lnTo>
                  <a:pt x="205437" y="73146"/>
                </a:lnTo>
                <a:lnTo>
                  <a:pt x="210210" y="99991"/>
                </a:lnTo>
                <a:lnTo>
                  <a:pt x="209270" y="115377"/>
                </a:lnTo>
                <a:lnTo>
                  <a:pt x="195872" y="156473"/>
                </a:lnTo>
                <a:lnTo>
                  <a:pt x="169263" y="187693"/>
                </a:lnTo>
                <a:lnTo>
                  <a:pt x="132854" y="206099"/>
                </a:lnTo>
                <a:lnTo>
                  <a:pt x="119130" y="208879"/>
                </a:lnTo>
                <a:lnTo>
                  <a:pt x="102406" y="208207"/>
                </a:lnTo>
                <a:lnTo>
                  <a:pt x="58604" y="196368"/>
                </a:lnTo>
                <a:lnTo>
                  <a:pt x="25759" y="172134"/>
                </a:lnTo>
                <a:lnTo>
                  <a:pt x="5680" y="138508"/>
                </a:lnTo>
                <a:lnTo>
                  <a:pt x="0" y="104644"/>
                </a:lnTo>
                <a:close/>
              </a:path>
            </a:pathLst>
          </a:custGeom>
          <a:ln w="3175">
            <a:solidFill>
              <a:srgbClr val="F0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157173" y="1346082"/>
            <a:ext cx="64135" cy="62230"/>
          </a:xfrm>
          <a:custGeom>
            <a:avLst/>
            <a:gdLst/>
            <a:ahLst/>
            <a:cxnLst/>
            <a:rect l="l" t="t" r="r" b="b"/>
            <a:pathLst>
              <a:path w="64134" h="62230">
                <a:moveTo>
                  <a:pt x="0" y="30978"/>
                </a:moveTo>
                <a:lnTo>
                  <a:pt x="3141" y="17086"/>
                </a:lnTo>
                <a:lnTo>
                  <a:pt x="11595" y="6289"/>
                </a:lnTo>
                <a:lnTo>
                  <a:pt x="23908" y="0"/>
                </a:lnTo>
                <a:lnTo>
                  <a:pt x="40716" y="1810"/>
                </a:lnTo>
                <a:lnTo>
                  <a:pt x="53166" y="8064"/>
                </a:lnTo>
                <a:lnTo>
                  <a:pt x="61007" y="17736"/>
                </a:lnTo>
                <a:lnTo>
                  <a:pt x="63986" y="29801"/>
                </a:lnTo>
                <a:lnTo>
                  <a:pt x="60969" y="44133"/>
                </a:lnTo>
                <a:lnTo>
                  <a:pt x="52801" y="55189"/>
                </a:lnTo>
                <a:lnTo>
                  <a:pt x="40859" y="61733"/>
                </a:lnTo>
                <a:lnTo>
                  <a:pt x="23827" y="60089"/>
                </a:lnTo>
                <a:lnTo>
                  <a:pt x="11231" y="54038"/>
                </a:lnTo>
                <a:lnTo>
                  <a:pt x="3247" y="44616"/>
                </a:lnTo>
                <a:lnTo>
                  <a:pt x="54" y="32855"/>
                </a:lnTo>
                <a:lnTo>
                  <a:pt x="0" y="30978"/>
                </a:lnTo>
                <a:close/>
              </a:path>
            </a:pathLst>
          </a:custGeom>
          <a:ln w="12700">
            <a:solidFill>
              <a:srgbClr val="D29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61288" y="950975"/>
            <a:ext cx="4108704" cy="12161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44567" y="950975"/>
            <a:ext cx="848867" cy="12161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5460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505" y="819404"/>
                </a:lnTo>
                <a:lnTo>
                  <a:pt x="67712" y="816687"/>
                </a:lnTo>
                <a:lnTo>
                  <a:pt x="133423" y="808678"/>
                </a:lnTo>
                <a:lnTo>
                  <a:pt x="197427" y="795587"/>
                </a:lnTo>
                <a:lnTo>
                  <a:pt x="259513" y="777626"/>
                </a:lnTo>
                <a:lnTo>
                  <a:pt x="319469" y="755005"/>
                </a:lnTo>
                <a:lnTo>
                  <a:pt x="377087" y="727935"/>
                </a:lnTo>
                <a:lnTo>
                  <a:pt x="432153" y="696628"/>
                </a:lnTo>
                <a:lnTo>
                  <a:pt x="484458" y="661294"/>
                </a:lnTo>
                <a:lnTo>
                  <a:pt x="533790" y="622144"/>
                </a:lnTo>
                <a:lnTo>
                  <a:pt x="579939" y="579389"/>
                </a:lnTo>
                <a:lnTo>
                  <a:pt x="622694" y="533241"/>
                </a:lnTo>
                <a:lnTo>
                  <a:pt x="661844" y="483910"/>
                </a:lnTo>
                <a:lnTo>
                  <a:pt x="697177" y="431607"/>
                </a:lnTo>
                <a:lnTo>
                  <a:pt x="728484" y="376544"/>
                </a:lnTo>
                <a:lnTo>
                  <a:pt x="755553" y="318930"/>
                </a:lnTo>
                <a:lnTo>
                  <a:pt x="778173" y="258978"/>
                </a:lnTo>
                <a:lnTo>
                  <a:pt x="796134" y="196898"/>
                </a:lnTo>
                <a:lnTo>
                  <a:pt x="809224" y="132901"/>
                </a:lnTo>
                <a:lnTo>
                  <a:pt x="817233" y="67198"/>
                </a:lnTo>
                <a:lnTo>
                  <a:pt x="819949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10" y="3556"/>
            <a:ext cx="820419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7233" y="67198"/>
                </a:lnTo>
                <a:lnTo>
                  <a:pt x="809224" y="132901"/>
                </a:lnTo>
                <a:lnTo>
                  <a:pt x="796134" y="196898"/>
                </a:lnTo>
                <a:lnTo>
                  <a:pt x="778173" y="258978"/>
                </a:lnTo>
                <a:lnTo>
                  <a:pt x="755553" y="318930"/>
                </a:lnTo>
                <a:lnTo>
                  <a:pt x="728484" y="376544"/>
                </a:lnTo>
                <a:lnTo>
                  <a:pt x="697177" y="431607"/>
                </a:lnTo>
                <a:lnTo>
                  <a:pt x="661844" y="483910"/>
                </a:lnTo>
                <a:lnTo>
                  <a:pt x="622694" y="533241"/>
                </a:lnTo>
                <a:lnTo>
                  <a:pt x="579939" y="579389"/>
                </a:lnTo>
                <a:lnTo>
                  <a:pt x="533790" y="622144"/>
                </a:lnTo>
                <a:lnTo>
                  <a:pt x="484458" y="661294"/>
                </a:lnTo>
                <a:lnTo>
                  <a:pt x="432153" y="696628"/>
                </a:lnTo>
                <a:lnTo>
                  <a:pt x="377087" y="727935"/>
                </a:lnTo>
                <a:lnTo>
                  <a:pt x="319469" y="755005"/>
                </a:lnTo>
                <a:lnTo>
                  <a:pt x="259513" y="777626"/>
                </a:lnTo>
                <a:lnTo>
                  <a:pt x="197427" y="795587"/>
                </a:lnTo>
                <a:lnTo>
                  <a:pt x="133423" y="808678"/>
                </a:lnTo>
                <a:lnTo>
                  <a:pt x="67712" y="816687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B4B4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8821" y="21081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2821" y="781353"/>
                </a:lnTo>
                <a:lnTo>
                  <a:pt x="11139" y="713105"/>
                </a:lnTo>
                <a:lnTo>
                  <a:pt x="24734" y="646628"/>
                </a:lnTo>
                <a:lnTo>
                  <a:pt x="43388" y="582143"/>
                </a:lnTo>
                <a:lnTo>
                  <a:pt x="66881" y="519868"/>
                </a:lnTo>
                <a:lnTo>
                  <a:pt x="94995" y="460022"/>
                </a:lnTo>
                <a:lnTo>
                  <a:pt x="127510" y="402825"/>
                </a:lnTo>
                <a:lnTo>
                  <a:pt x="164208" y="348496"/>
                </a:lnTo>
                <a:lnTo>
                  <a:pt x="204869" y="297253"/>
                </a:lnTo>
                <a:lnTo>
                  <a:pt x="249275" y="249316"/>
                </a:lnTo>
                <a:lnTo>
                  <a:pt x="297206" y="204905"/>
                </a:lnTo>
                <a:lnTo>
                  <a:pt x="348444" y="164238"/>
                </a:lnTo>
                <a:lnTo>
                  <a:pt x="402768" y="127534"/>
                </a:lnTo>
                <a:lnTo>
                  <a:pt x="459961" y="95014"/>
                </a:lnTo>
                <a:lnTo>
                  <a:pt x="519804" y="66895"/>
                </a:lnTo>
                <a:lnTo>
                  <a:pt x="582076" y="43397"/>
                </a:lnTo>
                <a:lnTo>
                  <a:pt x="646560" y="24739"/>
                </a:lnTo>
                <a:lnTo>
                  <a:pt x="713037" y="11141"/>
                </a:lnTo>
                <a:lnTo>
                  <a:pt x="781286" y="2821"/>
                </a:lnTo>
                <a:lnTo>
                  <a:pt x="851090" y="0"/>
                </a:lnTo>
                <a:lnTo>
                  <a:pt x="920893" y="2821"/>
                </a:lnTo>
                <a:lnTo>
                  <a:pt x="989142" y="11141"/>
                </a:lnTo>
                <a:lnTo>
                  <a:pt x="1055617" y="24739"/>
                </a:lnTo>
                <a:lnTo>
                  <a:pt x="1120100" y="43397"/>
                </a:lnTo>
                <a:lnTo>
                  <a:pt x="1182370" y="66895"/>
                </a:lnTo>
                <a:lnTo>
                  <a:pt x="1242210" y="95014"/>
                </a:lnTo>
                <a:lnTo>
                  <a:pt x="1299401" y="127534"/>
                </a:lnTo>
                <a:lnTo>
                  <a:pt x="1353723" y="164238"/>
                </a:lnTo>
                <a:lnTo>
                  <a:pt x="1404958" y="204905"/>
                </a:lnTo>
                <a:lnTo>
                  <a:pt x="1452886" y="249316"/>
                </a:lnTo>
                <a:lnTo>
                  <a:pt x="1497289" y="297253"/>
                </a:lnTo>
                <a:lnTo>
                  <a:pt x="1537947" y="348496"/>
                </a:lnTo>
                <a:lnTo>
                  <a:pt x="1574642" y="402825"/>
                </a:lnTo>
                <a:lnTo>
                  <a:pt x="1607155" y="460022"/>
                </a:lnTo>
                <a:lnTo>
                  <a:pt x="1635267" y="519868"/>
                </a:lnTo>
                <a:lnTo>
                  <a:pt x="1658758" y="582143"/>
                </a:lnTo>
                <a:lnTo>
                  <a:pt x="1677410" y="646628"/>
                </a:lnTo>
                <a:lnTo>
                  <a:pt x="1691004" y="713105"/>
                </a:lnTo>
                <a:lnTo>
                  <a:pt x="1699321" y="781353"/>
                </a:lnTo>
                <a:lnTo>
                  <a:pt x="1702142" y="851154"/>
                </a:lnTo>
                <a:lnTo>
                  <a:pt x="1699321" y="920953"/>
                </a:lnTo>
                <a:lnTo>
                  <a:pt x="1691004" y="989199"/>
                </a:lnTo>
                <a:lnTo>
                  <a:pt x="1677410" y="1055671"/>
                </a:lnTo>
                <a:lnTo>
                  <a:pt x="1658758" y="1120151"/>
                </a:lnTo>
                <a:lnTo>
                  <a:pt x="1635267" y="1182419"/>
                </a:lnTo>
                <a:lnTo>
                  <a:pt x="1607155" y="1242257"/>
                </a:lnTo>
                <a:lnTo>
                  <a:pt x="1574642" y="1299446"/>
                </a:lnTo>
                <a:lnTo>
                  <a:pt x="1537947" y="1353767"/>
                </a:lnTo>
                <a:lnTo>
                  <a:pt x="1497289" y="1405000"/>
                </a:lnTo>
                <a:lnTo>
                  <a:pt x="1452886" y="1452927"/>
                </a:lnTo>
                <a:lnTo>
                  <a:pt x="1404958" y="1497329"/>
                </a:lnTo>
                <a:lnTo>
                  <a:pt x="1353723" y="1537987"/>
                </a:lnTo>
                <a:lnTo>
                  <a:pt x="1299401" y="1574681"/>
                </a:lnTo>
                <a:lnTo>
                  <a:pt x="1242210" y="1607194"/>
                </a:lnTo>
                <a:lnTo>
                  <a:pt x="1182370" y="1635305"/>
                </a:lnTo>
                <a:lnTo>
                  <a:pt x="1120100" y="1658796"/>
                </a:lnTo>
                <a:lnTo>
                  <a:pt x="1055617" y="1677448"/>
                </a:lnTo>
                <a:lnTo>
                  <a:pt x="989142" y="1691042"/>
                </a:lnTo>
                <a:lnTo>
                  <a:pt x="920893" y="1699359"/>
                </a:lnTo>
                <a:lnTo>
                  <a:pt x="851090" y="1702181"/>
                </a:lnTo>
                <a:lnTo>
                  <a:pt x="781286" y="1699359"/>
                </a:lnTo>
                <a:lnTo>
                  <a:pt x="713037" y="1691042"/>
                </a:lnTo>
                <a:lnTo>
                  <a:pt x="646560" y="1677448"/>
                </a:lnTo>
                <a:lnTo>
                  <a:pt x="582076" y="1658796"/>
                </a:lnTo>
                <a:lnTo>
                  <a:pt x="519804" y="1635305"/>
                </a:lnTo>
                <a:lnTo>
                  <a:pt x="459961" y="1607194"/>
                </a:lnTo>
                <a:lnTo>
                  <a:pt x="402768" y="1574681"/>
                </a:lnTo>
                <a:lnTo>
                  <a:pt x="348444" y="1537987"/>
                </a:lnTo>
                <a:lnTo>
                  <a:pt x="297206" y="1497329"/>
                </a:lnTo>
                <a:lnTo>
                  <a:pt x="249275" y="1452927"/>
                </a:lnTo>
                <a:lnTo>
                  <a:pt x="204869" y="1405000"/>
                </a:lnTo>
                <a:lnTo>
                  <a:pt x="164208" y="1353767"/>
                </a:lnTo>
                <a:lnTo>
                  <a:pt x="127510" y="1299446"/>
                </a:lnTo>
                <a:lnTo>
                  <a:pt x="94995" y="1242257"/>
                </a:lnTo>
                <a:lnTo>
                  <a:pt x="66881" y="1182419"/>
                </a:lnTo>
                <a:lnTo>
                  <a:pt x="43388" y="1120151"/>
                </a:lnTo>
                <a:lnTo>
                  <a:pt x="24734" y="1055671"/>
                </a:lnTo>
                <a:lnTo>
                  <a:pt x="11139" y="989199"/>
                </a:lnTo>
                <a:lnTo>
                  <a:pt x="2821" y="920953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EBEB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587" y="1050711"/>
            <a:ext cx="1116275" cy="11113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587" y="1050711"/>
            <a:ext cx="1116330" cy="1111885"/>
          </a:xfrm>
          <a:custGeom>
            <a:avLst/>
            <a:gdLst/>
            <a:ahLst/>
            <a:cxnLst/>
            <a:rect l="l" t="t" r="r" b="b"/>
            <a:pathLst>
              <a:path w="1116330" h="1111885">
                <a:moveTo>
                  <a:pt x="118228" y="204556"/>
                </a:moveTo>
                <a:lnTo>
                  <a:pt x="147893" y="170377"/>
                </a:lnTo>
                <a:lnTo>
                  <a:pt x="179771" y="139253"/>
                </a:lnTo>
                <a:lnTo>
                  <a:pt x="213661" y="111205"/>
                </a:lnTo>
                <a:lnTo>
                  <a:pt x="249360" y="86253"/>
                </a:lnTo>
                <a:lnTo>
                  <a:pt x="286668" y="64418"/>
                </a:lnTo>
                <a:lnTo>
                  <a:pt x="325381" y="45719"/>
                </a:lnTo>
                <a:lnTo>
                  <a:pt x="365300" y="30178"/>
                </a:lnTo>
                <a:lnTo>
                  <a:pt x="406221" y="17815"/>
                </a:lnTo>
                <a:lnTo>
                  <a:pt x="447943" y="8651"/>
                </a:lnTo>
                <a:lnTo>
                  <a:pt x="490265" y="2705"/>
                </a:lnTo>
                <a:lnTo>
                  <a:pt x="532984" y="0"/>
                </a:lnTo>
                <a:lnTo>
                  <a:pt x="575898" y="553"/>
                </a:lnTo>
                <a:lnTo>
                  <a:pt x="618807" y="4388"/>
                </a:lnTo>
                <a:lnTo>
                  <a:pt x="661509" y="11523"/>
                </a:lnTo>
                <a:lnTo>
                  <a:pt x="703801" y="21980"/>
                </a:lnTo>
                <a:lnTo>
                  <a:pt x="745482" y="35778"/>
                </a:lnTo>
                <a:lnTo>
                  <a:pt x="786350" y="52939"/>
                </a:lnTo>
                <a:lnTo>
                  <a:pt x="826203" y="73483"/>
                </a:lnTo>
                <a:lnTo>
                  <a:pt x="864840" y="97429"/>
                </a:lnTo>
                <a:lnTo>
                  <a:pt x="902059" y="124800"/>
                </a:lnTo>
                <a:lnTo>
                  <a:pt x="936999" y="155027"/>
                </a:lnTo>
                <a:lnTo>
                  <a:pt x="968914" y="187397"/>
                </a:lnTo>
                <a:lnTo>
                  <a:pt x="997779" y="221706"/>
                </a:lnTo>
                <a:lnTo>
                  <a:pt x="1023570" y="257755"/>
                </a:lnTo>
                <a:lnTo>
                  <a:pt x="1046263" y="295341"/>
                </a:lnTo>
                <a:lnTo>
                  <a:pt x="1065831" y="334264"/>
                </a:lnTo>
                <a:lnTo>
                  <a:pt x="1082252" y="374322"/>
                </a:lnTo>
                <a:lnTo>
                  <a:pt x="1095500" y="415313"/>
                </a:lnTo>
                <a:lnTo>
                  <a:pt x="1105551" y="457037"/>
                </a:lnTo>
                <a:lnTo>
                  <a:pt x="1112380" y="499291"/>
                </a:lnTo>
                <a:lnTo>
                  <a:pt x="1115963" y="541875"/>
                </a:lnTo>
                <a:lnTo>
                  <a:pt x="1116275" y="584588"/>
                </a:lnTo>
                <a:lnTo>
                  <a:pt x="1113292" y="627227"/>
                </a:lnTo>
                <a:lnTo>
                  <a:pt x="1106988" y="669592"/>
                </a:lnTo>
                <a:lnTo>
                  <a:pt x="1097340" y="711481"/>
                </a:lnTo>
                <a:lnTo>
                  <a:pt x="1084323" y="752692"/>
                </a:lnTo>
                <a:lnTo>
                  <a:pt x="1067912" y="793025"/>
                </a:lnTo>
                <a:lnTo>
                  <a:pt x="1048083" y="832278"/>
                </a:lnTo>
                <a:lnTo>
                  <a:pt x="1024811" y="870250"/>
                </a:lnTo>
                <a:lnTo>
                  <a:pt x="998071" y="906739"/>
                </a:lnTo>
                <a:lnTo>
                  <a:pt x="968406" y="940918"/>
                </a:lnTo>
                <a:lnTo>
                  <a:pt x="936528" y="972042"/>
                </a:lnTo>
                <a:lnTo>
                  <a:pt x="902639" y="1000090"/>
                </a:lnTo>
                <a:lnTo>
                  <a:pt x="866940" y="1025043"/>
                </a:lnTo>
                <a:lnTo>
                  <a:pt x="829633" y="1046880"/>
                </a:lnTo>
                <a:lnTo>
                  <a:pt x="790919" y="1065580"/>
                </a:lnTo>
                <a:lnTo>
                  <a:pt x="751002" y="1081122"/>
                </a:lnTo>
                <a:lnTo>
                  <a:pt x="710081" y="1093488"/>
                </a:lnTo>
                <a:lnTo>
                  <a:pt x="668360" y="1102656"/>
                </a:lnTo>
                <a:lnTo>
                  <a:pt x="626039" y="1108606"/>
                </a:lnTo>
                <a:lnTo>
                  <a:pt x="583320" y="1111317"/>
                </a:lnTo>
                <a:lnTo>
                  <a:pt x="540405" y="1110769"/>
                </a:lnTo>
                <a:lnTo>
                  <a:pt x="497497" y="1106942"/>
                </a:lnTo>
                <a:lnTo>
                  <a:pt x="454795" y="1099816"/>
                </a:lnTo>
                <a:lnTo>
                  <a:pt x="412503" y="1089369"/>
                </a:lnTo>
                <a:lnTo>
                  <a:pt x="370822" y="1075582"/>
                </a:lnTo>
                <a:lnTo>
                  <a:pt x="329953" y="1058434"/>
                </a:lnTo>
                <a:lnTo>
                  <a:pt x="290099" y="1037905"/>
                </a:lnTo>
                <a:lnTo>
                  <a:pt x="251460" y="1013975"/>
                </a:lnTo>
                <a:lnTo>
                  <a:pt x="214240" y="986622"/>
                </a:lnTo>
                <a:lnTo>
                  <a:pt x="179299" y="956395"/>
                </a:lnTo>
                <a:lnTo>
                  <a:pt x="147383" y="924025"/>
                </a:lnTo>
                <a:lnTo>
                  <a:pt x="118516" y="889716"/>
                </a:lnTo>
                <a:lnTo>
                  <a:pt x="92723" y="853666"/>
                </a:lnTo>
                <a:lnTo>
                  <a:pt x="70028" y="816079"/>
                </a:lnTo>
                <a:lnTo>
                  <a:pt x="50457" y="777155"/>
                </a:lnTo>
                <a:lnTo>
                  <a:pt x="34033" y="737095"/>
                </a:lnTo>
                <a:lnTo>
                  <a:pt x="20783" y="696101"/>
                </a:lnTo>
                <a:lnTo>
                  <a:pt x="10729" y="654374"/>
                </a:lnTo>
                <a:lnTo>
                  <a:pt x="3898" y="612115"/>
                </a:lnTo>
                <a:lnTo>
                  <a:pt x="313" y="569526"/>
                </a:lnTo>
                <a:lnTo>
                  <a:pt x="0" y="526807"/>
                </a:lnTo>
                <a:lnTo>
                  <a:pt x="2982" y="484160"/>
                </a:lnTo>
                <a:lnTo>
                  <a:pt x="9286" y="441787"/>
                </a:lnTo>
                <a:lnTo>
                  <a:pt x="18935" y="399888"/>
                </a:lnTo>
                <a:lnTo>
                  <a:pt x="31954" y="358665"/>
                </a:lnTo>
                <a:lnTo>
                  <a:pt x="48369" y="318319"/>
                </a:lnTo>
                <a:lnTo>
                  <a:pt x="68202" y="279051"/>
                </a:lnTo>
                <a:lnTo>
                  <a:pt x="91480" y="241063"/>
                </a:lnTo>
                <a:lnTo>
                  <a:pt x="118228" y="204556"/>
                </a:lnTo>
              </a:path>
            </a:pathLst>
          </a:custGeom>
          <a:ln w="7349">
            <a:solidFill>
              <a:srgbClr val="A8A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58" y="1181143"/>
            <a:ext cx="855980" cy="850900"/>
          </a:xfrm>
          <a:custGeom>
            <a:avLst/>
            <a:gdLst/>
            <a:ahLst/>
            <a:cxnLst/>
            <a:rect l="l" t="t" r="r" b="b"/>
            <a:pathLst>
              <a:path w="855980" h="850900">
                <a:moveTo>
                  <a:pt x="89838" y="155531"/>
                </a:moveTo>
                <a:lnTo>
                  <a:pt x="51680" y="212403"/>
                </a:lnTo>
                <a:lnTo>
                  <a:pt x="24090" y="273230"/>
                </a:lnTo>
                <a:lnTo>
                  <a:pt x="6915" y="336780"/>
                </a:lnTo>
                <a:lnTo>
                  <a:pt x="0" y="401817"/>
                </a:lnTo>
                <a:lnTo>
                  <a:pt x="340" y="434509"/>
                </a:lnTo>
                <a:lnTo>
                  <a:pt x="8522" y="499465"/>
                </a:lnTo>
                <a:lnTo>
                  <a:pt x="26576" y="562826"/>
                </a:lnTo>
                <a:lnTo>
                  <a:pt x="54346" y="623357"/>
                </a:lnTo>
                <a:lnTo>
                  <a:pt x="91678" y="679825"/>
                </a:lnTo>
                <a:lnTo>
                  <a:pt x="138416" y="730995"/>
                </a:lnTo>
                <a:lnTo>
                  <a:pt x="193850" y="775241"/>
                </a:lnTo>
                <a:lnTo>
                  <a:pt x="254104" y="809468"/>
                </a:lnTo>
                <a:lnTo>
                  <a:pt x="317435" y="833348"/>
                </a:lnTo>
                <a:lnTo>
                  <a:pt x="382607" y="847004"/>
                </a:lnTo>
                <a:lnTo>
                  <a:pt x="448384" y="850558"/>
                </a:lnTo>
                <a:lnTo>
                  <a:pt x="481113" y="848586"/>
                </a:lnTo>
                <a:lnTo>
                  <a:pt x="545478" y="837218"/>
                </a:lnTo>
                <a:lnTo>
                  <a:pt x="607358" y="816056"/>
                </a:lnTo>
                <a:lnTo>
                  <a:pt x="665516" y="785221"/>
                </a:lnTo>
                <a:lnTo>
                  <a:pt x="718715" y="744837"/>
                </a:lnTo>
                <a:lnTo>
                  <a:pt x="765720" y="695027"/>
                </a:lnTo>
                <a:lnTo>
                  <a:pt x="803881" y="638124"/>
                </a:lnTo>
                <a:lnTo>
                  <a:pt x="831472" y="577279"/>
                </a:lnTo>
                <a:lnTo>
                  <a:pt x="848648" y="513722"/>
                </a:lnTo>
                <a:lnTo>
                  <a:pt x="855565" y="448685"/>
                </a:lnTo>
                <a:lnTo>
                  <a:pt x="855224" y="415997"/>
                </a:lnTo>
                <a:lnTo>
                  <a:pt x="847042" y="351050"/>
                </a:lnTo>
                <a:lnTo>
                  <a:pt x="828988" y="287701"/>
                </a:lnTo>
                <a:lnTo>
                  <a:pt x="801219" y="227183"/>
                </a:lnTo>
                <a:lnTo>
                  <a:pt x="763889" y="170726"/>
                </a:lnTo>
                <a:lnTo>
                  <a:pt x="717153" y="119561"/>
                </a:lnTo>
                <a:lnTo>
                  <a:pt x="661719" y="75317"/>
                </a:lnTo>
                <a:lnTo>
                  <a:pt x="601462" y="41090"/>
                </a:lnTo>
                <a:lnTo>
                  <a:pt x="538128" y="17210"/>
                </a:lnTo>
                <a:lnTo>
                  <a:pt x="472954" y="3554"/>
                </a:lnTo>
                <a:lnTo>
                  <a:pt x="407176" y="0"/>
                </a:lnTo>
                <a:lnTo>
                  <a:pt x="374447" y="1972"/>
                </a:lnTo>
                <a:lnTo>
                  <a:pt x="310080" y="13340"/>
                </a:lnTo>
                <a:lnTo>
                  <a:pt x="248200" y="34502"/>
                </a:lnTo>
                <a:lnTo>
                  <a:pt x="190042" y="65336"/>
                </a:lnTo>
                <a:lnTo>
                  <a:pt x="136843" y="105720"/>
                </a:lnTo>
                <a:lnTo>
                  <a:pt x="89838" y="155531"/>
                </a:lnTo>
              </a:path>
            </a:pathLst>
          </a:custGeom>
          <a:ln w="7349">
            <a:solidFill>
              <a:srgbClr val="A8A8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7999"/>
                </a:moveTo>
                <a:lnTo>
                  <a:pt x="8055863" y="6857999"/>
                </a:lnTo>
                <a:lnTo>
                  <a:pt x="805586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12875" y="0"/>
            <a:ext cx="2540" cy="6858000"/>
          </a:xfrm>
          <a:custGeom>
            <a:avLst/>
            <a:gdLst/>
            <a:ahLst/>
            <a:cxnLst/>
            <a:rect l="l" t="t" r="r" b="b"/>
            <a:pathLst>
              <a:path w="2540" h="6858000">
                <a:moveTo>
                  <a:pt x="0" y="6857999"/>
                </a:moveTo>
                <a:lnTo>
                  <a:pt x="2108" y="6857999"/>
                </a:lnTo>
                <a:lnTo>
                  <a:pt x="2108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35736" y="0"/>
            <a:ext cx="155447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4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0" y="6858000"/>
                </a:moveTo>
                <a:lnTo>
                  <a:pt x="73152" y="6858000"/>
                </a:lnTo>
                <a:lnTo>
                  <a:pt x="731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602" y="607212"/>
            <a:ext cx="6114795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5460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797" y="1473072"/>
            <a:ext cx="8328405" cy="4548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1553" y="1220088"/>
            <a:ext cx="3408679" cy="150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25" dirty="0">
                <a:solidFill>
                  <a:srgbClr val="54607B"/>
                </a:solidFill>
                <a:latin typeface="Calibri"/>
                <a:cs typeface="Calibri"/>
              </a:rPr>
              <a:t>C#</a:t>
            </a:r>
            <a:r>
              <a:rPr sz="4300" spc="-5" dirty="0">
                <a:solidFill>
                  <a:srgbClr val="54607B"/>
                </a:solidFill>
                <a:latin typeface="Calibri"/>
                <a:cs typeface="Calibri"/>
              </a:rPr>
              <a:t> </a:t>
            </a:r>
            <a:r>
              <a:rPr sz="4300" spc="-25" dirty="0">
                <a:solidFill>
                  <a:srgbClr val="54607B"/>
                </a:solidFill>
                <a:latin typeface="Calibri"/>
                <a:cs typeface="Calibri"/>
              </a:rPr>
              <a:t>g</a:t>
            </a:r>
            <a:r>
              <a:rPr sz="4300" spc="-70" dirty="0">
                <a:solidFill>
                  <a:srgbClr val="54607B"/>
                </a:solidFill>
                <a:latin typeface="Calibri"/>
                <a:cs typeface="Calibri"/>
              </a:rPr>
              <a:t>y</a:t>
            </a:r>
            <a:r>
              <a:rPr sz="4300" spc="-25" dirty="0">
                <a:solidFill>
                  <a:srgbClr val="54607B"/>
                </a:solidFill>
                <a:latin typeface="Calibri"/>
                <a:cs typeface="Calibri"/>
              </a:rPr>
              <a:t>o</a:t>
            </a:r>
            <a:r>
              <a:rPr sz="4300" spc="-85" dirty="0">
                <a:solidFill>
                  <a:srgbClr val="54607B"/>
                </a:solidFill>
                <a:latin typeface="Calibri"/>
                <a:cs typeface="Calibri"/>
              </a:rPr>
              <a:t>r</a:t>
            </a:r>
            <a:r>
              <a:rPr sz="4300" spc="-70" dirty="0">
                <a:solidFill>
                  <a:srgbClr val="54607B"/>
                </a:solidFill>
                <a:latin typeface="Calibri"/>
                <a:cs typeface="Calibri"/>
              </a:rPr>
              <a:t>st</a:t>
            </a:r>
            <a:r>
              <a:rPr sz="4300" spc="-20" dirty="0">
                <a:solidFill>
                  <a:srgbClr val="54607B"/>
                </a:solidFill>
                <a:latin typeface="Calibri"/>
                <a:cs typeface="Calibri"/>
              </a:rPr>
              <a:t>alp</a:t>
            </a:r>
            <a:r>
              <a:rPr sz="4300" spc="-45" dirty="0">
                <a:solidFill>
                  <a:srgbClr val="54607B"/>
                </a:solidFill>
                <a:latin typeface="Calibri"/>
                <a:cs typeface="Calibri"/>
              </a:rPr>
              <a:t>a</a:t>
            </a:r>
            <a:r>
              <a:rPr sz="4300" dirty="0">
                <a:solidFill>
                  <a:srgbClr val="54607B"/>
                </a:solidFill>
                <a:latin typeface="Calibri"/>
                <a:cs typeface="Calibri"/>
              </a:rPr>
              <a:t>ló</a:t>
            </a:r>
            <a:endParaRPr sz="4300">
              <a:latin typeface="Calibri"/>
              <a:cs typeface="Calibri"/>
            </a:endParaRPr>
          </a:p>
          <a:p>
            <a:pPr marL="40005" marR="1758950">
              <a:lnSpc>
                <a:spcPct val="119200"/>
              </a:lnSpc>
              <a:spcBef>
                <a:spcPts val="15"/>
              </a:spcBef>
            </a:pPr>
            <a:r>
              <a:rPr sz="2600" spc="-50" dirty="0">
                <a:solidFill>
                  <a:srgbClr val="2C3547"/>
                </a:solidFill>
                <a:latin typeface="Calibri"/>
                <a:cs typeface="Calibri"/>
              </a:rPr>
              <a:t>K</a:t>
            </a:r>
            <a:r>
              <a:rPr sz="2600" dirty="0">
                <a:solidFill>
                  <a:srgbClr val="2C3547"/>
                </a:solidFill>
                <a:latin typeface="Calibri"/>
                <a:cs typeface="Calibri"/>
              </a:rPr>
              <a:t>é</a:t>
            </a:r>
            <a:r>
              <a:rPr sz="2600" spc="-25" dirty="0">
                <a:solidFill>
                  <a:srgbClr val="2C3547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2C3547"/>
                </a:solidFill>
                <a:latin typeface="Calibri"/>
                <a:cs typeface="Calibri"/>
              </a:rPr>
              <a:t>zí</a:t>
            </a:r>
            <a:r>
              <a:rPr sz="2600" spc="-20" dirty="0">
                <a:solidFill>
                  <a:srgbClr val="2C3547"/>
                </a:solidFill>
                <a:latin typeface="Calibri"/>
                <a:cs typeface="Calibri"/>
              </a:rPr>
              <a:t>t</a:t>
            </a:r>
            <a:r>
              <a:rPr sz="2600" spc="-30" dirty="0">
                <a:solidFill>
                  <a:srgbClr val="2C3547"/>
                </a:solidFill>
                <a:latin typeface="Calibri"/>
                <a:cs typeface="Calibri"/>
              </a:rPr>
              <a:t>e</a:t>
            </a:r>
            <a:r>
              <a:rPr sz="2600" spc="-35" dirty="0">
                <a:solidFill>
                  <a:srgbClr val="2C3547"/>
                </a:solidFill>
                <a:latin typeface="Calibri"/>
                <a:cs typeface="Calibri"/>
              </a:rPr>
              <a:t>t</a:t>
            </a:r>
            <a:r>
              <a:rPr sz="2600" spc="-25" dirty="0">
                <a:solidFill>
                  <a:srgbClr val="2C3547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2C3547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2C3547"/>
                </a:solidFill>
                <a:latin typeface="Calibri"/>
                <a:cs typeface="Calibri"/>
              </a:rPr>
              <a:t>: Ma</a:t>
            </a:r>
            <a:r>
              <a:rPr sz="2600" spc="5" dirty="0">
                <a:solidFill>
                  <a:srgbClr val="2C3547"/>
                </a:solidFill>
                <a:latin typeface="Calibri"/>
                <a:cs typeface="Calibri"/>
              </a:rPr>
              <a:t>j</a:t>
            </a:r>
            <a:r>
              <a:rPr sz="2600" dirty="0">
                <a:solidFill>
                  <a:srgbClr val="2C3547"/>
                </a:solidFill>
                <a:latin typeface="Calibri"/>
                <a:cs typeface="Calibri"/>
              </a:rPr>
              <a:t>or </a:t>
            </a:r>
            <a:r>
              <a:rPr sz="2600" spc="-55" dirty="0">
                <a:solidFill>
                  <a:srgbClr val="2C3547"/>
                </a:solidFill>
                <a:latin typeface="Calibri"/>
                <a:cs typeface="Calibri"/>
              </a:rPr>
              <a:t>P</a:t>
            </a:r>
            <a:r>
              <a:rPr sz="2600" spc="-15" dirty="0">
                <a:solidFill>
                  <a:srgbClr val="2C3547"/>
                </a:solidFill>
                <a:latin typeface="Calibri"/>
                <a:cs typeface="Calibri"/>
              </a:rPr>
              <a:t>é</a:t>
            </a:r>
            <a:r>
              <a:rPr sz="2600" spc="-25" dirty="0">
                <a:solidFill>
                  <a:srgbClr val="2C3547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2C3547"/>
                </a:solidFill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61720"/>
          </a:xfrm>
        </p:spPr>
        <p:txBody>
          <a:bodyPr/>
          <a:lstStyle/>
          <a:p>
            <a:pPr algn="ctr"/>
            <a:r>
              <a:rPr lang="hu-HU" dirty="0" smtClean="0"/>
              <a:t>Iteráció</a:t>
            </a:r>
            <a:endParaRPr lang="hu-HU" dirty="0"/>
          </a:p>
        </p:txBody>
      </p:sp>
      <p:sp>
        <p:nvSpPr>
          <p:cNvPr id="5" name="Alcím 4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307777"/>
          </a:xfrm>
        </p:spPr>
        <p:txBody>
          <a:bodyPr/>
          <a:lstStyle/>
          <a:p>
            <a:pPr algn="r"/>
            <a:r>
              <a:rPr lang="hu-HU" dirty="0"/>
              <a:t>Vezérlési </a:t>
            </a:r>
            <a:r>
              <a:rPr lang="hu-HU" dirty="0" smtClean="0"/>
              <a:t>szerkezet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166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2674619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3532" y="338327"/>
            <a:ext cx="893064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1171" y="338327"/>
            <a:ext cx="848868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615" y="338327"/>
            <a:ext cx="1357884" cy="1216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7076" y="338327"/>
            <a:ext cx="848868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Cikluso</a:t>
            </a:r>
            <a:r>
              <a:rPr spc="-20" dirty="0">
                <a:latin typeface="Calibri"/>
                <a:cs typeface="Calibri"/>
              </a:rPr>
              <a:t>k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 </a:t>
            </a:r>
            <a:r>
              <a:rPr spc="-100" dirty="0">
                <a:latin typeface="Calibri"/>
                <a:cs typeface="Calibri"/>
              </a:rPr>
              <a:t>f</a:t>
            </a:r>
            <a:r>
              <a:rPr spc="-25" dirty="0">
                <a:latin typeface="Calibri"/>
                <a:cs typeface="Calibri"/>
              </a:rPr>
              <a:t>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6897" y="1483486"/>
            <a:ext cx="7167245" cy="457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79629"/>
              <a:buFont typeface="Wingdings 2"/>
              <a:buChar char=""/>
              <a:tabLst>
                <a:tab pos="296545" algn="l"/>
              </a:tabLst>
            </a:pP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65" dirty="0">
                <a:latin typeface="Calibri"/>
                <a:cs typeface="Calibri"/>
              </a:rPr>
              <a:t>z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110" dirty="0">
                <a:latin typeface="Calibri"/>
                <a:cs typeface="Calibri"/>
              </a:rPr>
              <a:t>k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spc="-60" dirty="0">
                <a:latin typeface="Calibri"/>
                <a:cs typeface="Calibri"/>
              </a:rPr>
              <a:t>z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42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fo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&lt;</a:t>
            </a:r>
            <a:r>
              <a:rPr sz="1800" spc="-15" dirty="0">
                <a:latin typeface="Courier New"/>
                <a:cs typeface="Courier New"/>
              </a:rPr>
              <a:t> 10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)</a:t>
            </a:r>
          </a:p>
          <a:p>
            <a:pPr marL="4025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949325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[</a:t>
            </a:r>
            <a:r>
              <a:rPr sz="1800" dirty="0">
                <a:latin typeface="Courier New"/>
                <a:cs typeface="Courier New"/>
              </a:rPr>
              <a:t>…i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ét</a:t>
            </a:r>
            <a:r>
              <a:rPr sz="1800" dirty="0">
                <a:latin typeface="Courier New"/>
                <a:cs typeface="Courier New"/>
              </a:rPr>
              <a:t>lő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ő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kó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…]</a:t>
            </a:r>
          </a:p>
          <a:p>
            <a:pPr marL="4025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295910" marR="596900" indent="-283210">
              <a:lnSpc>
                <a:spcPts val="2590"/>
              </a:lnSpc>
              <a:spcBef>
                <a:spcPts val="1090"/>
              </a:spcBef>
              <a:buClr>
                <a:srgbClr val="EFAC00"/>
              </a:buClr>
              <a:buSzPct val="79629"/>
              <a:buFont typeface="Wingdings 2"/>
              <a:buChar char=""/>
              <a:tabLst>
                <a:tab pos="296545" algn="l"/>
              </a:tabLst>
            </a:pPr>
            <a:r>
              <a:rPr sz="2700" dirty="0">
                <a:latin typeface="Calibri"/>
                <a:cs typeface="Calibri"/>
              </a:rPr>
              <a:t>Ahol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60" dirty="0">
                <a:latin typeface="Calibri"/>
                <a:cs typeface="Calibri"/>
              </a:rPr>
              <a:t>f</a:t>
            </a:r>
            <a:r>
              <a:rPr sz="2700" spc="-2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ulcs</a:t>
            </a:r>
            <a:r>
              <a:rPr sz="2700" spc="-25" dirty="0">
                <a:latin typeface="Calibri"/>
                <a:cs typeface="Calibri"/>
              </a:rPr>
              <a:t>s</a:t>
            </a:r>
            <a:r>
              <a:rPr sz="2700" spc="-6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ó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áni </a:t>
            </a:r>
            <a:r>
              <a:rPr sz="2700" spc="-55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á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óje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é</a:t>
            </a:r>
            <a:r>
              <a:rPr sz="2700" spc="-2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z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om 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é</a:t>
            </a:r>
            <a:r>
              <a:rPr sz="2700" spc="-25" dirty="0">
                <a:latin typeface="Calibri"/>
                <a:cs typeface="Calibri"/>
              </a:rPr>
              <a:t>s</a:t>
            </a:r>
            <a:r>
              <a:rPr sz="2700" spc="-6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e:</a:t>
            </a:r>
          </a:p>
          <a:p>
            <a:pPr marL="570230" marR="124460" lvl="1" indent="-237490">
              <a:lnSpc>
                <a:spcPts val="2300"/>
              </a:lnSpc>
              <a:spcBef>
                <a:spcPts val="620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latin typeface="Calibri"/>
                <a:cs typeface="Calibri"/>
              </a:rPr>
              <a:t>ér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adás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ciklu</a:t>
            </a:r>
            <a:r>
              <a:rPr sz="2400" spc="-45" dirty="0">
                <a:latin typeface="Calibri"/>
                <a:cs typeface="Calibri"/>
              </a:rPr>
              <a:t>sv</a:t>
            </a:r>
            <a:r>
              <a:rPr sz="2400" dirty="0">
                <a:latin typeface="Calibri"/>
                <a:cs typeface="Calibri"/>
              </a:rPr>
              <a:t>ál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ó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g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orl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tilag bármely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así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ás,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er 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futni az i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métlés elő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</a:t>
            </a:r>
          </a:p>
          <a:p>
            <a:pPr marL="570230" marR="900430" lvl="1" indent="-237490">
              <a:lnSpc>
                <a:spcPts val="2300"/>
              </a:lnSpc>
              <a:spcBef>
                <a:spcPts val="600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latin typeface="Calibri"/>
                <a:cs typeface="Calibri"/>
              </a:rPr>
              <a:t>az ism</a:t>
            </a:r>
            <a:r>
              <a:rPr sz="2400" spc="-10" dirty="0">
                <a:latin typeface="Calibri"/>
                <a:cs typeface="Calibri"/>
              </a:rPr>
              <a:t>é</a:t>
            </a:r>
            <a:r>
              <a:rPr sz="2400" dirty="0">
                <a:latin typeface="Calibri"/>
                <a:cs typeface="Calibri"/>
              </a:rPr>
              <a:t>tlés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addig ism</a:t>
            </a:r>
            <a:r>
              <a:rPr sz="2400" spc="-10" dirty="0">
                <a:latin typeface="Calibri"/>
                <a:cs typeface="Calibri"/>
              </a:rPr>
              <a:t>é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amíg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az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bármely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b</a:t>
            </a:r>
            <a:r>
              <a:rPr sz="2400" i="1" dirty="0">
                <a:latin typeface="Calibri"/>
                <a:cs typeface="Calibri"/>
              </a:rPr>
              <a:t>o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i="1" dirty="0">
                <a:latin typeface="Calibri"/>
                <a:cs typeface="Calibri"/>
              </a:rPr>
              <a:t>l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ér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ékű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ej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és meg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</a:t>
            </a:r>
          </a:p>
          <a:p>
            <a:pPr marL="570230" lvl="1" indent="-237490">
              <a:lnSpc>
                <a:spcPts val="2590"/>
              </a:lnSpc>
              <a:spcBef>
                <a:spcPts val="45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latin typeface="Calibri"/>
                <a:cs typeface="Calibri"/>
              </a:rPr>
              <a:t>a ciklu</a:t>
            </a:r>
            <a:r>
              <a:rPr sz="2400" spc="-45" dirty="0">
                <a:latin typeface="Calibri"/>
                <a:cs typeface="Calibri"/>
              </a:rPr>
              <a:t>sv</a:t>
            </a:r>
            <a:r>
              <a:rPr sz="2400" dirty="0">
                <a:latin typeface="Calibri"/>
                <a:cs typeface="Calibri"/>
              </a:rPr>
              <a:t>ál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ö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elése,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ciklus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7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er hí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ó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ik</a:t>
            </a:r>
          </a:p>
          <a:p>
            <a:pPr marL="570230">
              <a:lnSpc>
                <a:spcPts val="2590"/>
              </a:lnSpc>
            </a:pPr>
            <a:r>
              <a:rPr sz="2400" spc="-15" dirty="0">
                <a:latin typeface="Calibri"/>
                <a:cs typeface="Calibri"/>
              </a:rPr>
              <a:t>meg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an -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őle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así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ás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lehet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2674619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3532" y="338327"/>
            <a:ext cx="893064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1171" y="338327"/>
            <a:ext cx="848868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615" y="338327"/>
            <a:ext cx="1923288" cy="1216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2479" y="338327"/>
            <a:ext cx="848868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Cikluso</a:t>
            </a:r>
            <a:r>
              <a:rPr spc="-20" dirty="0">
                <a:latin typeface="Calibri"/>
                <a:cs typeface="Calibri"/>
              </a:rPr>
              <a:t>k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 </a:t>
            </a:r>
            <a:r>
              <a:rPr spc="-20" dirty="0">
                <a:latin typeface="Calibri"/>
                <a:cs typeface="Calibri"/>
              </a:rPr>
              <a:t>while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6897" y="1569592"/>
            <a:ext cx="6259195" cy="427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7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wh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([</a:t>
            </a:r>
            <a:r>
              <a:rPr sz="1800" spc="-20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lt</a:t>
            </a:r>
            <a:r>
              <a:rPr sz="1800" dirty="0">
                <a:latin typeface="Courier New"/>
                <a:cs typeface="Courier New"/>
              </a:rPr>
              <a:t>ét</a:t>
            </a:r>
            <a:r>
              <a:rPr sz="1800" spc="-20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15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8521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[…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mé</a:t>
            </a:r>
            <a:r>
              <a:rPr sz="1800" dirty="0">
                <a:latin typeface="Courier New"/>
                <a:cs typeface="Courier New"/>
              </a:rPr>
              <a:t>tl</a:t>
            </a:r>
            <a:r>
              <a:rPr sz="1800" spc="-15" dirty="0">
                <a:latin typeface="Courier New"/>
                <a:cs typeface="Courier New"/>
              </a:rPr>
              <a:t>ő</a:t>
            </a:r>
            <a:r>
              <a:rPr sz="1800" dirty="0">
                <a:latin typeface="Courier New"/>
                <a:cs typeface="Courier New"/>
              </a:rPr>
              <a:t>dő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ó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…</a:t>
            </a:r>
            <a:r>
              <a:rPr sz="180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02590">
              <a:lnSpc>
                <a:spcPts val="2110"/>
              </a:lnSpc>
              <a:spcBef>
                <a:spcPts val="95"/>
              </a:spcBef>
            </a:pP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agy:</a:t>
            </a:r>
            <a:endParaRPr sz="1800">
              <a:latin typeface="Calibri"/>
              <a:cs typeface="Calibri"/>
            </a:endParaRPr>
          </a:p>
          <a:p>
            <a:pPr marL="402590">
              <a:lnSpc>
                <a:spcPts val="211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do</a:t>
            </a:r>
            <a:endParaRPr sz="18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08521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[…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mé</a:t>
            </a:r>
            <a:r>
              <a:rPr sz="1800" dirty="0">
                <a:latin typeface="Courier New"/>
                <a:cs typeface="Courier New"/>
              </a:rPr>
              <a:t>tl</a:t>
            </a:r>
            <a:r>
              <a:rPr sz="1800" spc="-15" dirty="0">
                <a:latin typeface="Courier New"/>
                <a:cs typeface="Courier New"/>
              </a:rPr>
              <a:t>ő</a:t>
            </a:r>
            <a:r>
              <a:rPr sz="1800" dirty="0">
                <a:latin typeface="Courier New"/>
                <a:cs typeface="Courier New"/>
              </a:rPr>
              <a:t>dő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ó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…</a:t>
            </a:r>
            <a:r>
              <a:rPr sz="180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wh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lt</a:t>
            </a:r>
            <a:r>
              <a:rPr sz="1800" dirty="0">
                <a:latin typeface="Courier New"/>
                <a:cs typeface="Courier New"/>
              </a:rPr>
              <a:t>ét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l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295910" indent="-283210">
              <a:lnSpc>
                <a:spcPct val="100000"/>
              </a:lnSpc>
              <a:spcBef>
                <a:spcPts val="795"/>
              </a:spcBef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íg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el i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az, addig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el.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42545" algn="ctr">
              <a:lnSpc>
                <a:spcPct val="100000"/>
              </a:lnSpc>
            </a:pP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el egy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</a:t>
            </a:r>
            <a:r>
              <a:rPr sz="3200" spc="-7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ai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í</a:t>
            </a:r>
            <a:r>
              <a:rPr sz="3200" dirty="0">
                <a:latin typeface="Calibri"/>
                <a:cs typeface="Calibri"/>
              </a:rPr>
              <a:t>pu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ú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ej</a:t>
            </a:r>
            <a:r>
              <a:rPr sz="3200" spc="-4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és.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2674619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3532" y="338327"/>
            <a:ext cx="893064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1171" y="338327"/>
            <a:ext cx="848868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4615" y="338327"/>
            <a:ext cx="1923288" cy="1216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02479" y="338327"/>
            <a:ext cx="848868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4602" y="607212"/>
            <a:ext cx="611479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latin typeface="Calibri"/>
                <a:cs typeface="Calibri"/>
              </a:rPr>
              <a:t>Cikluso</a:t>
            </a:r>
            <a:r>
              <a:rPr spc="-20" dirty="0">
                <a:latin typeface="Calibri"/>
                <a:cs typeface="Calibri"/>
              </a:rPr>
              <a:t>k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- </a:t>
            </a:r>
            <a:r>
              <a:rPr lang="hu-HU" dirty="0" err="1" smtClean="0">
                <a:latin typeface="Calibri"/>
                <a:cs typeface="Calibri"/>
              </a:rPr>
              <a:t>foreach</a:t>
            </a:r>
            <a:endParaRPr spc="-2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6897" y="1569592"/>
            <a:ext cx="6259195" cy="333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7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e:</a:t>
            </a:r>
          </a:p>
          <a:p>
            <a:pPr marL="402590">
              <a:lnSpc>
                <a:spcPct val="100000"/>
              </a:lnSpc>
              <a:spcBef>
                <a:spcPts val="405"/>
              </a:spcBef>
            </a:pPr>
            <a:r>
              <a:rPr lang="hu-HU" spc="-5" dirty="0" err="1" smtClean="0">
                <a:solidFill>
                  <a:srgbClr val="0000FF"/>
                </a:solidFill>
                <a:latin typeface="Courier New"/>
                <a:cs typeface="Courier New"/>
              </a:rPr>
              <a:t>foreach</a:t>
            </a:r>
            <a:r>
              <a:rPr sz="1800" dirty="0" smtClean="0">
                <a:latin typeface="Courier New"/>
                <a:cs typeface="Courier New"/>
              </a:rPr>
              <a:t>(</a:t>
            </a:r>
            <a:r>
              <a:rPr lang="hu-HU" sz="1800" dirty="0" smtClean="0">
                <a:latin typeface="Courier New"/>
                <a:cs typeface="Courier New"/>
              </a:rPr>
              <a:t>var [</a:t>
            </a:r>
            <a:r>
              <a:rPr lang="hu-HU" sz="1800" dirty="0" err="1" smtClean="0">
                <a:latin typeface="Courier New"/>
                <a:cs typeface="Courier New"/>
              </a:rPr>
              <a:t>item</a:t>
            </a:r>
            <a:r>
              <a:rPr lang="hu-HU" sz="1800" dirty="0" smtClean="0">
                <a:latin typeface="Courier New"/>
                <a:cs typeface="Courier New"/>
              </a:rPr>
              <a:t>] in </a:t>
            </a:r>
            <a:r>
              <a:rPr sz="1800" dirty="0" smtClean="0">
                <a:latin typeface="Courier New"/>
                <a:cs typeface="Courier New"/>
              </a:rPr>
              <a:t>[</a:t>
            </a:r>
            <a:r>
              <a:rPr lang="hu-HU" sz="1800" spc="-20" dirty="0" err="1" smtClean="0">
                <a:latin typeface="Courier New"/>
                <a:cs typeface="Courier New"/>
              </a:rPr>
              <a:t>collection</a:t>
            </a:r>
            <a:r>
              <a:rPr sz="1800" spc="-15" dirty="0" smtClean="0">
                <a:latin typeface="Courier New"/>
                <a:cs typeface="Courier New"/>
              </a:rPr>
              <a:t>]</a:t>
            </a:r>
            <a:r>
              <a:rPr sz="1800" dirty="0" smtClean="0">
                <a:latin typeface="Courier New"/>
                <a:cs typeface="Courier New"/>
              </a:rPr>
              <a:t>)</a:t>
            </a:r>
          </a:p>
          <a:p>
            <a:pPr marL="402590">
              <a:lnSpc>
                <a:spcPct val="100000"/>
              </a:lnSpc>
            </a:pPr>
            <a:r>
              <a:rPr sz="1800" dirty="0" smtClean="0">
                <a:latin typeface="Courier New"/>
                <a:cs typeface="Courier New"/>
              </a:rPr>
              <a:t>{</a:t>
            </a:r>
          </a:p>
          <a:p>
            <a:pPr marL="1085215">
              <a:lnSpc>
                <a:spcPct val="100000"/>
              </a:lnSpc>
            </a:pPr>
            <a:r>
              <a:rPr sz="1800" dirty="0" smtClean="0">
                <a:latin typeface="Courier New"/>
                <a:cs typeface="Courier New"/>
              </a:rPr>
              <a:t>[…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mé</a:t>
            </a:r>
            <a:r>
              <a:rPr sz="1800" dirty="0">
                <a:latin typeface="Courier New"/>
                <a:cs typeface="Courier New"/>
              </a:rPr>
              <a:t>tl</a:t>
            </a:r>
            <a:r>
              <a:rPr sz="1800" spc="-15" dirty="0">
                <a:latin typeface="Courier New"/>
                <a:cs typeface="Courier New"/>
              </a:rPr>
              <a:t>ő</a:t>
            </a:r>
            <a:r>
              <a:rPr sz="1800" dirty="0">
                <a:latin typeface="Courier New"/>
                <a:cs typeface="Courier New"/>
              </a:rPr>
              <a:t>dő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ó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…</a:t>
            </a:r>
            <a:r>
              <a:rPr sz="1800" dirty="0">
                <a:latin typeface="Courier New"/>
                <a:cs typeface="Courier New"/>
              </a:rPr>
              <a:t>]</a:t>
            </a:r>
          </a:p>
          <a:p>
            <a:pPr marL="4025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295910" indent="-283210">
              <a:lnSpc>
                <a:spcPct val="100000"/>
              </a:lnSpc>
              <a:spcBef>
                <a:spcPts val="795"/>
              </a:spcBef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lang="hu-HU" sz="3200" dirty="0" smtClean="0">
                <a:latin typeface="Calibri"/>
                <a:cs typeface="Calibri"/>
              </a:rPr>
              <a:t>Bejáró ciklus</a:t>
            </a:r>
            <a:r>
              <a:rPr sz="3200" dirty="0" smtClean="0">
                <a:latin typeface="Calibri"/>
                <a:cs typeface="Calibri"/>
              </a:rPr>
              <a:t>.</a:t>
            </a:r>
            <a:r>
              <a:rPr lang="hu-HU" sz="3200" dirty="0" smtClean="0">
                <a:latin typeface="Calibri"/>
                <a:cs typeface="Calibri"/>
              </a:rPr>
              <a:t> </a:t>
            </a:r>
          </a:p>
          <a:p>
            <a:pPr marL="927100" lvl="1" indent="-457200">
              <a:spcBef>
                <a:spcPts val="795"/>
              </a:spcBef>
              <a:buClr>
                <a:srgbClr val="EFAC00"/>
              </a:buClr>
              <a:buSzPct val="79687"/>
              <a:buFont typeface="Arial" panose="020B0604020202020204" pitchFamily="34" charset="0"/>
              <a:buChar char="•"/>
              <a:tabLst>
                <a:tab pos="296545" algn="l"/>
              </a:tabLst>
            </a:pPr>
            <a:r>
              <a:rPr lang="hu-HU" sz="3200" dirty="0" smtClean="0">
                <a:latin typeface="Calibri"/>
                <a:cs typeface="Calibri"/>
              </a:rPr>
              <a:t>A vektor összes elemén elvégzi a ciklusmag utasításait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71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61720"/>
          </a:xfrm>
        </p:spPr>
        <p:txBody>
          <a:bodyPr/>
          <a:lstStyle/>
          <a:p>
            <a:pPr algn="r"/>
            <a:r>
              <a:rPr lang="hu-HU" dirty="0" smtClean="0"/>
              <a:t>Összetett adatszerkezetek</a:t>
            </a:r>
            <a:endParaRPr lang="hu-HU" dirty="0"/>
          </a:p>
        </p:txBody>
      </p:sp>
      <p:sp>
        <p:nvSpPr>
          <p:cNvPr id="4" name="Alcím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487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2488691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7604" y="338327"/>
            <a:ext cx="848868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4602" y="607212"/>
            <a:ext cx="611479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20" dirty="0" err="1" smtClean="0"/>
              <a:t>T</a:t>
            </a:r>
            <a:r>
              <a:rPr spc="-25" dirty="0" err="1" smtClean="0"/>
              <a:t>ömbök</a:t>
            </a:r>
            <a:r>
              <a:rPr lang="hu-HU" spc="-25" dirty="0" smtClean="0"/>
              <a:t>, vektorok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596897" y="1484630"/>
            <a:ext cx="7067550" cy="4180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lang="hu-HU" sz="2500" spc="-15" dirty="0">
                <a:cs typeface="Calibri"/>
              </a:rPr>
              <a:t>összetett adattípus, vagyis egyetlen vektor típusú változó egy időben több értéket is képes tárolni, </a:t>
            </a:r>
            <a:endParaRPr lang="hu-HU" sz="2500" spc="-15" dirty="0" smtClean="0">
              <a:cs typeface="Calibri"/>
            </a:endParaRPr>
          </a:p>
          <a:p>
            <a:pPr marL="295910"/>
            <a:r>
              <a:rPr lang="hu-HU" sz="2500" spc="-15" dirty="0" smtClean="0"/>
              <a:t>homogén</a:t>
            </a:r>
            <a:r>
              <a:rPr lang="hu-HU" sz="2500" spc="-15" dirty="0"/>
              <a:t>, vagyis minden egyes tárolt érték ugyanolyan alaptípusba tartozik, ezt a vektor létrehozásakor meg kell adni </a:t>
            </a:r>
          </a:p>
          <a:p>
            <a:pPr marL="295910" indent="-283210">
              <a:lnSpc>
                <a:spcPts val="2700"/>
              </a:lnSpc>
              <a:spcBef>
                <a:spcPts val="755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15" dirty="0" err="1" smtClean="0">
                <a:latin typeface="Calibri"/>
                <a:cs typeface="Calibri"/>
              </a:rPr>
              <a:t>Ha</a:t>
            </a:r>
            <a:r>
              <a:rPr sz="2500" spc="-35" dirty="0" err="1" smtClean="0">
                <a:latin typeface="Calibri"/>
                <a:cs typeface="Calibri"/>
              </a:rPr>
              <a:t>s</a:t>
            </a:r>
            <a:r>
              <a:rPr sz="2500" spc="-15" dirty="0" err="1" smtClean="0">
                <a:latin typeface="Calibri"/>
                <a:cs typeface="Calibri"/>
              </a:rPr>
              <a:t>znál</a:t>
            </a:r>
            <a:r>
              <a:rPr sz="2500" spc="-40" dirty="0" err="1" smtClean="0">
                <a:latin typeface="Calibri"/>
                <a:cs typeface="Calibri"/>
              </a:rPr>
              <a:t>a</a:t>
            </a:r>
            <a:r>
              <a:rPr sz="2500" spc="-10" dirty="0" err="1" smtClean="0">
                <a:latin typeface="Calibri"/>
                <a:cs typeface="Calibri"/>
              </a:rPr>
              <a:t>t</a:t>
            </a:r>
            <a:r>
              <a:rPr sz="2500" spc="10" dirty="0" smtClean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el</a:t>
            </a:r>
            <a:r>
              <a:rPr sz="2500" spc="5" dirty="0">
                <a:latin typeface="Calibri"/>
                <a:cs typeface="Calibri"/>
              </a:rPr>
              <a:t>ő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 hel</a:t>
            </a:r>
            <a:r>
              <a:rPr sz="2500" spc="-55" dirty="0">
                <a:latin typeface="Calibri"/>
                <a:cs typeface="Calibri"/>
              </a:rPr>
              <a:t>y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95" dirty="0">
                <a:latin typeface="Calibri"/>
                <a:cs typeface="Calibri"/>
              </a:rPr>
              <a:t>k</a:t>
            </a:r>
            <a:r>
              <a:rPr sz="2500" dirty="0">
                <a:latin typeface="Calibri"/>
                <a:cs typeface="Calibri"/>
              </a:rPr>
              <a:t>ell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f</a:t>
            </a:r>
            <a:r>
              <a:rPr sz="2500" dirty="0">
                <a:latin typeface="Calibri"/>
                <a:cs typeface="Calibri"/>
              </a:rPr>
              <a:t>ogla</a:t>
            </a:r>
            <a:r>
              <a:rPr sz="2500" spc="5" dirty="0">
                <a:latin typeface="Calibri"/>
                <a:cs typeface="Calibri"/>
              </a:rPr>
              <a:t>l</a:t>
            </a:r>
            <a:r>
              <a:rPr sz="2500" dirty="0">
                <a:latin typeface="Calibri"/>
                <a:cs typeface="Calibri"/>
              </a:rPr>
              <a:t>ni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ömb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s</a:t>
            </a:r>
            <a:r>
              <a:rPr sz="2500" spc="-50" dirty="0">
                <a:latin typeface="Calibri"/>
                <a:cs typeface="Calibri"/>
              </a:rPr>
              <a:t>z</a:t>
            </a:r>
            <a:r>
              <a:rPr sz="2500" spc="-15" dirty="0">
                <a:latin typeface="Calibri"/>
                <a:cs typeface="Calibri"/>
              </a:rPr>
              <a:t>ámá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a,</a:t>
            </a:r>
            <a:endParaRPr sz="2500" dirty="0">
              <a:latin typeface="Calibri"/>
              <a:cs typeface="Calibri"/>
            </a:endParaRPr>
          </a:p>
          <a:p>
            <a:pPr marL="295910">
              <a:lnSpc>
                <a:spcPts val="2700"/>
              </a:lnSpc>
            </a:pPr>
            <a:r>
              <a:rPr sz="2500" dirty="0">
                <a:latin typeface="Calibri"/>
                <a:cs typeface="Calibri"/>
              </a:rPr>
              <a:t>il</a:t>
            </a:r>
            <a:r>
              <a:rPr sz="2500" spc="-35" dirty="0">
                <a:latin typeface="Calibri"/>
                <a:cs typeface="Calibri"/>
              </a:rPr>
              <a:t>y</a:t>
            </a:r>
            <a:r>
              <a:rPr sz="2500" spc="-15" dirty="0">
                <a:latin typeface="Calibri"/>
                <a:cs typeface="Calibri"/>
              </a:rPr>
              <a:t>en</a:t>
            </a:r>
            <a:r>
              <a:rPr sz="2500" spc="-95" dirty="0">
                <a:latin typeface="Calibri"/>
                <a:cs typeface="Calibri"/>
              </a:rPr>
              <a:t>k</a:t>
            </a:r>
            <a:r>
              <a:rPr sz="2500" spc="-15" dirty="0">
                <a:latin typeface="Calibri"/>
                <a:cs typeface="Calibri"/>
              </a:rPr>
              <a:t>or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me</a:t>
            </a:r>
            <a:r>
              <a:rPr sz="2500" spc="-6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adjuk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ömb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mé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ét.</a:t>
            </a:r>
            <a:endParaRPr sz="25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15" dirty="0">
                <a:latin typeface="Calibri"/>
                <a:cs typeface="Calibri"/>
              </a:rPr>
              <a:t>Az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lem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[] </a:t>
            </a:r>
            <a:r>
              <a:rPr sz="2500" spc="-15" dirty="0">
                <a:latin typeface="Calibri"/>
                <a:cs typeface="Calibri"/>
              </a:rPr>
              <a:t>ope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á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al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é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h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ő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-10" dirty="0">
                <a:latin typeface="Calibri"/>
                <a:cs typeface="Calibri"/>
              </a:rPr>
              <a:t> el.</a:t>
            </a:r>
            <a:endParaRPr sz="2500" dirty="0">
              <a:latin typeface="Calibri"/>
              <a:cs typeface="Calibri"/>
            </a:endParaRPr>
          </a:p>
          <a:p>
            <a:pPr marL="295910" indent="-283210">
              <a:lnSpc>
                <a:spcPts val="27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ömb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mé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5" dirty="0">
                <a:latin typeface="Calibri"/>
                <a:cs typeface="Calibri"/>
              </a:rPr>
              <a:t>omb</a:t>
            </a:r>
            <a:r>
              <a:rPr sz="2500" spc="-5" dirty="0">
                <a:latin typeface="Calibri"/>
                <a:cs typeface="Calibri"/>
              </a:rPr>
              <a:t>.</a:t>
            </a:r>
            <a:r>
              <a:rPr sz="2500" b="1" spc="-15" dirty="0">
                <a:latin typeface="Calibri"/>
                <a:cs typeface="Calibri"/>
              </a:rPr>
              <a:t>Len</a:t>
            </a:r>
            <a:r>
              <a:rPr sz="2500" b="1" spc="-40" dirty="0">
                <a:latin typeface="Calibri"/>
                <a:cs typeface="Calibri"/>
              </a:rPr>
              <a:t>g</a:t>
            </a:r>
            <a:r>
              <a:rPr sz="2500" b="1" spc="-15" dirty="0">
                <a:latin typeface="Calibri"/>
                <a:cs typeface="Calibri"/>
              </a:rPr>
              <a:t>th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je</a:t>
            </a:r>
            <a:r>
              <a:rPr sz="2500" dirty="0">
                <a:latin typeface="Calibri"/>
                <a:cs typeface="Calibri"/>
              </a:rPr>
              <a:t>ll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m</a:t>
            </a:r>
            <a:r>
              <a:rPr sz="2500" spc="-75" dirty="0">
                <a:latin typeface="Calibri"/>
                <a:cs typeface="Calibri"/>
              </a:rPr>
              <a:t>z</a:t>
            </a:r>
            <a:r>
              <a:rPr sz="2500" spc="-15" dirty="0">
                <a:latin typeface="Calibri"/>
                <a:cs typeface="Calibri"/>
              </a:rPr>
              <a:t>ő</a:t>
            </a:r>
            <a:r>
              <a:rPr sz="2500" spc="-50" dirty="0">
                <a:latin typeface="Calibri"/>
                <a:cs typeface="Calibri"/>
              </a:rPr>
              <a:t>v</a:t>
            </a:r>
            <a:r>
              <a:rPr sz="2500" spc="-10" dirty="0">
                <a:latin typeface="Calibri"/>
                <a:cs typeface="Calibri"/>
              </a:rPr>
              <a:t>el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k</a:t>
            </a:r>
            <a:r>
              <a:rPr sz="2500" spc="-15" dirty="0">
                <a:latin typeface="Calibri"/>
                <a:cs typeface="Calibri"/>
              </a:rPr>
              <a:t>aph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ó</a:t>
            </a:r>
            <a:endParaRPr sz="2500" dirty="0">
              <a:latin typeface="Calibri"/>
              <a:cs typeface="Calibri"/>
            </a:endParaRPr>
          </a:p>
          <a:p>
            <a:pPr marL="295910">
              <a:lnSpc>
                <a:spcPts val="2700"/>
              </a:lnSpc>
            </a:pPr>
            <a:r>
              <a:rPr sz="2500" spc="-15" dirty="0">
                <a:latin typeface="Calibri"/>
                <a:cs typeface="Calibri"/>
              </a:rPr>
              <a:t>meg.</a:t>
            </a:r>
            <a:endParaRPr sz="25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45" dirty="0">
                <a:latin typeface="Calibri"/>
                <a:cs typeface="Calibri"/>
              </a:rPr>
              <a:t>z</a:t>
            </a:r>
            <a:r>
              <a:rPr sz="2500" spc="-20" dirty="0">
                <a:latin typeface="Calibri"/>
                <a:cs typeface="Calibri"/>
              </a:rPr>
              <a:t>ám</a:t>
            </a:r>
            <a:r>
              <a:rPr sz="2500" spc="-45" dirty="0">
                <a:latin typeface="Calibri"/>
                <a:cs typeface="Calibri"/>
              </a:rPr>
              <a:t>o</a:t>
            </a:r>
            <a:r>
              <a:rPr sz="2500" spc="-50" dirty="0">
                <a:latin typeface="Calibri"/>
                <a:cs typeface="Calibri"/>
              </a:rPr>
              <a:t>z</a:t>
            </a:r>
            <a:r>
              <a:rPr sz="2500" spc="-15" dirty="0">
                <a:latin typeface="Calibri"/>
                <a:cs typeface="Calibri"/>
              </a:rPr>
              <a:t>ásuk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mindig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0</a:t>
            </a:r>
            <a:r>
              <a:rPr sz="2500" spc="-10" dirty="0">
                <a:latin typeface="Calibri"/>
                <a:cs typeface="Calibri"/>
              </a:rPr>
              <a:t>-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ól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omb</a:t>
            </a:r>
            <a:r>
              <a:rPr sz="2500" spc="-5" dirty="0">
                <a:latin typeface="Calibri"/>
                <a:cs typeface="Calibri"/>
              </a:rPr>
              <a:t>.</a:t>
            </a:r>
            <a:r>
              <a:rPr sz="2500" b="1" spc="-15" dirty="0">
                <a:latin typeface="Calibri"/>
                <a:cs typeface="Calibri"/>
              </a:rPr>
              <a:t>Len</a:t>
            </a:r>
            <a:r>
              <a:rPr sz="2500" b="1" spc="-40" dirty="0">
                <a:latin typeface="Calibri"/>
                <a:cs typeface="Calibri"/>
              </a:rPr>
              <a:t>g</a:t>
            </a:r>
            <a:r>
              <a:rPr sz="2500" b="1" spc="-10" dirty="0">
                <a:latin typeface="Calibri"/>
                <a:cs typeface="Calibri"/>
              </a:rPr>
              <a:t>th</a:t>
            </a:r>
            <a:r>
              <a:rPr sz="2500" spc="-10" dirty="0">
                <a:latin typeface="Calibri"/>
                <a:cs typeface="Calibri"/>
              </a:rPr>
              <a:t>-</a:t>
            </a:r>
            <a:r>
              <a:rPr sz="2500" spc="-20" dirty="0">
                <a:latin typeface="Calibri"/>
                <a:cs typeface="Calibri"/>
              </a:rPr>
              <a:t>1</a:t>
            </a:r>
            <a:r>
              <a:rPr sz="2500" spc="-10" dirty="0">
                <a:latin typeface="Calibri"/>
                <a:cs typeface="Calibri"/>
              </a:rPr>
              <a:t>-ig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t.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2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2488691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7604" y="338327"/>
            <a:ext cx="848868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4602" y="607212"/>
            <a:ext cx="6114795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20" dirty="0" err="1" smtClean="0"/>
              <a:t>T</a:t>
            </a:r>
            <a:r>
              <a:rPr spc="-25" dirty="0" err="1" smtClean="0"/>
              <a:t>ömbök</a:t>
            </a:r>
            <a:r>
              <a:rPr lang="hu-HU" spc="-25" dirty="0" smtClean="0"/>
              <a:t> használata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596897" y="1484630"/>
            <a:ext cx="7067550" cy="436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15" dirty="0">
                <a:latin typeface="Calibri"/>
                <a:cs typeface="Calibri"/>
              </a:rPr>
              <a:t>Eg</a:t>
            </a:r>
            <a:r>
              <a:rPr sz="2500" spc="-50" dirty="0">
                <a:latin typeface="Calibri"/>
                <a:cs typeface="Calibri"/>
              </a:rPr>
              <a:t>y</a:t>
            </a:r>
            <a:r>
              <a:rPr sz="2500" spc="-35" dirty="0">
                <a:latin typeface="Calibri"/>
                <a:cs typeface="Calibri"/>
              </a:rPr>
              <a:t>e</a:t>
            </a:r>
            <a:r>
              <a:rPr sz="2500" spc="-75" dirty="0">
                <a:latin typeface="Calibri"/>
                <a:cs typeface="Calibri"/>
              </a:rPr>
              <a:t>z</a:t>
            </a:r>
            <a:r>
              <a:rPr sz="2500" spc="-15" dirty="0">
                <a:latin typeface="Calibri"/>
                <a:cs typeface="Calibri"/>
              </a:rPr>
              <a:t>ő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típusú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d</a:t>
            </a:r>
            <a:r>
              <a:rPr sz="2500" spc="-40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</a:t>
            </a:r>
            <a:r>
              <a:rPr sz="2500" spc="-60" dirty="0">
                <a:latin typeface="Calibri"/>
                <a:cs typeface="Calibri"/>
              </a:rPr>
              <a:t>k</a:t>
            </a:r>
            <a:r>
              <a:rPr sz="2500" spc="-15" dirty="0">
                <a:latin typeface="Calibri"/>
                <a:cs typeface="Calibri"/>
              </a:rPr>
              <a:t>asá</a:t>
            </a:r>
            <a:r>
              <a:rPr sz="2500" spc="-6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ának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á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olá</a:t>
            </a:r>
            <a:r>
              <a:rPr sz="2500" spc="-15" dirty="0">
                <a:latin typeface="Calibri"/>
                <a:cs typeface="Calibri"/>
              </a:rPr>
              <a:t>sá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75" dirty="0">
                <a:latin typeface="Calibri"/>
                <a:cs typeface="Calibri"/>
              </a:rPr>
              <a:t>z</a:t>
            </a:r>
            <a:r>
              <a:rPr sz="2500" spc="-10" dirty="0">
                <a:latin typeface="Calibri"/>
                <a:cs typeface="Calibri"/>
              </a:rPr>
              <a:t>ol</a:t>
            </a:r>
            <a:r>
              <a:rPr sz="2500" spc="-55" dirty="0">
                <a:latin typeface="Calibri"/>
                <a:cs typeface="Calibri"/>
              </a:rPr>
              <a:t>g</a:t>
            </a:r>
            <a:r>
              <a:rPr sz="2500" spc="-10" dirty="0">
                <a:latin typeface="Calibri"/>
                <a:cs typeface="Calibri"/>
              </a:rPr>
              <a:t>ál.</a:t>
            </a:r>
            <a:endParaRPr sz="25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5" dirty="0">
                <a:latin typeface="Calibri"/>
                <a:cs typeface="Calibri"/>
              </a:rPr>
              <a:t>znál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(10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el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mű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ömbbel):</a:t>
            </a:r>
            <a:endParaRPr sz="2500" dirty="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20" dirty="0">
                <a:latin typeface="Courier New"/>
                <a:cs typeface="Courier New"/>
              </a:rPr>
              <a:t>b</a:t>
            </a:r>
            <a:r>
              <a:rPr sz="1800" dirty="0">
                <a:latin typeface="Courier New"/>
                <a:cs typeface="Courier New"/>
              </a:rPr>
              <a:t>;</a:t>
            </a:r>
          </a:p>
          <a:p>
            <a:pPr marL="38290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8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];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82905">
              <a:lnSpc>
                <a:spcPct val="100000"/>
              </a:lnSpc>
              <a:tabLst>
                <a:tab pos="1477645" algn="l"/>
              </a:tabLst>
            </a:pPr>
            <a:r>
              <a:rPr sz="1800" spc="-5" dirty="0">
                <a:latin typeface="Courier New"/>
                <a:cs typeface="Courier New"/>
              </a:rPr>
              <a:t>tom</a:t>
            </a:r>
            <a:r>
              <a:rPr sz="1800" spc="-10" dirty="0">
                <a:latin typeface="Courier New"/>
                <a:cs typeface="Courier New"/>
              </a:rPr>
              <a:t>b[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]	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</a:t>
            </a:r>
            <a:r>
              <a:rPr sz="1800" dirty="0">
                <a:latin typeface="Courier New"/>
                <a:cs typeface="Courier New"/>
              </a:rPr>
              <a:t>;</a:t>
            </a:r>
          </a:p>
          <a:p>
            <a:pPr marL="382905">
              <a:lnSpc>
                <a:spcPct val="100000"/>
              </a:lnSpc>
              <a:tabLst>
                <a:tab pos="1477645" algn="l"/>
              </a:tabLst>
            </a:pPr>
            <a:r>
              <a:rPr sz="1800" spc="-5" dirty="0">
                <a:latin typeface="Courier New"/>
                <a:cs typeface="Courier New"/>
              </a:rPr>
              <a:t>tom</a:t>
            </a:r>
            <a:r>
              <a:rPr sz="1800" spc="-10" dirty="0">
                <a:latin typeface="Courier New"/>
                <a:cs typeface="Courier New"/>
              </a:rPr>
              <a:t>b[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]	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4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mb</a:t>
            </a:r>
            <a:r>
              <a:rPr sz="1800" spc="-10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10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;</a:t>
            </a:r>
          </a:p>
          <a:p>
            <a:pPr marL="295910" indent="-283210">
              <a:lnSpc>
                <a:spcPts val="2700"/>
              </a:lnSpc>
              <a:spcBef>
                <a:spcPts val="755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15" dirty="0">
                <a:latin typeface="Calibri"/>
                <a:cs typeface="Calibri"/>
              </a:rPr>
              <a:t>Ha</a:t>
            </a:r>
            <a:r>
              <a:rPr sz="2500" spc="-35" dirty="0">
                <a:latin typeface="Calibri"/>
                <a:cs typeface="Calibri"/>
              </a:rPr>
              <a:t>s</a:t>
            </a:r>
            <a:r>
              <a:rPr sz="2500" spc="-15" dirty="0">
                <a:latin typeface="Calibri"/>
                <a:cs typeface="Calibri"/>
              </a:rPr>
              <a:t>znál</a:t>
            </a:r>
            <a:r>
              <a:rPr sz="2500" spc="-40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el</a:t>
            </a:r>
            <a:r>
              <a:rPr sz="2500" spc="5" dirty="0">
                <a:latin typeface="Calibri"/>
                <a:cs typeface="Calibri"/>
              </a:rPr>
              <a:t>ő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 hel</a:t>
            </a:r>
            <a:r>
              <a:rPr sz="2500" spc="-55" dirty="0">
                <a:latin typeface="Calibri"/>
                <a:cs typeface="Calibri"/>
              </a:rPr>
              <a:t>y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95" dirty="0">
                <a:latin typeface="Calibri"/>
                <a:cs typeface="Calibri"/>
              </a:rPr>
              <a:t>k</a:t>
            </a:r>
            <a:r>
              <a:rPr sz="2500" dirty="0">
                <a:latin typeface="Calibri"/>
                <a:cs typeface="Calibri"/>
              </a:rPr>
              <a:t>ell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f</a:t>
            </a:r>
            <a:r>
              <a:rPr sz="2500" dirty="0">
                <a:latin typeface="Calibri"/>
                <a:cs typeface="Calibri"/>
              </a:rPr>
              <a:t>ogla</a:t>
            </a:r>
            <a:r>
              <a:rPr sz="2500" spc="5" dirty="0">
                <a:latin typeface="Calibri"/>
                <a:cs typeface="Calibri"/>
              </a:rPr>
              <a:t>l</a:t>
            </a:r>
            <a:r>
              <a:rPr sz="2500" dirty="0">
                <a:latin typeface="Calibri"/>
                <a:cs typeface="Calibri"/>
              </a:rPr>
              <a:t>ni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ömb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s</a:t>
            </a:r>
            <a:r>
              <a:rPr sz="2500" spc="-50" dirty="0">
                <a:latin typeface="Calibri"/>
                <a:cs typeface="Calibri"/>
              </a:rPr>
              <a:t>z</a:t>
            </a:r>
            <a:r>
              <a:rPr sz="2500" spc="-15" dirty="0">
                <a:latin typeface="Calibri"/>
                <a:cs typeface="Calibri"/>
              </a:rPr>
              <a:t>ámá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a,</a:t>
            </a:r>
            <a:endParaRPr sz="2500" dirty="0">
              <a:latin typeface="Calibri"/>
              <a:cs typeface="Calibri"/>
            </a:endParaRPr>
          </a:p>
          <a:p>
            <a:pPr marL="295910">
              <a:lnSpc>
                <a:spcPts val="2700"/>
              </a:lnSpc>
            </a:pPr>
            <a:r>
              <a:rPr sz="2500" dirty="0">
                <a:latin typeface="Calibri"/>
                <a:cs typeface="Calibri"/>
              </a:rPr>
              <a:t>il</a:t>
            </a:r>
            <a:r>
              <a:rPr sz="2500" spc="-35" dirty="0">
                <a:latin typeface="Calibri"/>
                <a:cs typeface="Calibri"/>
              </a:rPr>
              <a:t>y</a:t>
            </a:r>
            <a:r>
              <a:rPr sz="2500" spc="-15" dirty="0">
                <a:latin typeface="Calibri"/>
                <a:cs typeface="Calibri"/>
              </a:rPr>
              <a:t>en</a:t>
            </a:r>
            <a:r>
              <a:rPr sz="2500" spc="-95" dirty="0">
                <a:latin typeface="Calibri"/>
                <a:cs typeface="Calibri"/>
              </a:rPr>
              <a:t>k</a:t>
            </a:r>
            <a:r>
              <a:rPr sz="2500" spc="-15" dirty="0">
                <a:latin typeface="Calibri"/>
                <a:cs typeface="Calibri"/>
              </a:rPr>
              <a:t>or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me</a:t>
            </a:r>
            <a:r>
              <a:rPr sz="2500" spc="-6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adjuk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ömb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mé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ét.</a:t>
            </a:r>
            <a:endParaRPr sz="25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15" dirty="0">
                <a:latin typeface="Calibri"/>
                <a:cs typeface="Calibri"/>
              </a:rPr>
              <a:t>Az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lem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[] </a:t>
            </a:r>
            <a:r>
              <a:rPr sz="2500" spc="-15" dirty="0">
                <a:latin typeface="Calibri"/>
                <a:cs typeface="Calibri"/>
              </a:rPr>
              <a:t>ope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á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al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é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h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ő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-10" dirty="0">
                <a:latin typeface="Calibri"/>
                <a:cs typeface="Calibri"/>
              </a:rPr>
              <a:t> el.</a:t>
            </a:r>
            <a:endParaRPr sz="2500" dirty="0">
              <a:latin typeface="Calibri"/>
              <a:cs typeface="Calibri"/>
            </a:endParaRPr>
          </a:p>
          <a:p>
            <a:pPr marL="295910" indent="-283210">
              <a:lnSpc>
                <a:spcPts val="27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ömb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mé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5" dirty="0">
                <a:latin typeface="Calibri"/>
                <a:cs typeface="Calibri"/>
              </a:rPr>
              <a:t>omb</a:t>
            </a:r>
            <a:r>
              <a:rPr sz="2500" spc="-5" dirty="0">
                <a:latin typeface="Calibri"/>
                <a:cs typeface="Calibri"/>
              </a:rPr>
              <a:t>.</a:t>
            </a:r>
            <a:r>
              <a:rPr sz="2500" b="1" spc="-15" dirty="0">
                <a:latin typeface="Calibri"/>
                <a:cs typeface="Calibri"/>
              </a:rPr>
              <a:t>Len</a:t>
            </a:r>
            <a:r>
              <a:rPr sz="2500" b="1" spc="-40" dirty="0">
                <a:latin typeface="Calibri"/>
                <a:cs typeface="Calibri"/>
              </a:rPr>
              <a:t>g</a:t>
            </a:r>
            <a:r>
              <a:rPr sz="2500" b="1" spc="-15" dirty="0">
                <a:latin typeface="Calibri"/>
                <a:cs typeface="Calibri"/>
              </a:rPr>
              <a:t>th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je</a:t>
            </a:r>
            <a:r>
              <a:rPr sz="2500" dirty="0">
                <a:latin typeface="Calibri"/>
                <a:cs typeface="Calibri"/>
              </a:rPr>
              <a:t>ll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m</a:t>
            </a:r>
            <a:r>
              <a:rPr sz="2500" spc="-75" dirty="0">
                <a:latin typeface="Calibri"/>
                <a:cs typeface="Calibri"/>
              </a:rPr>
              <a:t>z</a:t>
            </a:r>
            <a:r>
              <a:rPr sz="2500" spc="-15" dirty="0">
                <a:latin typeface="Calibri"/>
                <a:cs typeface="Calibri"/>
              </a:rPr>
              <a:t>ő</a:t>
            </a:r>
            <a:r>
              <a:rPr sz="2500" spc="-50" dirty="0">
                <a:latin typeface="Calibri"/>
                <a:cs typeface="Calibri"/>
              </a:rPr>
              <a:t>v</a:t>
            </a:r>
            <a:r>
              <a:rPr sz="2500" spc="-10" dirty="0">
                <a:latin typeface="Calibri"/>
                <a:cs typeface="Calibri"/>
              </a:rPr>
              <a:t>el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60" dirty="0">
                <a:latin typeface="Calibri"/>
                <a:cs typeface="Calibri"/>
              </a:rPr>
              <a:t>k</a:t>
            </a:r>
            <a:r>
              <a:rPr sz="2500" spc="-15" dirty="0">
                <a:latin typeface="Calibri"/>
                <a:cs typeface="Calibri"/>
              </a:rPr>
              <a:t>aph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ó</a:t>
            </a:r>
            <a:endParaRPr sz="2500" dirty="0">
              <a:latin typeface="Calibri"/>
              <a:cs typeface="Calibri"/>
            </a:endParaRPr>
          </a:p>
          <a:p>
            <a:pPr marL="295910">
              <a:lnSpc>
                <a:spcPts val="2700"/>
              </a:lnSpc>
            </a:pPr>
            <a:r>
              <a:rPr sz="2500" spc="-15" dirty="0">
                <a:latin typeface="Calibri"/>
                <a:cs typeface="Calibri"/>
              </a:rPr>
              <a:t>meg.</a:t>
            </a:r>
            <a:endParaRPr sz="2500" dirty="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45" dirty="0">
                <a:latin typeface="Calibri"/>
                <a:cs typeface="Calibri"/>
              </a:rPr>
              <a:t>z</a:t>
            </a:r>
            <a:r>
              <a:rPr sz="2500" spc="-20" dirty="0">
                <a:latin typeface="Calibri"/>
                <a:cs typeface="Calibri"/>
              </a:rPr>
              <a:t>ám</a:t>
            </a:r>
            <a:r>
              <a:rPr sz="2500" spc="-45" dirty="0">
                <a:latin typeface="Calibri"/>
                <a:cs typeface="Calibri"/>
              </a:rPr>
              <a:t>o</a:t>
            </a:r>
            <a:r>
              <a:rPr sz="2500" spc="-50" dirty="0">
                <a:latin typeface="Calibri"/>
                <a:cs typeface="Calibri"/>
              </a:rPr>
              <a:t>z</a:t>
            </a:r>
            <a:r>
              <a:rPr sz="2500" spc="-15" dirty="0">
                <a:latin typeface="Calibri"/>
                <a:cs typeface="Calibri"/>
              </a:rPr>
              <a:t>ásuk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mindig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0</a:t>
            </a:r>
            <a:r>
              <a:rPr sz="2500" spc="-10" dirty="0">
                <a:latin typeface="Calibri"/>
                <a:cs typeface="Calibri"/>
              </a:rPr>
              <a:t>-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ól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omb</a:t>
            </a:r>
            <a:r>
              <a:rPr sz="2500" spc="-5" dirty="0">
                <a:latin typeface="Calibri"/>
                <a:cs typeface="Calibri"/>
              </a:rPr>
              <a:t>.</a:t>
            </a:r>
            <a:r>
              <a:rPr sz="2500" b="1" spc="-15" dirty="0">
                <a:latin typeface="Calibri"/>
                <a:cs typeface="Calibri"/>
              </a:rPr>
              <a:t>Len</a:t>
            </a:r>
            <a:r>
              <a:rPr sz="2500" b="1" spc="-40" dirty="0">
                <a:latin typeface="Calibri"/>
                <a:cs typeface="Calibri"/>
              </a:rPr>
              <a:t>g</a:t>
            </a:r>
            <a:r>
              <a:rPr sz="2500" b="1" spc="-10" dirty="0">
                <a:latin typeface="Calibri"/>
                <a:cs typeface="Calibri"/>
              </a:rPr>
              <a:t>th</a:t>
            </a:r>
            <a:r>
              <a:rPr sz="2500" spc="-10" dirty="0">
                <a:latin typeface="Calibri"/>
                <a:cs typeface="Calibri"/>
              </a:rPr>
              <a:t>-</a:t>
            </a:r>
            <a:r>
              <a:rPr sz="2500" spc="-20" dirty="0">
                <a:latin typeface="Calibri"/>
                <a:cs typeface="Calibri"/>
              </a:rPr>
              <a:t>1</a:t>
            </a:r>
            <a:r>
              <a:rPr sz="2500" spc="-10" dirty="0">
                <a:latin typeface="Calibri"/>
                <a:cs typeface="Calibri"/>
              </a:rPr>
              <a:t>-ig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t.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5905500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4411" y="338327"/>
            <a:ext cx="848867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20" dirty="0"/>
              <a:t>T</a:t>
            </a:r>
            <a:r>
              <a:rPr spc="-25" dirty="0"/>
              <a:t>öbbdimen</a:t>
            </a:r>
            <a:r>
              <a:rPr spc="-40" dirty="0"/>
              <a:t>z</a:t>
            </a:r>
            <a:r>
              <a:rPr dirty="0"/>
              <a:t>iós</a:t>
            </a:r>
            <a:r>
              <a:rPr spc="50" dirty="0"/>
              <a:t> </a:t>
            </a:r>
            <a:r>
              <a:rPr spc="-50" dirty="0"/>
              <a:t>t</a:t>
            </a:r>
            <a:r>
              <a:rPr spc="-25" dirty="0"/>
              <a:t>ömbök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6897" y="1517014"/>
            <a:ext cx="7218680" cy="377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79629"/>
              <a:buFont typeface="Wingdings 2"/>
              <a:buChar char=""/>
              <a:tabLst>
                <a:tab pos="296545" algn="l"/>
              </a:tabLst>
            </a:pPr>
            <a:r>
              <a:rPr sz="2700" dirty="0">
                <a:latin typeface="Calibri"/>
                <a:cs typeface="Calibri"/>
              </a:rPr>
              <a:t>Ha</a:t>
            </a:r>
            <a:r>
              <a:rPr sz="2700" spc="-2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znál</a:t>
            </a:r>
            <a:r>
              <a:rPr sz="2700" spc="-2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t:</a:t>
            </a:r>
            <a:endParaRPr sz="27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dirty="0">
                <a:latin typeface="Courier New"/>
                <a:cs typeface="Courier New"/>
              </a:rPr>
              <a:t>] 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10" dirty="0">
                <a:latin typeface="Courier New"/>
                <a:cs typeface="Courier New"/>
              </a:rPr>
              <a:t>b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w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5" dirty="0"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0,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5</a:t>
            </a:r>
            <a:r>
              <a:rPr sz="1800" spc="-15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0,</a:t>
            </a:r>
            <a:r>
              <a:rPr sz="1800" spc="-15" dirty="0">
                <a:latin typeface="Courier New"/>
                <a:cs typeface="Courier New"/>
              </a:rPr>
              <a:t>2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4;</a:t>
            </a:r>
            <a:endParaRPr sz="1800">
              <a:latin typeface="Courier New"/>
              <a:cs typeface="Courier New"/>
            </a:endParaRPr>
          </a:p>
          <a:p>
            <a:pPr marL="402590">
              <a:lnSpc>
                <a:spcPts val="2090"/>
              </a:lnSpc>
            </a:pP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]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4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[0</a:t>
            </a:r>
            <a:r>
              <a:rPr sz="1800" spc="-5" dirty="0">
                <a:latin typeface="Courier New"/>
                <a:cs typeface="Courier New"/>
              </a:rPr>
              <a:t>,2</a:t>
            </a:r>
            <a:r>
              <a:rPr sz="1800" spc="-15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295910" indent="-283210">
              <a:lnSpc>
                <a:spcPts val="3010"/>
              </a:lnSpc>
              <a:buClr>
                <a:srgbClr val="EFAC00"/>
              </a:buClr>
              <a:buSzPct val="79629"/>
              <a:buFont typeface="Wingdings 2"/>
              <a:buChar char=""/>
              <a:tabLst>
                <a:tab pos="296545" algn="l"/>
              </a:tabLst>
            </a:pPr>
            <a:r>
              <a:rPr sz="2700" dirty="0">
                <a:latin typeface="Calibri"/>
                <a:cs typeface="Calibri"/>
              </a:rPr>
              <a:t>A különb</a:t>
            </a:r>
            <a:r>
              <a:rPr sz="2700" spc="-35" dirty="0">
                <a:latin typeface="Calibri"/>
                <a:cs typeface="Calibri"/>
              </a:rPr>
              <a:t>ö</a:t>
            </a:r>
            <a:r>
              <a:rPr sz="2700" spc="-6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ő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dimenzi</a:t>
            </a:r>
            <a:r>
              <a:rPr sz="2700" spc="5" dirty="0">
                <a:latin typeface="Calibri"/>
                <a:cs typeface="Calibri"/>
              </a:rPr>
              <a:t>ó</a:t>
            </a:r>
            <a:r>
              <a:rPr sz="2700" dirty="0">
                <a:latin typeface="Calibri"/>
                <a:cs typeface="Calibri"/>
              </a:rPr>
              <a:t>k</a:t>
            </a:r>
            <a:r>
              <a:rPr sz="2700" spc="-7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30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-2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110" dirty="0">
                <a:latin typeface="Calibri"/>
                <a:cs typeface="Calibri"/>
              </a:rPr>
              <a:t>k</a:t>
            </a:r>
            <a:r>
              <a:rPr sz="2700" spc="-30" dirty="0">
                <a:latin typeface="Calibri"/>
                <a:cs typeface="Calibri"/>
              </a:rPr>
              <a:t>o</a:t>
            </a:r>
            <a:r>
              <a:rPr sz="2700" spc="-6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ó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mé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90" dirty="0">
                <a:latin typeface="Calibri"/>
                <a:cs typeface="Calibri"/>
              </a:rPr>
              <a:t>k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il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295910">
              <a:lnSpc>
                <a:spcPts val="3080"/>
              </a:lnSpc>
            </a:pPr>
            <a:r>
              <a:rPr sz="2700" dirty="0">
                <a:latin typeface="Calibri"/>
                <a:cs typeface="Calibri"/>
              </a:rPr>
              <a:t>p</a:t>
            </a:r>
            <a:r>
              <a:rPr sz="2700" spc="-40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zíció</a:t>
            </a:r>
            <a:r>
              <a:rPr sz="2700" spc="-50" dirty="0">
                <a:latin typeface="Calibri"/>
                <a:cs typeface="Calibri"/>
              </a:rPr>
              <a:t>k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es</a:t>
            </a:r>
            <a:r>
              <a:rPr sz="2700" spc="-30" dirty="0">
                <a:latin typeface="Calibri"/>
                <a:cs typeface="Calibri"/>
              </a:rPr>
              <a:t>s</a:t>
            </a:r>
            <a:r>
              <a:rPr sz="2700" spc="-60" dirty="0">
                <a:latin typeface="Calibri"/>
                <a:cs typeface="Calibri"/>
              </a:rPr>
              <a:t>z</a:t>
            </a:r>
            <a:r>
              <a:rPr sz="2700" spc="-10" dirty="0">
                <a:latin typeface="Calibri"/>
                <a:cs typeface="Calibri"/>
              </a:rPr>
              <a:t>ő</a:t>
            </a:r>
            <a:r>
              <a:rPr sz="2700" spc="-2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el</a:t>
            </a:r>
            <a:r>
              <a:rPr sz="2700" spc="-35" dirty="0">
                <a:latin typeface="Calibri"/>
                <a:cs typeface="Calibri"/>
              </a:rPr>
              <a:t> v</a:t>
            </a:r>
            <a:r>
              <a:rPr sz="2700" dirty="0">
                <a:latin typeface="Calibri"/>
                <a:cs typeface="Calibri"/>
              </a:rPr>
              <a:t>ála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ztjuk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el.</a:t>
            </a:r>
            <a:endParaRPr sz="270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275"/>
              </a:spcBef>
              <a:buClr>
                <a:srgbClr val="EFAC00"/>
              </a:buClr>
              <a:buSzPct val="79629"/>
              <a:buFont typeface="Wingdings 2"/>
              <a:buChar char=""/>
              <a:tabLst>
                <a:tab pos="296545" algn="l"/>
              </a:tabLst>
            </a:pPr>
            <a:r>
              <a:rPr sz="2700" spc="-2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Len</a:t>
            </a:r>
            <a:r>
              <a:rPr sz="2700" b="1" spc="-25" dirty="0">
                <a:latin typeface="Calibri"/>
                <a:cs typeface="Calibri"/>
              </a:rPr>
              <a:t>g</a:t>
            </a:r>
            <a:r>
              <a:rPr sz="2700" b="1" spc="-15" dirty="0">
                <a:latin typeface="Calibri"/>
                <a:cs typeface="Calibri"/>
              </a:rPr>
              <a:t>th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6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ő il</a:t>
            </a:r>
            <a:r>
              <a:rPr sz="2700" spc="-35" dirty="0">
                <a:latin typeface="Calibri"/>
                <a:cs typeface="Calibri"/>
              </a:rPr>
              <a:t>y</a:t>
            </a:r>
            <a:r>
              <a:rPr sz="2700" dirty="0">
                <a:latin typeface="Calibri"/>
                <a:cs typeface="Calibri"/>
              </a:rPr>
              <a:t>en</a:t>
            </a:r>
            <a:r>
              <a:rPr sz="2700" spc="-105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or az ös</a:t>
            </a:r>
            <a:r>
              <a:rPr sz="2700" spc="-25" dirty="0">
                <a:latin typeface="Calibri"/>
                <a:cs typeface="Calibri"/>
              </a:rPr>
              <a:t>s</a:t>
            </a:r>
            <a:r>
              <a:rPr sz="2700" spc="-6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es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 </a:t>
            </a:r>
            <a:r>
              <a:rPr sz="2700" spc="-30" dirty="0">
                <a:latin typeface="Calibri"/>
                <a:cs typeface="Calibri"/>
              </a:rPr>
              <a:t>s</a:t>
            </a:r>
            <a:r>
              <a:rPr sz="2700" spc="-5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ám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295910" indent="-283210">
              <a:lnSpc>
                <a:spcPts val="3080"/>
              </a:lnSpc>
              <a:spcBef>
                <a:spcPts val="275"/>
              </a:spcBef>
              <a:buClr>
                <a:srgbClr val="EFAC00"/>
              </a:buClr>
              <a:buSzPct val="79629"/>
              <a:buFont typeface="Wingdings 2"/>
              <a:buChar char=""/>
              <a:tabLst>
                <a:tab pos="296545" algn="l"/>
              </a:tabLst>
            </a:pPr>
            <a:r>
              <a:rPr sz="2700" dirty="0">
                <a:latin typeface="Calibri"/>
                <a:cs typeface="Calibri"/>
              </a:rPr>
              <a:t>A dimenzi</a:t>
            </a:r>
            <a:r>
              <a:rPr sz="2700" spc="5" dirty="0">
                <a:latin typeface="Calibri"/>
                <a:cs typeface="Calibri"/>
              </a:rPr>
              <a:t>ó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-90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é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ti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spc="-50" dirty="0">
                <a:latin typeface="Calibri"/>
                <a:cs typeface="Calibri"/>
              </a:rPr>
              <a:t>z</a:t>
            </a:r>
            <a:r>
              <a:rPr sz="2700" dirty="0">
                <a:latin typeface="Calibri"/>
                <a:cs typeface="Calibri"/>
              </a:rPr>
              <a:t>ám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az </a:t>
            </a:r>
            <a:r>
              <a:rPr sz="2700" i="1" dirty="0">
                <a:latin typeface="Calibri"/>
                <a:cs typeface="Calibri"/>
              </a:rPr>
              <a:t>i</a:t>
            </a:r>
            <a:r>
              <a:rPr sz="2700" i="1" spc="-20" dirty="0">
                <a:latin typeface="Calibri"/>
                <a:cs typeface="Calibri"/>
              </a:rPr>
              <a:t>n</a:t>
            </a:r>
            <a:r>
              <a:rPr sz="2700" i="1" spc="-10" dirty="0">
                <a:latin typeface="Calibri"/>
                <a:cs typeface="Calibri"/>
              </a:rPr>
              <a:t>t</a:t>
            </a:r>
            <a:r>
              <a:rPr sz="2700" i="1" spc="-20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G</a:t>
            </a:r>
            <a:r>
              <a:rPr sz="2700" b="1" spc="-35" dirty="0">
                <a:latin typeface="Calibri"/>
                <a:cs typeface="Calibri"/>
              </a:rPr>
              <a:t>e</a:t>
            </a:r>
            <a:r>
              <a:rPr sz="2700" b="1" spc="-15" dirty="0">
                <a:latin typeface="Calibri"/>
                <a:cs typeface="Calibri"/>
              </a:rPr>
              <a:t>tLen</a:t>
            </a:r>
            <a:r>
              <a:rPr sz="2700" b="1" spc="-40" dirty="0">
                <a:latin typeface="Calibri"/>
                <a:cs typeface="Calibri"/>
              </a:rPr>
              <a:t>g</a:t>
            </a:r>
            <a:r>
              <a:rPr sz="2700" b="1" spc="-15" dirty="0">
                <a:latin typeface="Calibri"/>
                <a:cs typeface="Calibri"/>
              </a:rPr>
              <a:t>th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i</a:t>
            </a:r>
            <a:r>
              <a:rPr sz="2700" i="1" spc="-20" dirty="0">
                <a:latin typeface="Calibri"/>
                <a:cs typeface="Calibri"/>
              </a:rPr>
              <a:t>n</a:t>
            </a:r>
            <a:r>
              <a:rPr sz="2700" i="1" spc="-10" dirty="0">
                <a:latin typeface="Calibri"/>
                <a:cs typeface="Calibri"/>
              </a:rPr>
              <a:t>t</a:t>
            </a:r>
            <a:endParaRPr sz="2700">
              <a:latin typeface="Calibri"/>
              <a:cs typeface="Calibri"/>
            </a:endParaRPr>
          </a:p>
          <a:p>
            <a:pPr marL="295910">
              <a:lnSpc>
                <a:spcPts val="3080"/>
              </a:lnSpc>
            </a:pPr>
            <a:r>
              <a:rPr sz="2700" spc="-5" dirty="0">
                <a:latin typeface="Calibri"/>
                <a:cs typeface="Calibri"/>
              </a:rPr>
              <a:t>dimensi</a:t>
            </a:r>
            <a:r>
              <a:rPr sz="2700" spc="1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n)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ódussal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5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aph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ó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meg.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61720"/>
          </a:xfrm>
        </p:spPr>
        <p:txBody>
          <a:bodyPr/>
          <a:lstStyle/>
          <a:p>
            <a:pPr algn="ctr"/>
            <a:r>
              <a:rPr lang="hu-HU" dirty="0" smtClean="0"/>
              <a:t>Beépített függvények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190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5974079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2991" y="338327"/>
            <a:ext cx="848867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0" dirty="0"/>
              <a:t>M</a:t>
            </a:r>
            <a:r>
              <a:rPr spc="-70" dirty="0"/>
              <a:t>at</a:t>
            </a:r>
            <a:r>
              <a:rPr spc="-30" dirty="0"/>
              <a:t>em</a:t>
            </a:r>
            <a:r>
              <a:rPr spc="-80" dirty="0"/>
              <a:t>a</a:t>
            </a:r>
            <a:r>
              <a:rPr dirty="0"/>
              <a:t>ti</a:t>
            </a:r>
            <a:r>
              <a:rPr spc="-80" dirty="0"/>
              <a:t>k</a:t>
            </a:r>
            <a:r>
              <a:rPr dirty="0"/>
              <a:t>ai</a:t>
            </a:r>
            <a:r>
              <a:rPr spc="20" dirty="0"/>
              <a:t> </a:t>
            </a:r>
            <a:r>
              <a:rPr spc="-30" dirty="0"/>
              <a:t>mű</a:t>
            </a:r>
            <a:r>
              <a:rPr spc="-60" dirty="0"/>
              <a:t>v</a:t>
            </a:r>
            <a:r>
              <a:rPr dirty="0"/>
              <a:t>el</a:t>
            </a:r>
            <a:r>
              <a:rPr spc="-40" dirty="0"/>
              <a:t>e</a:t>
            </a:r>
            <a:r>
              <a:rPr spc="-65" dirty="0"/>
              <a:t>t</a:t>
            </a:r>
            <a:r>
              <a:rPr spc="-25" dirty="0"/>
              <a:t>ek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6897" y="1483486"/>
            <a:ext cx="7089140" cy="444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79629"/>
              <a:buFont typeface="Wingdings 2"/>
              <a:buChar char=""/>
              <a:tabLst>
                <a:tab pos="296545" algn="l"/>
              </a:tabLst>
            </a:pPr>
            <a:r>
              <a:rPr sz="2700" spc="-2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b="1" spc="-55" dirty="0">
                <a:latin typeface="Calibri"/>
                <a:cs typeface="Calibri"/>
              </a:rPr>
              <a:t>S</a:t>
            </a:r>
            <a:r>
              <a:rPr sz="2700" b="1" spc="-15" dirty="0">
                <a:latin typeface="Calibri"/>
                <a:cs typeface="Calibri"/>
              </a:rPr>
              <a:t>y</a:t>
            </a:r>
            <a:r>
              <a:rPr sz="2700" b="1" spc="-60" dirty="0">
                <a:latin typeface="Calibri"/>
                <a:cs typeface="Calibri"/>
              </a:rPr>
              <a:t>s</a:t>
            </a:r>
            <a:r>
              <a:rPr sz="2700" b="1" spc="-50" dirty="0">
                <a:latin typeface="Calibri"/>
                <a:cs typeface="Calibri"/>
              </a:rPr>
              <a:t>t</a:t>
            </a:r>
            <a:r>
              <a:rPr sz="2700" b="1" spc="-5" dirty="0">
                <a:latin typeface="Calibri"/>
                <a:cs typeface="Calibri"/>
              </a:rPr>
              <a:t>e</a:t>
            </a:r>
            <a:r>
              <a:rPr sz="2700" b="1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.</a:t>
            </a:r>
            <a:r>
              <a:rPr sz="2700" i="1" dirty="0">
                <a:latin typeface="Calibri"/>
                <a:cs typeface="Calibri"/>
              </a:rPr>
              <a:t>Math</a:t>
            </a:r>
            <a:r>
              <a:rPr sz="2700" i="1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z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ály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s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ti</a:t>
            </a:r>
            <a:r>
              <a:rPr sz="2700" spc="-45" dirty="0">
                <a:latin typeface="Calibri"/>
                <a:cs typeface="Calibri"/>
              </a:rPr>
              <a:t>k</a:t>
            </a:r>
            <a:r>
              <a:rPr sz="2700" dirty="0">
                <a:latin typeface="Calibri"/>
                <a:cs typeface="Calibri"/>
              </a:rPr>
              <a:t>us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fü</a:t>
            </a:r>
            <a:r>
              <a:rPr sz="2700" spc="20" dirty="0">
                <a:latin typeface="Calibri"/>
                <a:cs typeface="Calibri"/>
              </a:rPr>
              <a:t>g</a:t>
            </a:r>
            <a:r>
              <a:rPr sz="2700" dirty="0">
                <a:latin typeface="Calibri"/>
                <a:cs typeface="Calibri"/>
              </a:rPr>
              <a:t>g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é</a:t>
            </a:r>
            <a:r>
              <a:rPr sz="2700" spc="-55" dirty="0">
                <a:latin typeface="Calibri"/>
                <a:cs typeface="Calibri"/>
              </a:rPr>
              <a:t>n</a:t>
            </a:r>
            <a:r>
              <a:rPr sz="2700" spc="-35" dirty="0">
                <a:latin typeface="Calibri"/>
                <a:cs typeface="Calibri"/>
              </a:rPr>
              <a:t>y</a:t>
            </a:r>
            <a:r>
              <a:rPr sz="2700" dirty="0">
                <a:latin typeface="Calibri"/>
                <a:cs typeface="Calibri"/>
              </a:rPr>
              <a:t>ei</a:t>
            </a:r>
            <a:r>
              <a:rPr sz="2700" spc="-20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el:</a:t>
            </a:r>
          </a:p>
          <a:p>
            <a:pPr marL="570230" lvl="1" indent="-237490">
              <a:lnSpc>
                <a:spcPct val="100000"/>
              </a:lnSpc>
              <a:spcBef>
                <a:spcPts val="35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metri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fü</a:t>
            </a:r>
            <a:r>
              <a:rPr sz="2400" spc="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ek:</a:t>
            </a:r>
          </a:p>
          <a:p>
            <a:pPr marL="817244" lvl="2" indent="-22860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Font typeface="Wingdings 2"/>
              <a:buChar char=""/>
              <a:tabLst>
                <a:tab pos="817880" algn="l"/>
              </a:tabLst>
            </a:pPr>
            <a:r>
              <a:rPr sz="2000" b="1" spc="-5" dirty="0">
                <a:latin typeface="Calibri"/>
                <a:cs typeface="Calibri"/>
              </a:rPr>
              <a:t>Si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15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Asin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os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6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n</a:t>
            </a:r>
            <a:endParaRPr sz="2000" dirty="0">
              <a:latin typeface="Calibri"/>
              <a:cs typeface="Calibri"/>
            </a:endParaRPr>
          </a:p>
          <a:p>
            <a:pPr marL="570230" lvl="1" indent="-23749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latin typeface="Calibri"/>
                <a:cs typeface="Calibri"/>
              </a:rPr>
              <a:t>Hip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rboli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us fü</a:t>
            </a:r>
            <a:r>
              <a:rPr sz="2400" spc="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ek:</a:t>
            </a:r>
          </a:p>
          <a:p>
            <a:pPr marL="817244" lvl="2" indent="-22860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Font typeface="Wingdings 2"/>
              <a:buChar char=""/>
              <a:tabLst>
                <a:tab pos="817880" algn="l"/>
              </a:tabLst>
            </a:pPr>
            <a:r>
              <a:rPr sz="2000" b="1" dirty="0">
                <a:latin typeface="Calibri"/>
                <a:cs typeface="Calibri"/>
              </a:rPr>
              <a:t>Sin</a:t>
            </a:r>
            <a:r>
              <a:rPr sz="2000" b="1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Cos</a:t>
            </a:r>
            <a:r>
              <a:rPr sz="2000" b="1" spc="1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5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anh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Asin</a:t>
            </a:r>
            <a:r>
              <a:rPr sz="2000" b="1" spc="10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15" dirty="0">
                <a:latin typeface="Calibri"/>
                <a:cs typeface="Calibri"/>
              </a:rPr>
              <a:t>c</a:t>
            </a:r>
            <a:r>
              <a:rPr sz="2000" b="1" dirty="0">
                <a:latin typeface="Calibri"/>
                <a:cs typeface="Calibri"/>
              </a:rPr>
              <a:t>os</a:t>
            </a:r>
            <a:r>
              <a:rPr sz="2000" b="1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6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anh</a:t>
            </a:r>
            <a:endParaRPr sz="2000" dirty="0">
              <a:latin typeface="Calibri"/>
              <a:cs typeface="Calibri"/>
            </a:endParaRPr>
          </a:p>
          <a:p>
            <a:pPr marL="570230" lvl="1" indent="-23749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ponenciális,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aritmi</a:t>
            </a:r>
            <a:r>
              <a:rPr sz="2400" spc="-4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us,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á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ó:</a:t>
            </a:r>
          </a:p>
          <a:p>
            <a:pPr marL="817244" lvl="2" indent="-22860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Font typeface="Wingdings 2"/>
              <a:buChar char=""/>
              <a:tabLst>
                <a:tab pos="817880" algn="l"/>
              </a:tabLst>
            </a:pPr>
            <a:r>
              <a:rPr sz="2000" b="1" dirty="0">
                <a:latin typeface="Calibri"/>
                <a:cs typeface="Calibri"/>
              </a:rPr>
              <a:t>Exp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Sqrt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7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.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ől</a:t>
            </a:r>
            <a:r>
              <a:rPr sz="2000" spc="-10" dirty="0">
                <a:latin typeface="Calibri"/>
                <a:cs typeface="Calibri"/>
              </a:rPr>
              <a:t>eg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alapú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</a:t>
            </a:r>
            <a:r>
              <a:rPr sz="2000" b="1" spc="-5" dirty="0">
                <a:latin typeface="Calibri"/>
                <a:cs typeface="Calibri"/>
              </a:rPr>
              <a:t>g10</a:t>
            </a:r>
            <a:endParaRPr sz="2000" dirty="0">
              <a:latin typeface="Calibri"/>
              <a:cs typeface="Calibri"/>
            </a:endParaRPr>
          </a:p>
          <a:p>
            <a:pPr marL="570230" lvl="1" indent="-237490">
              <a:lnSpc>
                <a:spcPct val="100000"/>
              </a:lnSpc>
              <a:spcBef>
                <a:spcPts val="10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5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ekí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és:</a:t>
            </a:r>
          </a:p>
          <a:p>
            <a:pPr marL="817244" lvl="2" indent="-22860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Font typeface="Wingdings 2"/>
              <a:buChar char=""/>
              <a:tabLst>
                <a:tab pos="817880" algn="l"/>
              </a:tabLst>
            </a:pPr>
            <a:r>
              <a:rPr sz="2000" b="1" spc="-4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ou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 dirty="0">
              <a:latin typeface="Calibri"/>
              <a:cs typeface="Calibri"/>
            </a:endParaRPr>
          </a:p>
          <a:p>
            <a:pPr marL="817244" lvl="2" indent="-228600">
              <a:lnSpc>
                <a:spcPct val="100000"/>
              </a:lnSpc>
              <a:buClr>
                <a:srgbClr val="5FB5CC"/>
              </a:buClr>
              <a:buFont typeface="Wingdings 2"/>
              <a:buChar char=""/>
              <a:tabLst>
                <a:tab pos="817880" algn="l"/>
              </a:tabLst>
            </a:pPr>
            <a:r>
              <a:rPr sz="2000" b="1" spc="-10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runc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(eg</a:t>
            </a:r>
            <a:r>
              <a:rPr sz="2000" spc="-10" dirty="0">
                <a:latin typeface="Calibri"/>
                <a:cs typeface="Calibri"/>
              </a:rPr>
              <a:t>é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z)</a:t>
            </a:r>
          </a:p>
          <a:p>
            <a:pPr marL="570230" lvl="1" indent="-237490">
              <a:lnSpc>
                <a:spcPct val="100000"/>
              </a:lnSpc>
              <a:spcBef>
                <a:spcPts val="5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olút ér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ék: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b</a:t>
            </a:r>
            <a:r>
              <a:rPr sz="2400" b="1" spc="-1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570230" lvl="1" indent="-237490">
              <a:lnSpc>
                <a:spcPct val="100000"/>
              </a:lnSpc>
              <a:spcBef>
                <a:spcPts val="25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latin typeface="Calibri"/>
                <a:cs typeface="Calibri"/>
              </a:rPr>
              <a:t>Szignum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fü</a:t>
            </a:r>
            <a:r>
              <a:rPr sz="2400" spc="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y: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Sign</a:t>
            </a:r>
            <a:endParaRPr sz="2400" dirty="0">
              <a:latin typeface="Calibri"/>
              <a:cs typeface="Calibri"/>
            </a:endParaRPr>
          </a:p>
          <a:p>
            <a:pPr marL="570230" lvl="1" indent="-237490">
              <a:lnSpc>
                <a:spcPct val="100000"/>
              </a:lnSpc>
              <a:spcBef>
                <a:spcPts val="20"/>
              </a:spcBef>
              <a:buClr>
                <a:srgbClr val="EFAC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65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ansok: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Pi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3389376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28288" y="338327"/>
            <a:ext cx="848867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Ad</a:t>
            </a:r>
            <a:r>
              <a:rPr spc="-75" dirty="0"/>
              <a:t>a</a:t>
            </a:r>
            <a:r>
              <a:rPr spc="-80" dirty="0"/>
              <a:t>t</a:t>
            </a:r>
            <a:r>
              <a:rPr spc="-20" dirty="0"/>
              <a:t>típusok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28750" y="1441450"/>
          <a:ext cx="7499349" cy="48920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Típ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2989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Típ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sn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 más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(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kű)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4057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lyi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 (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 rowSpan="10">
                  <a:txBody>
                    <a:bodyPr/>
                    <a:lstStyle/>
                    <a:p>
                      <a:pPr marL="85090" marR="35496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ogi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ál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ó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85090" marR="14986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ám (*: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lőj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n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lk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ü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090" marR="14986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ő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s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ám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090" marR="588645">
                        <a:lnSpc>
                          <a:spcPct val="135200"/>
                        </a:lnSpc>
                        <a:spcBef>
                          <a:spcPts val="161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 S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ö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bool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Boolean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(!)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sb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hort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t16,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t32,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12, 12u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lon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ulon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t64,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UI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12ul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flo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Single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6.5f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dou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Double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dec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Ch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140" dirty="0">
                          <a:latin typeface="Calibri"/>
                          <a:cs typeface="Calibri"/>
                        </a:rPr>
                        <a:t>’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ál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ó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spc="-105" dirty="0">
                          <a:latin typeface="Calibri"/>
                          <a:cs typeface="Calibri"/>
                        </a:rPr>
                        <a:t>”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ö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4724400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63311" y="338327"/>
            <a:ext cx="848867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130" dirty="0"/>
              <a:t>z</a:t>
            </a:r>
            <a:r>
              <a:rPr spc="-50" dirty="0"/>
              <a:t>ö</a:t>
            </a:r>
            <a:r>
              <a:rPr spc="-55" dirty="0"/>
              <a:t>v</a:t>
            </a:r>
            <a:r>
              <a:rPr spc="-25" dirty="0"/>
              <a:t>e</a:t>
            </a:r>
            <a:r>
              <a:rPr spc="-65" dirty="0"/>
              <a:t>g</a:t>
            </a:r>
            <a:r>
              <a:rPr spc="-25" dirty="0"/>
              <a:t>ek</a:t>
            </a:r>
            <a:r>
              <a:rPr spc="-5" dirty="0"/>
              <a:t> </a:t>
            </a:r>
            <a:r>
              <a:rPr spc="-170" dirty="0"/>
              <a:t>k</a:t>
            </a:r>
            <a:r>
              <a:rPr spc="-65" dirty="0"/>
              <a:t>e</a:t>
            </a:r>
            <a:r>
              <a:rPr spc="-125" dirty="0"/>
              <a:t>z</a:t>
            </a:r>
            <a:r>
              <a:rPr dirty="0"/>
              <a:t>el</a:t>
            </a:r>
            <a:r>
              <a:rPr spc="-15" dirty="0"/>
              <a:t>é</a:t>
            </a:r>
            <a:r>
              <a:rPr spc="-20" dirty="0"/>
              <a:t>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6897" y="1482344"/>
            <a:ext cx="5998845" cy="74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210">
              <a:lnSpc>
                <a:spcPct val="800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3000" dirty="0">
                <a:latin typeface="Calibri"/>
                <a:cs typeface="Calibri"/>
              </a:rPr>
              <a:t>S</a:t>
            </a:r>
            <a:r>
              <a:rPr sz="3000" spc="-55" dirty="0">
                <a:latin typeface="Calibri"/>
                <a:cs typeface="Calibri"/>
              </a:rPr>
              <a:t>z</a:t>
            </a:r>
            <a:r>
              <a:rPr sz="3000" spc="-10" dirty="0">
                <a:latin typeface="Calibri"/>
                <a:cs typeface="Calibri"/>
              </a:rPr>
              <a:t>ö</a:t>
            </a:r>
            <a:r>
              <a:rPr sz="3000" spc="-2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eg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9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35" dirty="0">
                <a:latin typeface="Calibri"/>
                <a:cs typeface="Calibri"/>
              </a:rPr>
              <a:t>st</a:t>
            </a:r>
            <a:r>
              <a:rPr sz="3000" dirty="0">
                <a:latin typeface="Calibri"/>
                <a:cs typeface="Calibri"/>
              </a:rPr>
              <a:t>anso</a:t>
            </a:r>
            <a:r>
              <a:rPr sz="3000" spc="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ös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-70" dirty="0">
                <a:latin typeface="Calibri"/>
                <a:cs typeface="Calibri"/>
              </a:rPr>
              <a:t>z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fű</a:t>
            </a:r>
            <a:r>
              <a:rPr sz="3000" spc="-75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és, ado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t </a:t>
            </a:r>
            <a:r>
              <a:rPr sz="3000" spc="-45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ak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kiol</a:t>
            </a:r>
            <a:r>
              <a:rPr sz="3000" spc="-5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5" dirty="0">
                <a:latin typeface="Calibri"/>
                <a:cs typeface="Calibri"/>
              </a:rPr>
              <a:t>á</a:t>
            </a:r>
            <a:r>
              <a:rPr sz="3000" dirty="0">
                <a:latin typeface="Calibri"/>
                <a:cs typeface="Calibri"/>
              </a:rPr>
              <a:t>sa: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897" y="3161664"/>
            <a:ext cx="7240270" cy="267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276860" indent="-283210" algn="just">
              <a:lnSpc>
                <a:spcPct val="8000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3000" spc="-2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i="1" spc="-40" dirty="0">
                <a:latin typeface="Calibri"/>
                <a:cs typeface="Calibri"/>
              </a:rPr>
              <a:t>s</a:t>
            </a:r>
            <a:r>
              <a:rPr sz="3000" i="1" dirty="0">
                <a:latin typeface="Calibri"/>
                <a:cs typeface="Calibri"/>
              </a:rPr>
              <a:t>trin</a:t>
            </a:r>
            <a:r>
              <a:rPr sz="3000" i="1" spc="15" dirty="0">
                <a:latin typeface="Calibri"/>
                <a:cs typeface="Calibri"/>
              </a:rPr>
              <a:t>g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k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95" dirty="0">
                <a:latin typeface="Calibri"/>
                <a:cs typeface="Calibri"/>
              </a:rPr>
              <a:t>k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70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ésé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</a:t>
            </a:r>
            <a:r>
              <a:rPr sz="3000" spc="-60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ol</a:t>
            </a:r>
            <a:r>
              <a:rPr sz="3000" spc="-6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áló f</a:t>
            </a:r>
            <a:r>
              <a:rPr sz="3000" spc="-15" dirty="0">
                <a:latin typeface="Calibri"/>
                <a:cs typeface="Calibri"/>
              </a:rPr>
              <a:t>ü</a:t>
            </a:r>
            <a:r>
              <a:rPr sz="3000" spc="20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2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é</a:t>
            </a:r>
            <a:r>
              <a:rPr sz="3000" spc="-70" dirty="0">
                <a:latin typeface="Calibri"/>
                <a:cs typeface="Calibri"/>
              </a:rPr>
              <a:t>n</a:t>
            </a:r>
            <a:r>
              <a:rPr sz="3000" spc="-4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ek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i="1" spc="-40" dirty="0">
                <a:latin typeface="Calibri"/>
                <a:cs typeface="Calibri"/>
              </a:rPr>
              <a:t>s</a:t>
            </a:r>
            <a:r>
              <a:rPr sz="3000" i="1" dirty="0">
                <a:latin typeface="Calibri"/>
                <a:cs typeface="Calibri"/>
              </a:rPr>
              <a:t>tring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z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ály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ódusa</a:t>
            </a:r>
            <a:r>
              <a:rPr sz="3000" spc="-10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h</a:t>
            </a:r>
            <a:r>
              <a:rPr sz="3000" spc="-25" dirty="0">
                <a:latin typeface="Calibri"/>
                <a:cs typeface="Calibri"/>
              </a:rPr>
              <a:t>á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s</a:t>
            </a:r>
            <a:r>
              <a:rPr sz="3000" spc="-60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ől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es </a:t>
            </a:r>
            <a:r>
              <a:rPr sz="3000" i="1" spc="-40" dirty="0">
                <a:latin typeface="Calibri"/>
                <a:cs typeface="Calibri"/>
              </a:rPr>
              <a:t>s</a:t>
            </a:r>
            <a:r>
              <a:rPr sz="3000" i="1" dirty="0">
                <a:latin typeface="Calibri"/>
                <a:cs typeface="Calibri"/>
              </a:rPr>
              <a:t>tring</a:t>
            </a:r>
            <a:r>
              <a:rPr sz="3000" i="1" spc="-2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ál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spc="-35" dirty="0">
                <a:latin typeface="Calibri"/>
                <a:cs typeface="Calibri"/>
              </a:rPr>
              <a:t>o</a:t>
            </a:r>
            <a:r>
              <a:rPr sz="3000" spc="-60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ó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án po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é</a:t>
            </a:r>
            <a:r>
              <a:rPr sz="3000" spc="-2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é</a:t>
            </a:r>
            <a:r>
              <a:rPr sz="3000" spc="-1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25" dirty="0">
                <a:latin typeface="Calibri"/>
                <a:cs typeface="Calibri"/>
              </a:rPr>
              <a:t>et</a:t>
            </a:r>
            <a:r>
              <a:rPr sz="3000" dirty="0">
                <a:latin typeface="Calibri"/>
                <a:cs typeface="Calibri"/>
              </a:rPr>
              <a:t>ők.</a:t>
            </a:r>
            <a:endParaRPr sz="3000">
              <a:latin typeface="Calibri"/>
              <a:cs typeface="Calibri"/>
            </a:endParaRPr>
          </a:p>
          <a:p>
            <a:pPr marL="295910" indent="-283210">
              <a:lnSpc>
                <a:spcPts val="312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3000" dirty="0">
                <a:latin typeface="Calibri"/>
                <a:cs typeface="Calibri"/>
              </a:rPr>
              <a:t>E</a:t>
            </a:r>
            <a:r>
              <a:rPr sz="3000" spc="-70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ek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 m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ódusok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u="heavy" spc="-675" dirty="0">
                <a:latin typeface="Calibri"/>
                <a:cs typeface="Calibri"/>
              </a:rPr>
              <a:t> </a:t>
            </a:r>
            <a:r>
              <a:rPr sz="3000" u="heavy" dirty="0">
                <a:latin typeface="Calibri"/>
                <a:cs typeface="Calibri"/>
              </a:rPr>
              <a:t>min</a:t>
            </a:r>
            <a:r>
              <a:rPr sz="3000" u="heavy" spc="-10" dirty="0">
                <a:latin typeface="Calibri"/>
                <a:cs typeface="Calibri"/>
              </a:rPr>
              <a:t>d</a:t>
            </a:r>
            <a:r>
              <a:rPr sz="3000" u="heavy" dirty="0">
                <a:latin typeface="Calibri"/>
                <a:cs typeface="Calibri"/>
              </a:rPr>
              <a:t>ig új </a:t>
            </a:r>
            <a:r>
              <a:rPr sz="3000" u="heavy" spc="-25" dirty="0">
                <a:latin typeface="Calibri"/>
                <a:cs typeface="Calibri"/>
              </a:rPr>
              <a:t>s</a:t>
            </a:r>
            <a:r>
              <a:rPr sz="3000" u="heavy" spc="-60" dirty="0">
                <a:latin typeface="Calibri"/>
                <a:cs typeface="Calibri"/>
              </a:rPr>
              <a:t>z</a:t>
            </a:r>
            <a:r>
              <a:rPr sz="3000" u="heavy" spc="-10" dirty="0">
                <a:latin typeface="Calibri"/>
                <a:cs typeface="Calibri"/>
              </a:rPr>
              <a:t>ö</a:t>
            </a:r>
            <a:r>
              <a:rPr sz="3000" u="heavy" spc="-25" dirty="0">
                <a:latin typeface="Calibri"/>
                <a:cs typeface="Calibri"/>
              </a:rPr>
              <a:t>v</a:t>
            </a:r>
            <a:r>
              <a:rPr sz="3000" u="heavy" dirty="0">
                <a:latin typeface="Calibri"/>
                <a:cs typeface="Calibri"/>
              </a:rPr>
              <a:t>eg </a:t>
            </a:r>
            <a:endParaRPr sz="3000">
              <a:latin typeface="Calibri"/>
              <a:cs typeface="Calibri"/>
            </a:endParaRPr>
          </a:p>
          <a:p>
            <a:pPr marL="295910" marR="5080" indent="-635">
              <a:lnSpc>
                <a:spcPct val="80000"/>
              </a:lnSpc>
              <a:spcBef>
                <a:spcPts val="360"/>
              </a:spcBef>
            </a:pPr>
            <a:r>
              <a:rPr sz="3000" u="heavy" spc="-680" dirty="0">
                <a:latin typeface="Calibri"/>
                <a:cs typeface="Calibri"/>
              </a:rPr>
              <a:t> </a:t>
            </a:r>
            <a:r>
              <a:rPr sz="3000" u="heavy" dirty="0">
                <a:latin typeface="Calibri"/>
                <a:cs typeface="Calibri"/>
              </a:rPr>
              <a:t>obje</a:t>
            </a:r>
            <a:r>
              <a:rPr sz="3000" u="heavy" spc="-15" dirty="0">
                <a:latin typeface="Calibri"/>
                <a:cs typeface="Calibri"/>
              </a:rPr>
              <a:t>k</a:t>
            </a:r>
            <a:r>
              <a:rPr sz="3000" u="heavy" dirty="0">
                <a:latin typeface="Calibri"/>
                <a:cs typeface="Calibri"/>
              </a:rPr>
              <a:t>tumot</a:t>
            </a:r>
            <a:r>
              <a:rPr sz="3000" u="heavy" spc="-10" dirty="0">
                <a:latin typeface="Calibri"/>
                <a:cs typeface="Calibri"/>
              </a:rPr>
              <a:t> </a:t>
            </a:r>
            <a:r>
              <a:rPr sz="3000" u="heavy" dirty="0">
                <a:latin typeface="Calibri"/>
                <a:cs typeface="Calibri"/>
              </a:rPr>
              <a:t>h</a:t>
            </a:r>
            <a:r>
              <a:rPr sz="3000" u="heavy" spc="-40" dirty="0">
                <a:latin typeface="Calibri"/>
                <a:cs typeface="Calibri"/>
              </a:rPr>
              <a:t>o</a:t>
            </a:r>
            <a:r>
              <a:rPr sz="3000" u="heavy" dirty="0">
                <a:latin typeface="Calibri"/>
                <a:cs typeface="Calibri"/>
              </a:rPr>
              <a:t>znak l</a:t>
            </a:r>
            <a:r>
              <a:rPr sz="3000" u="heavy" spc="-25" dirty="0">
                <a:latin typeface="Calibri"/>
                <a:cs typeface="Calibri"/>
              </a:rPr>
              <a:t>é</a:t>
            </a:r>
            <a:r>
              <a:rPr sz="3000" u="heavy" dirty="0">
                <a:latin typeface="Calibri"/>
                <a:cs typeface="Calibri"/>
              </a:rPr>
              <a:t>t</a:t>
            </a:r>
            <a:r>
              <a:rPr sz="3000" u="heavy" spc="-40" dirty="0">
                <a:latin typeface="Calibri"/>
                <a:cs typeface="Calibri"/>
              </a:rPr>
              <a:t>r</a:t>
            </a:r>
            <a:r>
              <a:rPr sz="3000" u="heavy" spc="-5" dirty="0">
                <a:latin typeface="Calibri"/>
                <a:cs typeface="Calibri"/>
              </a:rPr>
              <a:t>e</a:t>
            </a:r>
            <a:r>
              <a:rPr sz="3000" spc="-750" dirty="0">
                <a:latin typeface="Calibri"/>
                <a:cs typeface="Calibri"/>
              </a:rPr>
              <a:t>,</a:t>
            </a:r>
            <a:r>
              <a:rPr sz="3000" u="heavy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70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é</a:t>
            </a:r>
            <a:r>
              <a:rPr sz="3000" spc="-1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t </a:t>
            </a:r>
            <a:r>
              <a:rPr sz="3000" spc="-4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jesítmé</a:t>
            </a:r>
            <a:r>
              <a:rPr sz="3000" spc="-7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y </a:t>
            </a:r>
            <a:r>
              <a:rPr sz="3000" spc="-25" dirty="0">
                <a:latin typeface="Calibri"/>
                <a:cs typeface="Calibri"/>
              </a:rPr>
              <a:t>s</a:t>
            </a:r>
            <a:r>
              <a:rPr sz="3000" spc="-70" dirty="0">
                <a:latin typeface="Calibri"/>
                <a:cs typeface="Calibri"/>
              </a:rPr>
              <a:t>z</a:t>
            </a:r>
            <a:r>
              <a:rPr sz="3000" dirty="0">
                <a:latin typeface="Calibri"/>
                <a:cs typeface="Calibri"/>
              </a:rPr>
              <a:t>empo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tj</a:t>
            </a:r>
            <a:r>
              <a:rPr sz="3000" spc="5" dirty="0">
                <a:latin typeface="Calibri"/>
                <a:cs typeface="Calibri"/>
              </a:rPr>
              <a:t>á</a:t>
            </a:r>
            <a:r>
              <a:rPr sz="3000" dirty="0">
                <a:latin typeface="Calibri"/>
                <a:cs typeface="Calibri"/>
              </a:rPr>
              <a:t>ból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é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mes </a:t>
            </a:r>
            <a:r>
              <a:rPr sz="3000" spc="-1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h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t a </a:t>
            </a:r>
            <a:r>
              <a:rPr sz="3000" i="1" spc="-5" dirty="0">
                <a:latin typeface="Calibri"/>
                <a:cs typeface="Calibri"/>
              </a:rPr>
              <a:t>Strin</a:t>
            </a:r>
            <a:r>
              <a:rPr sz="3000" i="1" spc="10" dirty="0">
                <a:latin typeface="Calibri"/>
                <a:cs typeface="Calibri"/>
              </a:rPr>
              <a:t>g</a:t>
            </a:r>
            <a:r>
              <a:rPr sz="3000" i="1" dirty="0">
                <a:latin typeface="Calibri"/>
                <a:cs typeface="Calibri"/>
              </a:rPr>
              <a:t>Builder 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z</a:t>
            </a:r>
            <a:r>
              <a:rPr sz="3000" spc="-30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ály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</a:t>
            </a:r>
            <a:r>
              <a:rPr sz="3000" spc="-2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znál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788" y="2343677"/>
            <a:ext cx="845819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st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g </a:t>
            </a:r>
            <a:r>
              <a:rPr sz="1800" spc="-5" dirty="0">
                <a:latin typeface="Courier New"/>
                <a:cs typeface="Courier New"/>
              </a:rPr>
              <a:t>sz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g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ch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3860" y="2343677"/>
            <a:ext cx="289052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z</a:t>
            </a:r>
            <a:r>
              <a:rPr sz="1800" spc="-15" dirty="0">
                <a:latin typeface="Courier New"/>
                <a:cs typeface="Courier New"/>
              </a:rPr>
              <a:t>ov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urier New"/>
                <a:cs typeface="Courier New"/>
              </a:rPr>
              <a:t>"h</a:t>
            </a:r>
            <a:r>
              <a:rPr sz="1800" spc="-15" dirty="0">
                <a:solidFill>
                  <a:srgbClr val="A21515"/>
                </a:solidFill>
                <a:latin typeface="Courier New"/>
                <a:cs typeface="Courier New"/>
              </a:rPr>
              <a:t>e</a:t>
            </a:r>
            <a:r>
              <a:rPr sz="1800" spc="-5" dirty="0">
                <a:solidFill>
                  <a:srgbClr val="A21515"/>
                </a:solidFill>
                <a:latin typeface="Courier New"/>
                <a:cs typeface="Courier New"/>
              </a:rPr>
              <a:t>l</a:t>
            </a:r>
            <a:r>
              <a:rPr sz="1800" spc="-15" dirty="0">
                <a:solidFill>
                  <a:srgbClr val="A21515"/>
                </a:solidFill>
                <a:latin typeface="Courier New"/>
                <a:cs typeface="Courier New"/>
              </a:rPr>
              <a:t>lo</a:t>
            </a:r>
            <a:r>
              <a:rPr sz="180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80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urier New"/>
                <a:cs typeface="Courier New"/>
              </a:rPr>
              <a:t>w</a:t>
            </a:r>
            <a:r>
              <a:rPr sz="1800" spc="-15" dirty="0">
                <a:solidFill>
                  <a:srgbClr val="A21515"/>
                </a:solidFill>
                <a:latin typeface="Courier New"/>
                <a:cs typeface="Courier New"/>
              </a:rPr>
              <a:t>o</a:t>
            </a:r>
            <a:r>
              <a:rPr sz="1800" spc="-5" dirty="0">
                <a:solidFill>
                  <a:srgbClr val="A21515"/>
                </a:solidFill>
                <a:latin typeface="Courier New"/>
                <a:cs typeface="Courier New"/>
              </a:rPr>
              <a:t>r</a:t>
            </a:r>
            <a:r>
              <a:rPr sz="1800" spc="-15" dirty="0">
                <a:solidFill>
                  <a:srgbClr val="A21515"/>
                </a:solidFill>
                <a:latin typeface="Courier New"/>
                <a:cs typeface="Courier New"/>
              </a:rPr>
              <a:t>l</a:t>
            </a:r>
            <a:r>
              <a:rPr sz="1800" dirty="0">
                <a:solidFill>
                  <a:srgbClr val="A21515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A21515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sz</a:t>
            </a:r>
            <a:r>
              <a:rPr sz="1800" spc="-5" dirty="0">
                <a:latin typeface="Courier New"/>
                <a:cs typeface="Courier New"/>
              </a:rPr>
              <a:t>ov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g</a:t>
            </a:r>
            <a:r>
              <a:rPr sz="1800" spc="-15" dirty="0">
                <a:latin typeface="Courier New"/>
                <a:cs typeface="Courier New"/>
              </a:rPr>
              <a:t>[</a:t>
            </a:r>
            <a:r>
              <a:rPr sz="1800" spc="-5" dirty="0">
                <a:latin typeface="Courier New"/>
                <a:cs typeface="Courier New"/>
              </a:rPr>
              <a:t>0]</a:t>
            </a:r>
            <a:r>
              <a:rPr sz="1800" dirty="0">
                <a:latin typeface="Courier New"/>
                <a:cs typeface="Courier New"/>
              </a:rPr>
              <a:t>;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c=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r>
              <a:rPr sz="1800" spc="-15" dirty="0">
                <a:solidFill>
                  <a:srgbClr val="008000"/>
                </a:solidFill>
                <a:latin typeface="Courier New"/>
                <a:cs typeface="Courier New"/>
              </a:rPr>
              <a:t>h</a:t>
            </a:r>
            <a:r>
              <a:rPr sz="1800" dirty="0">
                <a:solidFill>
                  <a:srgbClr val="008000"/>
                </a:solidFill>
                <a:latin typeface="Courier New"/>
                <a:cs typeface="Courier New"/>
              </a:rPr>
              <a:t>'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3401567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0479" y="338327"/>
            <a:ext cx="850391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5447" y="338327"/>
            <a:ext cx="3247644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7667" y="338327"/>
            <a:ext cx="848867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String</a:t>
            </a:r>
            <a:r>
              <a:rPr spc="-175" dirty="0"/>
              <a:t>k</a:t>
            </a:r>
            <a:r>
              <a:rPr spc="-65" dirty="0"/>
              <a:t>e</a:t>
            </a:r>
            <a:r>
              <a:rPr spc="-125" dirty="0"/>
              <a:t>z</a:t>
            </a:r>
            <a:r>
              <a:rPr dirty="0"/>
              <a:t>elő</a:t>
            </a:r>
            <a:r>
              <a:rPr spc="5" dirty="0"/>
              <a:t> </a:t>
            </a:r>
            <a:r>
              <a:rPr spc="-20" dirty="0"/>
              <a:t>fü</a:t>
            </a:r>
            <a:r>
              <a:rPr spc="5" dirty="0"/>
              <a:t>g</a:t>
            </a:r>
            <a:r>
              <a:rPr spc="-25" dirty="0"/>
              <a:t>g</a:t>
            </a:r>
            <a:r>
              <a:rPr spc="-50" dirty="0"/>
              <a:t>v</a:t>
            </a:r>
            <a:r>
              <a:rPr spc="-25" dirty="0"/>
              <a:t>é</a:t>
            </a:r>
            <a:r>
              <a:rPr spc="-120" dirty="0"/>
              <a:t>n</a:t>
            </a:r>
            <a:r>
              <a:rPr spc="-75" dirty="0"/>
              <a:t>y</a:t>
            </a:r>
            <a:r>
              <a:rPr spc="-25" dirty="0"/>
              <a:t>ek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96897" y="1473072"/>
            <a:ext cx="7234555" cy="454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1305560" indent="-283210">
              <a:lnSpc>
                <a:spcPts val="192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3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xO</a:t>
            </a:r>
            <a:r>
              <a:rPr sz="2000" b="1" spc="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 ):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ö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ső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ő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lá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ának 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á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ása</a:t>
            </a:r>
            <a:endParaRPr sz="2000">
              <a:latin typeface="Calibri"/>
              <a:cs typeface="Calibri"/>
            </a:endParaRPr>
          </a:p>
          <a:p>
            <a:pPr marL="295910" marR="664210" indent="-283210">
              <a:lnSpc>
                <a:spcPts val="1920"/>
              </a:lnSpc>
              <a:spcBef>
                <a:spcPts val="60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 </a:t>
            </a:r>
            <a:r>
              <a:rPr sz="2000" b="1" dirty="0">
                <a:latin typeface="Calibri"/>
                <a:cs typeface="Calibri"/>
              </a:rPr>
              <a:t>La</a:t>
            </a:r>
            <a:r>
              <a:rPr sz="2000" b="1" spc="-2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tI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3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xO</a:t>
            </a:r>
            <a:r>
              <a:rPr sz="2000" b="1" spc="1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 ):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ö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eg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ó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ő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lá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ának 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á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ása</a:t>
            </a:r>
            <a:endParaRPr sz="2000">
              <a:latin typeface="Calibri"/>
              <a:cs typeface="Calibri"/>
            </a:endParaRPr>
          </a:p>
          <a:p>
            <a:pPr marL="295910" marR="217170" indent="-283210">
              <a:lnSpc>
                <a:spcPct val="80000"/>
              </a:lnSpc>
              <a:spcBef>
                <a:spcPts val="615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ser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artInd</a:t>
            </a: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 ):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ö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zú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ása ado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 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zícióba</a:t>
            </a:r>
            <a:endParaRPr sz="200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12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 </a:t>
            </a:r>
            <a:r>
              <a:rPr sz="2000" b="1" dirty="0">
                <a:latin typeface="Calibri"/>
                <a:cs typeface="Calibri"/>
              </a:rPr>
              <a:t>Le</a:t>
            </a:r>
            <a:r>
              <a:rPr sz="2000" b="1" spc="5" dirty="0">
                <a:latin typeface="Calibri"/>
                <a:cs typeface="Calibri"/>
              </a:rPr>
              <a:t>n</a:t>
            </a:r>
            <a:r>
              <a:rPr sz="2000" b="1" spc="-15" dirty="0">
                <a:latin typeface="Calibri"/>
                <a:cs typeface="Calibri"/>
              </a:rPr>
              <a:t>g</a:t>
            </a:r>
            <a:r>
              <a:rPr sz="2000" b="1" dirty="0">
                <a:latin typeface="Calibri"/>
                <a:cs typeface="Calibri"/>
              </a:rPr>
              <a:t>th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}:</a:t>
            </a:r>
            <a:r>
              <a:rPr sz="2000" spc="-20" dirty="0">
                <a:latin typeface="Calibri"/>
                <a:cs typeface="Calibri"/>
              </a:rPr>
              <a:t> 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ö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hos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95910" indent="-283210">
              <a:lnSpc>
                <a:spcPts val="2160"/>
              </a:lnSpc>
              <a:spcBef>
                <a:spcPts val="12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adL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f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alWidt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char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din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Cha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</a:t>
            </a:r>
            <a:r>
              <a:rPr sz="2000" spc="-10" dirty="0">
                <a:latin typeface="Calibri"/>
                <a:cs typeface="Calibri"/>
              </a:rPr>
              <a:t>eg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zí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és</a:t>
            </a:r>
            <a:endParaRPr sz="2000">
              <a:latin typeface="Calibri"/>
              <a:cs typeface="Calibri"/>
            </a:endParaRPr>
          </a:p>
          <a:p>
            <a:pPr marL="29591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ado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é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bal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ól</a:t>
            </a:r>
            <a:endParaRPr sz="2000">
              <a:latin typeface="Calibri"/>
              <a:cs typeface="Calibri"/>
            </a:endParaRPr>
          </a:p>
          <a:p>
            <a:pPr marL="295910" marR="392430" indent="-283210">
              <a:lnSpc>
                <a:spcPts val="1920"/>
              </a:lnSpc>
              <a:spcBef>
                <a:spcPts val="58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P</a:t>
            </a:r>
            <a:r>
              <a:rPr sz="2000" b="1" dirty="0">
                <a:latin typeface="Calibri"/>
                <a:cs typeface="Calibri"/>
              </a:rPr>
              <a:t>adRig</a:t>
            </a:r>
            <a:r>
              <a:rPr sz="2000" b="1" spc="-30" dirty="0">
                <a:latin typeface="Calibri"/>
                <a:cs typeface="Calibri"/>
              </a:rPr>
              <a:t>h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alWidt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char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din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spc="-5" dirty="0">
                <a:latin typeface="Calibri"/>
                <a:cs typeface="Calibri"/>
              </a:rPr>
              <a:t>Cha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 k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zí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és ado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ég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job</a:t>
            </a:r>
            <a:r>
              <a:rPr sz="2000" spc="5" dirty="0">
                <a:latin typeface="Calibri"/>
                <a:cs typeface="Calibri"/>
              </a:rPr>
              <a:t>b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ól</a:t>
            </a:r>
            <a:endParaRPr sz="2000">
              <a:latin typeface="Calibri"/>
              <a:cs typeface="Calibri"/>
            </a:endParaRPr>
          </a:p>
          <a:p>
            <a:pPr marL="295910" marR="398145" indent="-283210">
              <a:lnSpc>
                <a:spcPct val="80000"/>
              </a:lnSpc>
              <a:spcBef>
                <a:spcPts val="615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emo</a:t>
            </a:r>
            <a:r>
              <a:rPr sz="2000" b="1" spc="-20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artInd</a:t>
            </a:r>
            <a:r>
              <a:rPr sz="2000" spc="-3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30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t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zíció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ól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ámú </a:t>
            </a:r>
            <a:r>
              <a:rPr sz="2000" spc="-3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k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40" dirty="0">
                <a:latin typeface="Calibri"/>
                <a:cs typeface="Calibri"/>
              </a:rPr>
              <a:t>á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10" dirty="0">
                <a:latin typeface="Calibri"/>
                <a:cs typeface="Calibri"/>
              </a:rPr>
              <a:t>í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ása</a:t>
            </a:r>
            <a:endParaRPr sz="200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12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eplac</a:t>
            </a:r>
            <a:r>
              <a:rPr sz="2000" b="1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</a:t>
            </a:r>
            <a:r>
              <a:rPr sz="2000" spc="-10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11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alue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é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cse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295910" marR="5080" indent="-283210">
              <a:lnSpc>
                <a:spcPct val="80000"/>
              </a:lnSpc>
              <a:spcBef>
                <a:spcPts val="60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296545" algn="l"/>
              </a:tabLst>
            </a:pP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[</a:t>
            </a:r>
            <a:r>
              <a:rPr sz="2000" i="1" dirty="0">
                <a:latin typeface="Calibri"/>
                <a:cs typeface="Calibri"/>
              </a:rPr>
              <a:t>]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Spli</a:t>
            </a:r>
            <a:r>
              <a:rPr sz="2000" b="1" spc="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s</a:t>
            </a:r>
            <a:r>
              <a:rPr sz="2000" i="1" dirty="0">
                <a:latin typeface="Calibri"/>
                <a:cs typeface="Calibri"/>
              </a:rPr>
              <a:t>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5" dirty="0">
                <a:latin typeface="Calibri"/>
                <a:cs typeface="Calibri"/>
              </a:rPr>
              <a:t>[</a:t>
            </a:r>
            <a:r>
              <a:rPr sz="2000" i="1" dirty="0">
                <a:latin typeface="Calibri"/>
                <a:cs typeface="Calibri"/>
              </a:rPr>
              <a:t>]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sepa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7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Str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ng</a:t>
            </a:r>
            <a:r>
              <a:rPr sz="2000" i="1" spc="5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pl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tO</a:t>
            </a:r>
            <a:r>
              <a:rPr sz="2000" i="1" spc="-15" dirty="0">
                <a:latin typeface="Calibri"/>
                <a:cs typeface="Calibri"/>
              </a:rPr>
              <a:t>p</a:t>
            </a:r>
            <a:r>
              <a:rPr sz="2000" i="1" dirty="0">
                <a:latin typeface="Calibri"/>
                <a:cs typeface="Calibri"/>
              </a:rPr>
              <a:t>tions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ö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eg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é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á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ása ado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á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oló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ngel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3401567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0479" y="338327"/>
            <a:ext cx="850391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5447" y="338327"/>
            <a:ext cx="3247644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7667" y="338327"/>
            <a:ext cx="848867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String</a:t>
            </a:r>
            <a:r>
              <a:rPr spc="-175" dirty="0"/>
              <a:t>k</a:t>
            </a:r>
            <a:r>
              <a:rPr spc="-65" dirty="0"/>
              <a:t>e</a:t>
            </a:r>
            <a:r>
              <a:rPr spc="-125" dirty="0"/>
              <a:t>z</a:t>
            </a:r>
            <a:r>
              <a:rPr dirty="0"/>
              <a:t>elő</a:t>
            </a:r>
            <a:r>
              <a:rPr spc="5" dirty="0"/>
              <a:t> </a:t>
            </a:r>
            <a:r>
              <a:rPr spc="-20" dirty="0"/>
              <a:t>fü</a:t>
            </a:r>
            <a:r>
              <a:rPr spc="5" dirty="0"/>
              <a:t>g</a:t>
            </a:r>
            <a:r>
              <a:rPr spc="-25" dirty="0"/>
              <a:t>g</a:t>
            </a:r>
            <a:r>
              <a:rPr spc="-50" dirty="0"/>
              <a:t>v</a:t>
            </a:r>
            <a:r>
              <a:rPr spc="-25" dirty="0"/>
              <a:t>é</a:t>
            </a:r>
            <a:r>
              <a:rPr spc="-120" dirty="0"/>
              <a:t>n</a:t>
            </a:r>
            <a:r>
              <a:rPr spc="-75" dirty="0"/>
              <a:t>y</a:t>
            </a:r>
            <a:r>
              <a:rPr spc="-25" dirty="0"/>
              <a:t>ek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4630" marR="43815" indent="-283210">
              <a:lnSpc>
                <a:spcPts val="1920"/>
              </a:lnSpc>
              <a:buClr>
                <a:srgbClr val="EFAC00"/>
              </a:buClr>
              <a:buSzPct val="80000"/>
              <a:buFont typeface="Wingdings 2"/>
              <a:buChar char=""/>
              <a:tabLst>
                <a:tab pos="1485900" algn="l"/>
              </a:tabLst>
            </a:pPr>
            <a:r>
              <a:rPr i="1" spc="-25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5" dirty="0">
                <a:latin typeface="Calibri"/>
                <a:cs typeface="Calibri"/>
              </a:rPr>
              <a:t>[</a:t>
            </a:r>
            <a:r>
              <a:rPr i="1" dirty="0">
                <a:latin typeface="Calibri"/>
                <a:cs typeface="Calibri"/>
              </a:rPr>
              <a:t>]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Spli</a:t>
            </a:r>
            <a:r>
              <a:rPr b="1" spc="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cha</a:t>
            </a:r>
            <a:r>
              <a:rPr i="1" spc="-10" dirty="0">
                <a:latin typeface="Calibri"/>
                <a:cs typeface="Calibri"/>
              </a:rPr>
              <a:t>r</a:t>
            </a:r>
            <a:r>
              <a:rPr i="1" spc="-5" dirty="0">
                <a:latin typeface="Calibri"/>
                <a:cs typeface="Calibri"/>
              </a:rPr>
              <a:t>[</a:t>
            </a:r>
            <a:r>
              <a:rPr i="1" dirty="0">
                <a:latin typeface="Calibri"/>
                <a:cs typeface="Calibri"/>
              </a:rPr>
              <a:t>] </a:t>
            </a:r>
            <a:r>
              <a:rPr spc="-5" dirty="0">
                <a:latin typeface="Calibri"/>
                <a:cs typeface="Calibri"/>
              </a:rPr>
              <a:t>sepa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at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7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Str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ng</a:t>
            </a:r>
            <a:r>
              <a:rPr i="1" spc="5" dirty="0">
                <a:latin typeface="Calibri"/>
                <a:cs typeface="Calibri"/>
              </a:rPr>
              <a:t>S</a:t>
            </a:r>
            <a:r>
              <a:rPr i="1" spc="-5" dirty="0">
                <a:latin typeface="Calibri"/>
                <a:cs typeface="Calibri"/>
              </a:rPr>
              <a:t>pl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tO</a:t>
            </a:r>
            <a:r>
              <a:rPr i="1" spc="-15" dirty="0">
                <a:latin typeface="Calibri"/>
                <a:cs typeface="Calibri"/>
              </a:rPr>
              <a:t>p</a:t>
            </a:r>
            <a:r>
              <a:rPr i="1" dirty="0">
                <a:latin typeface="Calibri"/>
                <a:cs typeface="Calibri"/>
              </a:rPr>
              <a:t>tions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10" dirty="0">
                <a:latin typeface="Calibri"/>
                <a:cs typeface="Calibri"/>
              </a:rPr>
              <a:t>p</a:t>
            </a:r>
            <a:r>
              <a:rPr dirty="0">
                <a:latin typeface="Calibri"/>
                <a:cs typeface="Calibri"/>
              </a:rPr>
              <a:t>tions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/>
              <a:t>):</a:t>
            </a:r>
            <a:r>
              <a:rPr spc="-5" dirty="0"/>
              <a:t> </a:t>
            </a:r>
            <a:r>
              <a:rPr spc="-20" dirty="0"/>
              <a:t>s</a:t>
            </a:r>
            <a:r>
              <a:rPr spc="-50" dirty="0"/>
              <a:t>z</a:t>
            </a:r>
            <a:r>
              <a:rPr spc="-15" dirty="0"/>
              <a:t>ö</a:t>
            </a:r>
            <a:r>
              <a:rPr spc="-30" dirty="0"/>
              <a:t>v</a:t>
            </a:r>
            <a:r>
              <a:rPr dirty="0"/>
              <a:t>eg </a:t>
            </a:r>
            <a:r>
              <a:rPr spc="-20" dirty="0"/>
              <a:t>s</a:t>
            </a:r>
            <a:r>
              <a:rPr spc="-50" dirty="0"/>
              <a:t>z</a:t>
            </a:r>
            <a:r>
              <a:rPr spc="-15" dirty="0"/>
              <a:t>é</a:t>
            </a:r>
            <a:r>
              <a:rPr dirty="0"/>
              <a:t>t</a:t>
            </a:r>
            <a:r>
              <a:rPr spc="-30" dirty="0"/>
              <a:t>v</a:t>
            </a:r>
            <a:r>
              <a:rPr dirty="0"/>
              <a:t>á</a:t>
            </a:r>
            <a:r>
              <a:rPr spc="-35" dirty="0"/>
              <a:t>g</a:t>
            </a:r>
            <a:r>
              <a:rPr dirty="0"/>
              <a:t>ása ado</a:t>
            </a:r>
            <a:r>
              <a:rPr spc="-20" dirty="0"/>
              <a:t>t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h</a:t>
            </a:r>
            <a:r>
              <a:rPr spc="-20" dirty="0"/>
              <a:t>a</a:t>
            </a:r>
            <a:r>
              <a:rPr spc="-25" dirty="0"/>
              <a:t>t</a:t>
            </a:r>
            <a:r>
              <a:rPr dirty="0"/>
              <a:t>á</a:t>
            </a:r>
            <a:r>
              <a:rPr spc="-40" dirty="0"/>
              <a:t>r</a:t>
            </a:r>
            <a:r>
              <a:rPr dirty="0"/>
              <a:t>oló </a:t>
            </a:r>
            <a:r>
              <a:rPr spc="-40" dirty="0"/>
              <a:t>k</a:t>
            </a:r>
            <a:r>
              <a:rPr dirty="0"/>
              <a:t>a</a:t>
            </a:r>
            <a:r>
              <a:rPr spc="-40" dirty="0"/>
              <a:t>r</a:t>
            </a:r>
            <a:r>
              <a:rPr dirty="0"/>
              <a:t>a</a:t>
            </a:r>
            <a:r>
              <a:rPr spc="-15" dirty="0"/>
              <a:t>k</a:t>
            </a:r>
            <a:r>
              <a:rPr spc="-25" dirty="0"/>
              <a:t>t</a:t>
            </a:r>
            <a:r>
              <a:rPr dirty="0"/>
              <a:t>er</a:t>
            </a:r>
            <a:r>
              <a:rPr spc="-35" dirty="0"/>
              <a:t>r</a:t>
            </a:r>
            <a:r>
              <a:rPr dirty="0"/>
              <a:t>el</a:t>
            </a:r>
          </a:p>
          <a:p>
            <a:pPr marL="1484630" marR="1223645" indent="-283210">
              <a:lnSpc>
                <a:spcPts val="1920"/>
              </a:lnSpc>
              <a:spcBef>
                <a:spcPts val="60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1485900" algn="l"/>
              </a:tabLst>
            </a:pPr>
            <a:r>
              <a:rPr i="1" spc="-5" dirty="0">
                <a:latin typeface="Calibri"/>
                <a:cs typeface="Calibri"/>
              </a:rPr>
              <a:t>bo</a:t>
            </a:r>
            <a:r>
              <a:rPr i="1" spc="5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l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</a:t>
            </a:r>
            <a:r>
              <a:rPr b="1" spc="-2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tsWit</a:t>
            </a:r>
            <a:r>
              <a:rPr b="1" spc="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i="1" spc="-25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alue </a:t>
            </a:r>
            <a:r>
              <a:rPr spc="-5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: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z</a:t>
            </a:r>
            <a:r>
              <a:rPr dirty="0">
                <a:latin typeface="Calibri"/>
                <a:cs typeface="Calibri"/>
              </a:rPr>
              <a:t>aadja,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dirty="0">
                <a:latin typeface="Calibri"/>
                <a:cs typeface="Calibri"/>
              </a:rPr>
              <a:t>y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z</a:t>
            </a:r>
            <a:r>
              <a:rPr spc="-50" dirty="0">
                <a:latin typeface="Calibri"/>
                <a:cs typeface="Calibri"/>
              </a:rPr>
              <a:t>z</a:t>
            </a:r>
            <a:r>
              <a:rPr dirty="0">
                <a:latin typeface="Calibri"/>
                <a:cs typeface="Calibri"/>
              </a:rPr>
              <a:t>el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40" dirty="0"/>
              <a:t>k</a:t>
            </a:r>
            <a:r>
              <a:rPr dirty="0"/>
              <a:t>a</a:t>
            </a:r>
            <a:r>
              <a:rPr spc="-40" dirty="0"/>
              <a:t>r</a:t>
            </a:r>
            <a:r>
              <a:rPr dirty="0"/>
              <a:t>a</a:t>
            </a:r>
            <a:r>
              <a:rPr spc="-15" dirty="0"/>
              <a:t>k</a:t>
            </a:r>
            <a:r>
              <a:rPr spc="-25" dirty="0"/>
              <a:t>t</a:t>
            </a:r>
            <a:r>
              <a:rPr dirty="0"/>
              <a:t>er</a:t>
            </a:r>
            <a:r>
              <a:rPr spc="-10" dirty="0"/>
              <a:t>l</a:t>
            </a:r>
            <a:r>
              <a:rPr dirty="0"/>
              <a:t>án</a:t>
            </a:r>
            <a:r>
              <a:rPr spc="5" dirty="0"/>
              <a:t>c</a:t>
            </a:r>
            <a:r>
              <a:rPr spc="-10" dirty="0"/>
              <a:t>c</a:t>
            </a:r>
            <a:r>
              <a:rPr dirty="0"/>
              <a:t>al</a:t>
            </a:r>
            <a:r>
              <a:rPr spc="20" dirty="0"/>
              <a:t> </a:t>
            </a:r>
            <a:r>
              <a:rPr spc="-65" dirty="0"/>
              <a:t>k</a:t>
            </a:r>
            <a:r>
              <a:rPr spc="-30" dirty="0"/>
              <a:t>e</a:t>
            </a:r>
            <a:r>
              <a:rPr spc="-50" dirty="0"/>
              <a:t>z</a:t>
            </a:r>
            <a:r>
              <a:rPr dirty="0"/>
              <a:t>dő</a:t>
            </a:r>
            <a:r>
              <a:rPr spc="5" dirty="0"/>
              <a:t>d</a:t>
            </a:r>
            <a:r>
              <a:rPr dirty="0"/>
              <a:t>i</a:t>
            </a:r>
            <a:r>
              <a:rPr spc="5" dirty="0"/>
              <a:t>k</a:t>
            </a:r>
            <a:r>
              <a:rPr spc="-5" dirty="0">
                <a:latin typeface="Calibri"/>
                <a:cs typeface="Calibri"/>
              </a:rPr>
              <a:t>-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a </a:t>
            </a:r>
            <a:r>
              <a:rPr spc="-15" dirty="0"/>
              <a:t>s</a:t>
            </a:r>
            <a:r>
              <a:rPr spc="-50" dirty="0"/>
              <a:t>z</a:t>
            </a:r>
            <a:r>
              <a:rPr spc="-15" dirty="0"/>
              <a:t>ö</a:t>
            </a:r>
            <a:r>
              <a:rPr spc="-30" dirty="0"/>
              <a:t>v</a:t>
            </a:r>
            <a:r>
              <a:rPr dirty="0"/>
              <a:t>eg</a:t>
            </a:r>
          </a:p>
          <a:p>
            <a:pPr marL="1484630" marR="127000" indent="-283210">
              <a:lnSpc>
                <a:spcPct val="80000"/>
              </a:lnSpc>
              <a:spcBef>
                <a:spcPts val="615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1485900" algn="l"/>
              </a:tabLst>
            </a:pPr>
            <a:r>
              <a:rPr i="1" spc="-25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Sub</a:t>
            </a:r>
            <a:r>
              <a:rPr b="1" spc="-25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trin</a:t>
            </a:r>
            <a:r>
              <a:rPr b="1" spc="-5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i</a:t>
            </a:r>
            <a:r>
              <a:rPr i="1" spc="-30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t </a:t>
            </a:r>
            <a:r>
              <a:rPr spc="-30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artInd</a:t>
            </a:r>
            <a:r>
              <a:rPr spc="-35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i</a:t>
            </a:r>
            <a:r>
              <a:rPr i="1" spc="-30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t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th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/>
              <a:t>):</a:t>
            </a:r>
            <a:r>
              <a:rPr spc="-5" dirty="0"/>
              <a:t> </a:t>
            </a:r>
            <a:r>
              <a:rPr dirty="0"/>
              <a:t>ado</a:t>
            </a:r>
            <a:r>
              <a:rPr spc="-20" dirty="0"/>
              <a:t>t</a:t>
            </a:r>
            <a:r>
              <a:rPr dirty="0"/>
              <a:t>t</a:t>
            </a:r>
            <a:r>
              <a:rPr spc="-10" dirty="0"/>
              <a:t> </a:t>
            </a:r>
            <a:r>
              <a:rPr spc="-65" dirty="0"/>
              <a:t>k</a:t>
            </a:r>
            <a:r>
              <a:rPr spc="-30" dirty="0"/>
              <a:t>e</a:t>
            </a:r>
            <a:r>
              <a:rPr spc="-50" dirty="0"/>
              <a:t>z</a:t>
            </a:r>
            <a:r>
              <a:rPr dirty="0"/>
              <a:t>dő</a:t>
            </a:r>
            <a:r>
              <a:rPr spc="5" dirty="0"/>
              <a:t>p</a:t>
            </a:r>
            <a:r>
              <a:rPr spc="-25" dirty="0"/>
              <a:t>o</a:t>
            </a:r>
            <a:r>
              <a:rPr dirty="0"/>
              <a:t>zíció</a:t>
            </a:r>
            <a:r>
              <a:rPr spc="-30" dirty="0"/>
              <a:t>t</a:t>
            </a:r>
            <a:r>
              <a:rPr dirty="0"/>
              <a:t>ól ado</a:t>
            </a:r>
            <a:r>
              <a:rPr spc="-20" dirty="0"/>
              <a:t>t</a:t>
            </a:r>
            <a:r>
              <a:rPr dirty="0"/>
              <a:t>t</a:t>
            </a:r>
            <a:r>
              <a:rPr spc="-10" dirty="0"/>
              <a:t> </a:t>
            </a:r>
            <a:r>
              <a:rPr dirty="0"/>
              <a:t>hos</a:t>
            </a:r>
            <a:r>
              <a:rPr spc="-20" dirty="0"/>
              <a:t>s</a:t>
            </a:r>
            <a:r>
              <a:rPr dirty="0"/>
              <a:t>zúságú</a:t>
            </a:r>
            <a:r>
              <a:rPr spc="-15" dirty="0"/>
              <a:t> </a:t>
            </a:r>
            <a:r>
              <a:rPr spc="-20" dirty="0"/>
              <a:t>s</a:t>
            </a:r>
            <a:r>
              <a:rPr spc="-50" dirty="0"/>
              <a:t>z</a:t>
            </a:r>
            <a:r>
              <a:rPr spc="-15" dirty="0"/>
              <a:t>ö</a:t>
            </a:r>
            <a:r>
              <a:rPr spc="-30" dirty="0"/>
              <a:t>v</a:t>
            </a:r>
            <a:r>
              <a:rPr dirty="0"/>
              <a:t>eg</a:t>
            </a:r>
            <a:r>
              <a:rPr spc="-30" dirty="0"/>
              <a:t>r</a:t>
            </a:r>
            <a:r>
              <a:rPr dirty="0"/>
              <a:t>é</a:t>
            </a:r>
            <a:r>
              <a:rPr spc="-20" dirty="0"/>
              <a:t>s</a:t>
            </a:r>
            <a:r>
              <a:rPr dirty="0"/>
              <a:t>zt</a:t>
            </a:r>
            <a:r>
              <a:rPr spc="-10" dirty="0"/>
              <a:t> </a:t>
            </a:r>
            <a:r>
              <a:rPr dirty="0"/>
              <a:t>adja </a:t>
            </a:r>
            <a:r>
              <a:rPr spc="-10" dirty="0"/>
              <a:t>v</a:t>
            </a:r>
            <a:r>
              <a:rPr dirty="0"/>
              <a:t>i</a:t>
            </a:r>
            <a:r>
              <a:rPr spc="-10" dirty="0"/>
              <a:t>s</a:t>
            </a:r>
            <a:r>
              <a:rPr spc="-20" dirty="0"/>
              <a:t>s</a:t>
            </a:r>
            <a:r>
              <a:rPr spc="-40" dirty="0"/>
              <a:t>z</a:t>
            </a:r>
            <a:r>
              <a:rPr dirty="0"/>
              <a:t>a</a:t>
            </a:r>
          </a:p>
          <a:p>
            <a:pPr marL="1484630" indent="-283210">
              <a:lnSpc>
                <a:spcPct val="100000"/>
              </a:lnSpc>
              <a:spcBef>
                <a:spcPts val="12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1485900" algn="l"/>
              </a:tabLst>
            </a:pPr>
            <a:r>
              <a:rPr i="1" spc="-25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oLo</a:t>
            </a:r>
            <a:r>
              <a:rPr b="1" spc="-20" dirty="0">
                <a:latin typeface="Calibri"/>
                <a:cs typeface="Calibri"/>
              </a:rPr>
              <a:t>w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r>
              <a:rPr dirty="0"/>
              <a:t>(</a:t>
            </a:r>
            <a:r>
              <a:rPr spc="5" dirty="0"/>
              <a:t>)</a:t>
            </a:r>
            <a:r>
              <a:rPr dirty="0"/>
              <a:t>:</a:t>
            </a:r>
            <a:r>
              <a:rPr spc="-30" dirty="0"/>
              <a:t> </a:t>
            </a:r>
            <a:r>
              <a:rPr spc="-25" dirty="0"/>
              <a:t>át</a:t>
            </a:r>
            <a:r>
              <a:rPr dirty="0"/>
              <a:t>alak</a:t>
            </a:r>
            <a:r>
              <a:rPr spc="-10" dirty="0"/>
              <a:t>í</a:t>
            </a:r>
            <a:r>
              <a:rPr spc="-25" dirty="0"/>
              <a:t>t</a:t>
            </a:r>
            <a:r>
              <a:rPr dirty="0"/>
              <a:t>ás</a:t>
            </a:r>
            <a:r>
              <a:rPr spc="35" dirty="0"/>
              <a:t> </a:t>
            </a:r>
            <a:r>
              <a:rPr dirty="0"/>
              <a:t>ki</a:t>
            </a:r>
            <a:r>
              <a:rPr spc="-10" dirty="0"/>
              <a:t>s</a:t>
            </a:r>
            <a:r>
              <a:rPr dirty="0"/>
              <a:t>b</a:t>
            </a:r>
            <a:r>
              <a:rPr spc="-10" dirty="0"/>
              <a:t>e</a:t>
            </a:r>
            <a:r>
              <a:rPr dirty="0"/>
              <a:t>tűssé</a:t>
            </a:r>
          </a:p>
          <a:p>
            <a:pPr marL="1484630" indent="-283210">
              <a:lnSpc>
                <a:spcPct val="100000"/>
              </a:lnSpc>
              <a:spcBef>
                <a:spcPts val="12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1485900" algn="l"/>
              </a:tabLst>
            </a:pPr>
            <a:r>
              <a:rPr i="1" spc="-25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oUp</a:t>
            </a:r>
            <a:r>
              <a:rPr b="1" spc="5" dirty="0">
                <a:latin typeface="Calibri"/>
                <a:cs typeface="Calibri"/>
              </a:rPr>
              <a:t>p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r</a:t>
            </a:r>
            <a:r>
              <a:rPr dirty="0"/>
              <a:t>(</a:t>
            </a:r>
            <a:r>
              <a:rPr spc="5" dirty="0"/>
              <a:t>)</a:t>
            </a:r>
            <a:r>
              <a:rPr dirty="0"/>
              <a:t>:</a:t>
            </a:r>
            <a:r>
              <a:rPr spc="-30" dirty="0"/>
              <a:t> </a:t>
            </a:r>
            <a:r>
              <a:rPr spc="-25" dirty="0"/>
              <a:t>át</a:t>
            </a:r>
            <a:r>
              <a:rPr dirty="0"/>
              <a:t>alak</a:t>
            </a:r>
            <a:r>
              <a:rPr spc="-10" dirty="0"/>
              <a:t>í</a:t>
            </a:r>
            <a:r>
              <a:rPr spc="-25" dirty="0"/>
              <a:t>t</a:t>
            </a:r>
            <a:r>
              <a:rPr dirty="0"/>
              <a:t>ás</a:t>
            </a:r>
            <a:r>
              <a:rPr spc="35" dirty="0"/>
              <a:t> </a:t>
            </a:r>
            <a:r>
              <a:rPr dirty="0"/>
              <a:t>na</a:t>
            </a:r>
            <a:r>
              <a:rPr spc="5" dirty="0"/>
              <a:t>g</a:t>
            </a:r>
            <a:r>
              <a:rPr dirty="0"/>
              <a:t>y</a:t>
            </a:r>
            <a:r>
              <a:rPr spc="5" dirty="0"/>
              <a:t>b</a:t>
            </a:r>
            <a:r>
              <a:rPr spc="-15" dirty="0"/>
              <a:t>e</a:t>
            </a:r>
            <a:r>
              <a:rPr dirty="0"/>
              <a:t>tűssé</a:t>
            </a:r>
          </a:p>
          <a:p>
            <a:pPr marL="1484630" indent="-283210">
              <a:lnSpc>
                <a:spcPts val="2160"/>
              </a:lnSpc>
              <a:spcBef>
                <a:spcPts val="12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1485900" algn="l"/>
              </a:tabLst>
            </a:pPr>
            <a:r>
              <a:rPr i="1" spc="-25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b="1" spc="-105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ri</a:t>
            </a:r>
            <a:r>
              <a:rPr b="1" spc="-1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" dirty="0">
                <a:latin typeface="Calibri"/>
                <a:cs typeface="Calibri"/>
              </a:rPr>
              <a:t> pa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c</a:t>
            </a:r>
            <a:r>
              <a:rPr i="1" spc="-5" dirty="0">
                <a:latin typeface="Calibri"/>
                <a:cs typeface="Calibri"/>
              </a:rPr>
              <a:t>har[</a:t>
            </a:r>
            <a:r>
              <a:rPr i="1" dirty="0">
                <a:latin typeface="Calibri"/>
                <a:cs typeface="Calibri"/>
              </a:rPr>
              <a:t>] </a:t>
            </a:r>
            <a:r>
              <a:rPr dirty="0">
                <a:latin typeface="Calibri"/>
                <a:cs typeface="Calibri"/>
              </a:rPr>
              <a:t>tr</a:t>
            </a:r>
            <a:r>
              <a:rPr spc="-10" dirty="0">
                <a:latin typeface="Calibri"/>
                <a:cs typeface="Calibri"/>
              </a:rPr>
              <a:t>im</a:t>
            </a:r>
            <a:r>
              <a:rPr spc="-5" dirty="0">
                <a:latin typeface="Calibri"/>
                <a:cs typeface="Calibri"/>
              </a:rPr>
              <a:t>Cha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/>
              <a:t>):</a:t>
            </a:r>
            <a:r>
              <a:rPr spc="-5" dirty="0"/>
              <a:t> </a:t>
            </a:r>
            <a:r>
              <a:rPr dirty="0"/>
              <a:t>ado</a:t>
            </a:r>
            <a:r>
              <a:rPr spc="-25" dirty="0"/>
              <a:t>t</a:t>
            </a:r>
            <a:r>
              <a:rPr dirty="0"/>
              <a:t>t</a:t>
            </a:r>
            <a:r>
              <a:rPr spc="-10" dirty="0"/>
              <a:t> </a:t>
            </a:r>
            <a:r>
              <a:rPr spc="-40" dirty="0"/>
              <a:t>k</a:t>
            </a:r>
            <a:r>
              <a:rPr dirty="0"/>
              <a:t>a</a:t>
            </a:r>
            <a:r>
              <a:rPr spc="-45" dirty="0"/>
              <a:t>r</a:t>
            </a:r>
            <a:r>
              <a:rPr dirty="0"/>
              <a:t>a</a:t>
            </a:r>
            <a:r>
              <a:rPr spc="-15" dirty="0"/>
              <a:t>k</a:t>
            </a:r>
            <a:r>
              <a:rPr spc="-25" dirty="0"/>
              <a:t>t</a:t>
            </a:r>
            <a:r>
              <a:rPr dirty="0"/>
              <a:t>e</a:t>
            </a:r>
            <a:r>
              <a:rPr spc="-35" dirty="0"/>
              <a:t>r</a:t>
            </a:r>
            <a:r>
              <a:rPr dirty="0"/>
              <a:t>ek</a:t>
            </a:r>
            <a:r>
              <a:rPr spc="20" dirty="0"/>
              <a:t> </a:t>
            </a:r>
            <a:r>
              <a:rPr dirty="0"/>
              <a:t>l</a:t>
            </a:r>
            <a:r>
              <a:rPr spc="-20" dirty="0"/>
              <a:t>e</a:t>
            </a:r>
            <a:r>
              <a:rPr spc="-30" dirty="0"/>
              <a:t>v</a:t>
            </a:r>
            <a:r>
              <a:rPr dirty="0"/>
              <a:t>á</a:t>
            </a:r>
            <a:r>
              <a:rPr spc="-35" dirty="0"/>
              <a:t>g</a:t>
            </a:r>
            <a:r>
              <a:rPr dirty="0"/>
              <a:t>ása</a:t>
            </a:r>
            <a:r>
              <a:rPr spc="-5" dirty="0"/>
              <a:t> </a:t>
            </a:r>
            <a:r>
              <a:rPr dirty="0"/>
              <a:t>a</a:t>
            </a:r>
          </a:p>
          <a:p>
            <a:pPr marL="1484630">
              <a:lnSpc>
                <a:spcPts val="2160"/>
              </a:lnSpc>
            </a:pPr>
            <a:r>
              <a:rPr spc="-20" dirty="0"/>
              <a:t>s</a:t>
            </a:r>
            <a:r>
              <a:rPr spc="-50" dirty="0"/>
              <a:t>z</a:t>
            </a:r>
            <a:r>
              <a:rPr spc="-15" dirty="0"/>
              <a:t>ö</a:t>
            </a:r>
            <a:r>
              <a:rPr spc="-30" dirty="0"/>
              <a:t>v</a:t>
            </a:r>
            <a:r>
              <a:rPr dirty="0"/>
              <a:t>eg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l</a:t>
            </a:r>
            <a:r>
              <a:rPr dirty="0"/>
              <a:t>ejé</a:t>
            </a:r>
            <a:r>
              <a:rPr spc="-45" dirty="0"/>
              <a:t>r</a:t>
            </a:r>
            <a:r>
              <a:rPr dirty="0"/>
              <a:t>ől</a:t>
            </a:r>
            <a:r>
              <a:rPr spc="20" dirty="0"/>
              <a:t> </a:t>
            </a:r>
            <a:r>
              <a:rPr dirty="0"/>
              <a:t>és </a:t>
            </a:r>
            <a:r>
              <a:rPr spc="-35" dirty="0"/>
              <a:t>v</a:t>
            </a:r>
            <a:r>
              <a:rPr dirty="0"/>
              <a:t>é</a:t>
            </a:r>
            <a:r>
              <a:rPr spc="-10" dirty="0"/>
              <a:t>g</a:t>
            </a:r>
            <a:r>
              <a:rPr dirty="0"/>
              <a:t>é</a:t>
            </a:r>
            <a:r>
              <a:rPr spc="-45" dirty="0"/>
              <a:t>r</a:t>
            </a:r>
            <a:r>
              <a:rPr dirty="0"/>
              <a:t>ől</a:t>
            </a:r>
          </a:p>
          <a:p>
            <a:pPr marL="1484630" marR="665480" indent="-283210">
              <a:lnSpc>
                <a:spcPct val="80000"/>
              </a:lnSpc>
              <a:spcBef>
                <a:spcPts val="60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1485900" algn="l"/>
              </a:tabLst>
            </a:pPr>
            <a:r>
              <a:rPr i="1" spc="-25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b="1" spc="-105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rim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dirty="0">
                <a:latin typeface="Calibri"/>
                <a:cs typeface="Calibri"/>
              </a:rPr>
              <a:t>n</a:t>
            </a:r>
            <a:r>
              <a:rPr b="1" spc="1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(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pa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ams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cha</a:t>
            </a:r>
            <a:r>
              <a:rPr i="1" spc="-10" dirty="0">
                <a:latin typeface="Calibri"/>
                <a:cs typeface="Calibri"/>
              </a:rPr>
              <a:t>r</a:t>
            </a:r>
            <a:r>
              <a:rPr i="1" spc="-5" dirty="0">
                <a:latin typeface="Calibri"/>
                <a:cs typeface="Calibri"/>
              </a:rPr>
              <a:t>[</a:t>
            </a:r>
            <a:r>
              <a:rPr i="1" dirty="0">
                <a:latin typeface="Calibri"/>
                <a:cs typeface="Calibri"/>
              </a:rPr>
              <a:t>]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mCha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)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: ado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ek </a:t>
            </a:r>
            <a:r>
              <a:rPr dirty="0"/>
              <a:t>l</a:t>
            </a:r>
            <a:r>
              <a:rPr spc="-20" dirty="0"/>
              <a:t>e</a:t>
            </a:r>
            <a:r>
              <a:rPr spc="-30" dirty="0"/>
              <a:t>v</a:t>
            </a:r>
            <a:r>
              <a:rPr dirty="0"/>
              <a:t>á</a:t>
            </a:r>
            <a:r>
              <a:rPr spc="-35" dirty="0"/>
              <a:t>g</a:t>
            </a:r>
            <a:r>
              <a:rPr dirty="0"/>
              <a:t>ása a </a:t>
            </a:r>
            <a:r>
              <a:rPr spc="-15" dirty="0"/>
              <a:t>s</a:t>
            </a:r>
            <a:r>
              <a:rPr spc="-50" dirty="0"/>
              <a:t>z</a:t>
            </a:r>
            <a:r>
              <a:rPr spc="-15" dirty="0"/>
              <a:t>ö</a:t>
            </a:r>
            <a:r>
              <a:rPr spc="-30" dirty="0"/>
              <a:t>v</a:t>
            </a:r>
            <a:r>
              <a:rPr dirty="0"/>
              <a:t>eg</a:t>
            </a:r>
            <a:r>
              <a:rPr spc="-10" dirty="0"/>
              <a:t> </a:t>
            </a:r>
            <a:r>
              <a:rPr spc="-30" dirty="0"/>
              <a:t>v</a:t>
            </a:r>
            <a:r>
              <a:rPr dirty="0"/>
              <a:t>é</a:t>
            </a:r>
            <a:r>
              <a:rPr spc="-10" dirty="0"/>
              <a:t>g</a:t>
            </a:r>
            <a:r>
              <a:rPr dirty="0"/>
              <a:t>é</a:t>
            </a:r>
            <a:r>
              <a:rPr spc="-45" dirty="0"/>
              <a:t>r</a:t>
            </a:r>
            <a:r>
              <a:rPr dirty="0"/>
              <a:t>ől</a:t>
            </a:r>
          </a:p>
          <a:p>
            <a:pPr marL="1484630" marR="554355" indent="-283210">
              <a:lnSpc>
                <a:spcPct val="80000"/>
              </a:lnSpc>
              <a:spcBef>
                <a:spcPts val="60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1485900" algn="l"/>
              </a:tabLst>
            </a:pPr>
            <a:r>
              <a:rPr i="1" spc="-25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b="1" spc="-105" dirty="0">
                <a:latin typeface="Calibri"/>
                <a:cs typeface="Calibri"/>
              </a:rPr>
              <a:t>T</a:t>
            </a:r>
            <a:r>
              <a:rPr b="1" spc="-5" dirty="0">
                <a:latin typeface="Calibri"/>
                <a:cs typeface="Calibri"/>
              </a:rPr>
              <a:t>rimS</a:t>
            </a:r>
            <a:r>
              <a:rPr b="1" spc="-2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(</a:t>
            </a:r>
            <a:r>
              <a:rPr spc="-5" dirty="0">
                <a:latin typeface="Calibri"/>
                <a:cs typeface="Calibri"/>
              </a:rPr>
              <a:t> pa</a:t>
            </a:r>
            <a:r>
              <a:rPr spc="-3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ams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cha</a:t>
            </a:r>
            <a:r>
              <a:rPr i="1" spc="-10" dirty="0">
                <a:latin typeface="Calibri"/>
                <a:cs typeface="Calibri"/>
              </a:rPr>
              <a:t>r</a:t>
            </a:r>
            <a:r>
              <a:rPr i="1" spc="-5" dirty="0">
                <a:latin typeface="Calibri"/>
                <a:cs typeface="Calibri"/>
              </a:rPr>
              <a:t>[</a:t>
            </a:r>
            <a:r>
              <a:rPr i="1" dirty="0">
                <a:latin typeface="Calibri"/>
                <a:cs typeface="Calibri"/>
              </a:rPr>
              <a:t>]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mCha</a:t>
            </a:r>
            <a:r>
              <a:rPr spc="-45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) : ado</a:t>
            </a:r>
            <a:r>
              <a:rPr spc="-2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k</a:t>
            </a:r>
            <a:r>
              <a:rPr spc="-25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ek </a:t>
            </a:r>
            <a:r>
              <a:rPr dirty="0"/>
              <a:t>l</a:t>
            </a:r>
            <a:r>
              <a:rPr spc="-20" dirty="0"/>
              <a:t>e</a:t>
            </a:r>
            <a:r>
              <a:rPr spc="-30" dirty="0"/>
              <a:t>v</a:t>
            </a:r>
            <a:r>
              <a:rPr dirty="0"/>
              <a:t>á</a:t>
            </a:r>
            <a:r>
              <a:rPr spc="-35" dirty="0"/>
              <a:t>g</a:t>
            </a:r>
            <a:r>
              <a:rPr dirty="0"/>
              <a:t>ása a </a:t>
            </a:r>
            <a:r>
              <a:rPr spc="-15" dirty="0"/>
              <a:t>s</a:t>
            </a:r>
            <a:r>
              <a:rPr spc="-50" dirty="0"/>
              <a:t>z</a:t>
            </a:r>
            <a:r>
              <a:rPr spc="-15" dirty="0"/>
              <a:t>ö</a:t>
            </a:r>
            <a:r>
              <a:rPr spc="-30" dirty="0"/>
              <a:t>v</a:t>
            </a:r>
            <a:r>
              <a:rPr dirty="0"/>
              <a:t>eg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l</a:t>
            </a:r>
            <a:r>
              <a:rPr dirty="0"/>
              <a:t>ejé</a:t>
            </a:r>
            <a:r>
              <a:rPr spc="-45" dirty="0"/>
              <a:t>r</a:t>
            </a:r>
            <a:r>
              <a:rPr dirty="0"/>
              <a:t>ől</a:t>
            </a:r>
          </a:p>
          <a:p>
            <a:pPr marL="1484630" marR="1334770" indent="-283210">
              <a:lnSpc>
                <a:spcPct val="80000"/>
              </a:lnSpc>
              <a:spcBef>
                <a:spcPts val="600"/>
              </a:spcBef>
              <a:buClr>
                <a:srgbClr val="EFAC00"/>
              </a:buClr>
              <a:buSzPct val="80000"/>
              <a:buFont typeface="Wingdings 2"/>
              <a:buChar char=""/>
              <a:tabLst>
                <a:tab pos="1485900" algn="l"/>
              </a:tabLst>
            </a:pPr>
            <a:r>
              <a:rPr i="1" spc="-5" dirty="0">
                <a:latin typeface="Calibri"/>
                <a:cs typeface="Calibri"/>
              </a:rPr>
              <a:t>bo</a:t>
            </a:r>
            <a:r>
              <a:rPr i="1" spc="5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l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Ends</a:t>
            </a:r>
            <a:r>
              <a:rPr b="1" spc="-5" dirty="0">
                <a:latin typeface="Calibri"/>
                <a:cs typeface="Calibri"/>
              </a:rPr>
              <a:t>Wit</a:t>
            </a:r>
            <a:r>
              <a:rPr b="1" spc="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(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i="1" spc="-25" dirty="0">
                <a:latin typeface="Calibri"/>
                <a:cs typeface="Calibri"/>
              </a:rPr>
              <a:t>s</a:t>
            </a:r>
            <a:r>
              <a:rPr i="1" dirty="0">
                <a:latin typeface="Calibri"/>
                <a:cs typeface="Calibri"/>
              </a:rPr>
              <a:t>tr</a:t>
            </a:r>
            <a:r>
              <a:rPr i="1" spc="-10" dirty="0">
                <a:latin typeface="Calibri"/>
                <a:cs typeface="Calibri"/>
              </a:rPr>
              <a:t>i</a:t>
            </a:r>
            <a:r>
              <a:rPr i="1" spc="-5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alue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</a:t>
            </a:r>
            <a:r>
              <a:rPr spc="-1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s</a:t>
            </a:r>
            <a:r>
              <a:rPr spc="-40" dirty="0">
                <a:latin typeface="Calibri"/>
                <a:cs typeface="Calibri"/>
              </a:rPr>
              <a:t>z</a:t>
            </a:r>
            <a:r>
              <a:rPr dirty="0">
                <a:latin typeface="Calibri"/>
                <a:cs typeface="Calibri"/>
              </a:rPr>
              <a:t>aadja,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5" dirty="0">
                <a:latin typeface="Calibri"/>
                <a:cs typeface="Calibri"/>
              </a:rPr>
              <a:t>og</a:t>
            </a:r>
            <a:r>
              <a:rPr dirty="0">
                <a:latin typeface="Calibri"/>
                <a:cs typeface="Calibri"/>
              </a:rPr>
              <a:t>y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z</a:t>
            </a:r>
            <a:r>
              <a:rPr spc="-50" dirty="0">
                <a:latin typeface="Calibri"/>
                <a:cs typeface="Calibri"/>
              </a:rPr>
              <a:t>z</a:t>
            </a:r>
            <a:r>
              <a:rPr dirty="0">
                <a:latin typeface="Calibri"/>
                <a:cs typeface="Calibri"/>
              </a:rPr>
              <a:t>el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40" dirty="0"/>
              <a:t>k</a:t>
            </a:r>
            <a:r>
              <a:rPr dirty="0"/>
              <a:t>a</a:t>
            </a:r>
            <a:r>
              <a:rPr spc="-40" dirty="0"/>
              <a:t>r</a:t>
            </a:r>
            <a:r>
              <a:rPr dirty="0"/>
              <a:t>a</a:t>
            </a:r>
            <a:r>
              <a:rPr spc="-15" dirty="0"/>
              <a:t>k</a:t>
            </a:r>
            <a:r>
              <a:rPr spc="-25" dirty="0"/>
              <a:t>t</a:t>
            </a:r>
            <a:r>
              <a:rPr dirty="0"/>
              <a:t>er</a:t>
            </a:r>
            <a:r>
              <a:rPr spc="-10" dirty="0"/>
              <a:t>l</a:t>
            </a:r>
            <a:r>
              <a:rPr dirty="0"/>
              <a:t>án</a:t>
            </a:r>
            <a:r>
              <a:rPr spc="5" dirty="0"/>
              <a:t>c</a:t>
            </a:r>
            <a:r>
              <a:rPr spc="-10" dirty="0"/>
              <a:t>c</a:t>
            </a:r>
            <a:r>
              <a:rPr dirty="0"/>
              <a:t>al</a:t>
            </a:r>
            <a:r>
              <a:rPr spc="20" dirty="0"/>
              <a:t> </a:t>
            </a:r>
            <a:r>
              <a:rPr spc="-30" dirty="0"/>
              <a:t>v</a:t>
            </a:r>
            <a:r>
              <a:rPr dirty="0"/>
              <a:t>ég</a:t>
            </a:r>
            <a:r>
              <a:rPr spc="-50" dirty="0"/>
              <a:t>z</a:t>
            </a:r>
            <a:r>
              <a:rPr dirty="0"/>
              <a:t>ődi</a:t>
            </a:r>
            <a:r>
              <a:rPr spc="5" dirty="0"/>
              <a:t>k</a:t>
            </a:r>
            <a:r>
              <a:rPr spc="-5" dirty="0">
                <a:latin typeface="Calibri"/>
                <a:cs typeface="Calibri"/>
              </a:rPr>
              <a:t>-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a </a:t>
            </a:r>
            <a:r>
              <a:rPr spc="-15" dirty="0"/>
              <a:t>s</a:t>
            </a:r>
            <a:r>
              <a:rPr spc="-50" dirty="0"/>
              <a:t>z</a:t>
            </a:r>
            <a:r>
              <a:rPr spc="-15" dirty="0"/>
              <a:t>ö</a:t>
            </a:r>
            <a:r>
              <a:rPr spc="-30" dirty="0"/>
              <a:t>v</a:t>
            </a:r>
            <a:r>
              <a:rPr dirty="0"/>
              <a:t>eg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3081528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0440" y="338327"/>
            <a:ext cx="848867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Mű</a:t>
            </a:r>
            <a:r>
              <a:rPr spc="-60" dirty="0"/>
              <a:t>v</a:t>
            </a:r>
            <a:r>
              <a:rPr dirty="0"/>
              <a:t>el</a:t>
            </a:r>
            <a:r>
              <a:rPr spc="-40" dirty="0"/>
              <a:t>e</a:t>
            </a:r>
            <a:r>
              <a:rPr spc="-65" dirty="0"/>
              <a:t>t</a:t>
            </a:r>
            <a:r>
              <a:rPr spc="-25" dirty="0"/>
              <a:t>ek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2597" y="5593334"/>
            <a:ext cx="664908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Az ope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át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ok ös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ev</a:t>
            </a:r>
            <a:r>
              <a:rPr sz="1800" dirty="0">
                <a:latin typeface="Calibri"/>
                <a:cs typeface="Calibri"/>
              </a:rPr>
              <a:t>onha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ók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ér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40" dirty="0">
                <a:latin typeface="Calibri"/>
                <a:cs typeface="Calibri"/>
              </a:rPr>
              <a:t>k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5" dirty="0">
                <a:latin typeface="Calibri"/>
                <a:cs typeface="Calibri"/>
              </a:rPr>
              <a:t>á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pl.: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a+=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ér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ékű a </a:t>
            </a:r>
            <a:r>
              <a:rPr sz="1800" spc="-65" dirty="0">
                <a:latin typeface="Calibri"/>
                <a:cs typeface="Calibri"/>
              </a:rPr>
              <a:t>k</a:t>
            </a:r>
            <a:r>
              <a:rPr sz="1800" spc="-15" dirty="0">
                <a:latin typeface="Calibri"/>
                <a:cs typeface="Calibri"/>
              </a:rPr>
              <a:t>ö</a:t>
            </a:r>
            <a:r>
              <a:rPr sz="1800" spc="-10" dirty="0">
                <a:latin typeface="Calibri"/>
                <a:cs typeface="Calibri"/>
              </a:rPr>
              <a:t>ve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7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spc="-15" dirty="0">
                <a:latin typeface="Calibri"/>
                <a:cs typeface="Calibri"/>
              </a:rPr>
              <a:t>ő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el: a</a:t>
            </a:r>
            <a:r>
              <a:rPr sz="1800" spc="5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a+b;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51283"/>
              </p:ext>
            </p:extLst>
          </p:nvPr>
        </p:nvGraphicFramePr>
        <p:xfrm>
          <a:off x="1428750" y="1441450"/>
          <a:ext cx="7529449" cy="400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9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át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jeg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yz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10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ám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típusok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090" marR="1889125">
                        <a:lnSpc>
                          <a:spcPct val="143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ö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eg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Biná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*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%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8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/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946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z típ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ál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z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ás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őpo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okn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á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 le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őpo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nt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+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ö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fű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&amp;&amp;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||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~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á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ió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ári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&amp;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és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|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E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FAC00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^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ki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á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ó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agy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2450591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89504" y="338327"/>
            <a:ext cx="848868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>
                <a:latin typeface="Calibri"/>
                <a:cs typeface="Calibri"/>
              </a:rPr>
              <a:t>Blok</a:t>
            </a:r>
            <a:r>
              <a:rPr spc="-165" dirty="0">
                <a:latin typeface="Calibri"/>
                <a:cs typeface="Calibri"/>
              </a:rPr>
              <a:t>k</a:t>
            </a:r>
            <a:r>
              <a:rPr spc="-30" dirty="0">
                <a:latin typeface="Calibri"/>
                <a:cs typeface="Calibri"/>
              </a:rPr>
              <a:t>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6897" y="1569592"/>
            <a:ext cx="7259320" cy="299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Calibri"/>
                <a:cs typeface="Calibri"/>
              </a:rPr>
              <a:t>A C alapú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ekben,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így a C#-</a:t>
            </a:r>
            <a:r>
              <a:rPr sz="3200" spc="-5" dirty="0">
                <a:latin typeface="Calibri"/>
                <a:cs typeface="Calibri"/>
              </a:rPr>
              <a:t>ba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</a:pP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ód b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ok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okban he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-40" dirty="0">
                <a:latin typeface="Calibri"/>
                <a:cs typeface="Calibri"/>
              </a:rPr>
              <a:t>ye</a:t>
            </a:r>
            <a:r>
              <a:rPr sz="3200" dirty="0">
                <a:latin typeface="Calibri"/>
                <a:cs typeface="Calibri"/>
              </a:rPr>
              <a:t>z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k el.</a:t>
            </a:r>
            <a:endParaRPr sz="3200">
              <a:latin typeface="Calibri"/>
              <a:cs typeface="Calibri"/>
            </a:endParaRPr>
          </a:p>
          <a:p>
            <a:pPr marL="295910" marR="1007744" indent="-28321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Calibri"/>
                <a:cs typeface="Calibri"/>
              </a:rPr>
              <a:t>A blok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k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a { </a:t>
            </a:r>
            <a:r>
              <a:rPr sz="3200" spc="5" dirty="0">
                <a:latin typeface="Calibri"/>
                <a:cs typeface="Calibri"/>
              </a:rPr>
              <a:t>[</a:t>
            </a:r>
            <a:r>
              <a:rPr sz="3200" dirty="0">
                <a:latin typeface="Calibri"/>
                <a:cs typeface="Calibri"/>
              </a:rPr>
              <a:t>…b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okk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alma…]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}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ormában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jelöljük.</a:t>
            </a:r>
            <a:endParaRPr sz="320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Calibri"/>
                <a:cs typeface="Calibri"/>
              </a:rPr>
              <a:t>A b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ok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ok 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gymá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ba ág</a:t>
            </a:r>
            <a:r>
              <a:rPr sz="3200" spc="-4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az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óak, de nem</a:t>
            </a:r>
            <a:endParaRPr sz="320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lapolódh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tnak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á</a:t>
            </a:r>
            <a:r>
              <a:rPr sz="3200" dirty="0">
                <a:latin typeface="Calibri"/>
                <a:cs typeface="Calibri"/>
              </a:rPr>
              <a:t>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61720"/>
          </a:xfrm>
        </p:spPr>
        <p:txBody>
          <a:bodyPr/>
          <a:lstStyle/>
          <a:p>
            <a:pPr marL="12700" algn="ctr"/>
            <a:r>
              <a:rPr lang="hu-HU" spc="-270" dirty="0"/>
              <a:t>Vezérlési szerkezetek</a:t>
            </a:r>
            <a:endParaRPr lang="hu-HU" spc="-27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380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4739640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78552" y="338327"/>
            <a:ext cx="848868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70" dirty="0"/>
              <a:t>V</a:t>
            </a:r>
            <a:r>
              <a:rPr dirty="0"/>
              <a:t>ál</a:t>
            </a:r>
            <a:r>
              <a:rPr spc="-50" dirty="0"/>
              <a:t>t</a:t>
            </a:r>
            <a:r>
              <a:rPr spc="-85" dirty="0"/>
              <a:t>o</a:t>
            </a:r>
            <a:r>
              <a:rPr spc="-125" dirty="0"/>
              <a:t>z</a:t>
            </a:r>
            <a:r>
              <a:rPr spc="-25" dirty="0"/>
              <a:t>ó</a:t>
            </a:r>
            <a:r>
              <a:rPr spc="10" dirty="0"/>
              <a:t> </a:t>
            </a:r>
            <a:r>
              <a:rPr dirty="0"/>
              <a:t>dekl</a:t>
            </a:r>
            <a:r>
              <a:rPr spc="-20" dirty="0"/>
              <a:t>a</a:t>
            </a:r>
            <a:r>
              <a:rPr spc="-105" dirty="0"/>
              <a:t>r</a:t>
            </a:r>
            <a:r>
              <a:rPr spc="-25" dirty="0"/>
              <a:t>á</a:t>
            </a:r>
            <a:r>
              <a:rPr spc="-35" dirty="0"/>
              <a:t>c</a:t>
            </a:r>
            <a:r>
              <a:rPr dirty="0"/>
              <a:t>ió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96897" y="1569592"/>
            <a:ext cx="395605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Calibri"/>
                <a:cs typeface="Calibri"/>
              </a:rPr>
              <a:t>Dek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áci</a:t>
            </a:r>
            <a:r>
              <a:rPr sz="3200" spc="-65" dirty="0">
                <a:latin typeface="Calibri"/>
                <a:cs typeface="Calibri"/>
              </a:rPr>
              <a:t>ó</a:t>
            </a:r>
            <a:r>
              <a:rPr sz="3200" dirty="0">
                <a:latin typeface="Calibri"/>
                <a:cs typeface="Calibri"/>
              </a:rPr>
              <a:t>, ér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6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adás: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6897" y="1983378"/>
            <a:ext cx="7160895" cy="372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600202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a;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5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302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4</a:t>
            </a:r>
            <a:r>
              <a:rPr sz="1800" dirty="0">
                <a:latin typeface="Courier New"/>
                <a:cs typeface="Courier New"/>
              </a:rPr>
              <a:t>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c;</a:t>
            </a:r>
            <a:endParaRPr sz="1800">
              <a:latin typeface="Courier New"/>
              <a:cs typeface="Courier New"/>
            </a:endParaRPr>
          </a:p>
          <a:p>
            <a:pPr marL="3302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b;</a:t>
            </a:r>
            <a:endParaRPr sz="1800">
              <a:latin typeface="Courier New"/>
              <a:cs typeface="Courier New"/>
            </a:endParaRPr>
          </a:p>
          <a:p>
            <a:pPr marL="295910" marR="873125" indent="-283210">
              <a:lnSpc>
                <a:spcPct val="100000"/>
              </a:lnSpc>
              <a:spcBef>
                <a:spcPts val="1000"/>
              </a:spcBef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Calibri"/>
                <a:cs typeface="Calibri"/>
              </a:rPr>
              <a:t>Mi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den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ál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ónak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ér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ell adni, m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elő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z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áljuk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(po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osab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an mie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ő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ér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é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ol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asnánk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egy mű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z).</a:t>
            </a:r>
            <a:endParaRPr sz="320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nden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0" dirty="0">
                <a:latin typeface="Calibri"/>
                <a:cs typeface="Calibri"/>
              </a:rPr>
              <a:t>í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á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spc="-10" dirty="0">
                <a:latin typeface="Calibri"/>
                <a:cs typeface="Calibri"/>
              </a:rPr>
              <a:t>ő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árun</a:t>
            </a:r>
            <a:r>
              <a:rPr sz="3200" spc="-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61720"/>
          </a:xfrm>
        </p:spPr>
        <p:txBody>
          <a:bodyPr/>
          <a:lstStyle/>
          <a:p>
            <a:pPr algn="ctr"/>
            <a:r>
              <a:rPr lang="hu-HU" dirty="0" smtClean="0"/>
              <a:t>Szelekció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307777"/>
          </a:xfrm>
        </p:spPr>
        <p:txBody>
          <a:bodyPr/>
          <a:lstStyle/>
          <a:p>
            <a:pPr algn="r"/>
            <a:r>
              <a:rPr lang="hu-HU" dirty="0" smtClean="0"/>
              <a:t>Vezérlési szerkezet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707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3230880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9791" y="338327"/>
            <a:ext cx="893063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37432" y="338327"/>
            <a:ext cx="847343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9352" y="338327"/>
            <a:ext cx="1016508" cy="1216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0435" y="338327"/>
            <a:ext cx="848867" cy="1216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Elá</a:t>
            </a:r>
            <a:r>
              <a:rPr spc="-95" dirty="0"/>
              <a:t>g</a:t>
            </a:r>
            <a:r>
              <a:rPr spc="-25" dirty="0"/>
              <a:t>a</a:t>
            </a:r>
            <a:r>
              <a:rPr spc="-110" dirty="0"/>
              <a:t>z</a:t>
            </a:r>
            <a:r>
              <a:rPr spc="-20" dirty="0"/>
              <a:t>ások</a:t>
            </a:r>
            <a:r>
              <a:rPr spc="45" dirty="0"/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6897" y="1520824"/>
            <a:ext cx="6632703" cy="2392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ts val="3670"/>
              </a:lnSpc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75" dirty="0">
                <a:latin typeface="Calibri"/>
                <a:cs typeface="Calibri"/>
              </a:rPr>
              <a:t>z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120" dirty="0">
                <a:latin typeface="Calibri"/>
                <a:cs typeface="Calibri"/>
              </a:rPr>
              <a:t>k</a:t>
            </a:r>
            <a:r>
              <a:rPr sz="3200" spc="-35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z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e:</a:t>
            </a:r>
          </a:p>
          <a:p>
            <a:pPr marL="367030">
              <a:lnSpc>
                <a:spcPts val="1989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dirty="0"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el</a:t>
            </a:r>
            <a:r>
              <a:rPr sz="1800" spc="-15" dirty="0">
                <a:latin typeface="Courier New"/>
                <a:cs typeface="Courier New"/>
              </a:rPr>
              <a:t>t</a:t>
            </a:r>
            <a:r>
              <a:rPr sz="1800" dirty="0">
                <a:latin typeface="Courier New"/>
                <a:cs typeface="Courier New"/>
              </a:rPr>
              <a:t>é</a:t>
            </a:r>
            <a:r>
              <a:rPr sz="1800" spc="-15" dirty="0">
                <a:latin typeface="Courier New"/>
                <a:cs typeface="Courier New"/>
              </a:rPr>
              <a:t>te</a:t>
            </a:r>
            <a:r>
              <a:rPr sz="1800" dirty="0">
                <a:latin typeface="Courier New"/>
                <a:cs typeface="Courier New"/>
              </a:rPr>
              <a:t>l])</a:t>
            </a:r>
          </a:p>
          <a:p>
            <a:pPr marL="36703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914400">
              <a:lnSpc>
                <a:spcPct val="100000"/>
              </a:lnSpc>
              <a:tabLst>
                <a:tab pos="2141855" algn="l"/>
                <a:tab pos="2824480" algn="l"/>
              </a:tabLst>
            </a:pPr>
            <a:r>
              <a:rPr sz="1800" spc="-15" dirty="0">
                <a:latin typeface="Courier New"/>
                <a:cs typeface="Courier New"/>
              </a:rPr>
              <a:t>[</a:t>
            </a:r>
            <a:r>
              <a:rPr sz="1800" dirty="0">
                <a:latin typeface="Courier New"/>
                <a:cs typeface="Courier New"/>
              </a:rPr>
              <a:t>..</a:t>
            </a: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ód</a:t>
            </a:r>
            <a:r>
              <a:rPr sz="1800" dirty="0">
                <a:latin typeface="Courier New"/>
                <a:cs typeface="Courier New"/>
              </a:rPr>
              <a:t>,	</a:t>
            </a:r>
            <a:r>
              <a:rPr sz="1800" spc="-15" dirty="0">
                <a:latin typeface="Courier New"/>
                <a:cs typeface="Courier New"/>
              </a:rPr>
              <a:t>h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	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lt</a:t>
            </a:r>
            <a:r>
              <a:rPr sz="1800" dirty="0">
                <a:latin typeface="Courier New"/>
                <a:cs typeface="Courier New"/>
              </a:rPr>
              <a:t>ét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l</a:t>
            </a:r>
          </a:p>
          <a:p>
            <a:pPr marL="36703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36703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el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s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endParaRPr sz="1800" dirty="0">
              <a:latin typeface="Courier New"/>
              <a:cs typeface="Courier New"/>
            </a:endParaRPr>
          </a:p>
          <a:p>
            <a:pPr marL="36703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</a:p>
          <a:p>
            <a:pPr marL="914400">
              <a:lnSpc>
                <a:spcPct val="100000"/>
              </a:lnSpc>
              <a:tabLst>
                <a:tab pos="2141855" algn="l"/>
                <a:tab pos="2824480" algn="l"/>
              </a:tabLst>
            </a:pPr>
            <a:r>
              <a:rPr sz="1800" spc="-15" dirty="0">
                <a:latin typeface="Courier New"/>
                <a:cs typeface="Courier New"/>
              </a:rPr>
              <a:t>[</a:t>
            </a:r>
            <a:r>
              <a:rPr sz="1800" dirty="0">
                <a:latin typeface="Courier New"/>
                <a:cs typeface="Courier New"/>
              </a:rPr>
              <a:t>..</a:t>
            </a: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ód</a:t>
            </a:r>
            <a:r>
              <a:rPr sz="1800" dirty="0">
                <a:latin typeface="Courier New"/>
                <a:cs typeface="Courier New"/>
              </a:rPr>
              <a:t>,	</a:t>
            </a:r>
            <a:r>
              <a:rPr sz="1800" spc="-15" dirty="0">
                <a:latin typeface="Courier New"/>
                <a:cs typeface="Courier New"/>
              </a:rPr>
              <a:t>h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	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lt</a:t>
            </a:r>
            <a:r>
              <a:rPr sz="1800" dirty="0">
                <a:latin typeface="Courier New"/>
                <a:cs typeface="Courier New"/>
              </a:rPr>
              <a:t>ét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96897" y="3831990"/>
            <a:ext cx="7021830" cy="207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>
              <a:lnSpc>
                <a:spcPts val="1914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95910" indent="-283210">
              <a:lnSpc>
                <a:spcPts val="3595"/>
              </a:lnSpc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Calibri"/>
                <a:cs typeface="Calibri"/>
              </a:rPr>
              <a:t>Az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elhagyh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ó.</a:t>
            </a:r>
            <a:endParaRPr sz="3200">
              <a:latin typeface="Calibri"/>
              <a:cs typeface="Calibri"/>
            </a:endParaRPr>
          </a:p>
          <a:p>
            <a:pPr marL="295910" marR="5080" indent="-283210">
              <a:lnSpc>
                <a:spcPct val="90000"/>
              </a:lnSpc>
              <a:spcBef>
                <a:spcPts val="600"/>
              </a:spcBef>
              <a:buClr>
                <a:srgbClr val="EFAC00"/>
              </a:buClr>
              <a:buSzPct val="79687"/>
              <a:buFont typeface="Wingdings 2"/>
              <a:buChar char=""/>
              <a:tabLst>
                <a:tab pos="296545" algn="l"/>
              </a:tabLst>
            </a:pPr>
            <a:r>
              <a:rPr sz="3200" dirty="0">
                <a:latin typeface="Calibri"/>
                <a:cs typeface="Calibri"/>
              </a:rPr>
              <a:t>Ha csak egy 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así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ásból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áll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az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az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agy ham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ak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1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ell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blok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ot ha</a:t>
            </a:r>
            <a:r>
              <a:rPr sz="3200" spc="-3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zná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ni.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5675" y="2460136"/>
            <a:ext cx="1118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ig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15" dirty="0">
                <a:latin typeface="Courier New"/>
                <a:cs typeface="Courier New"/>
              </a:rPr>
              <a:t>..</a:t>
            </a:r>
            <a:r>
              <a:rPr sz="1800" dirty="0">
                <a:latin typeface="Courier New"/>
                <a:cs typeface="Courier New"/>
              </a:rPr>
              <a:t>.]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5675" y="3557670"/>
            <a:ext cx="1255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ha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s.</a:t>
            </a:r>
            <a:r>
              <a:rPr sz="1800" dirty="0">
                <a:latin typeface="Courier New"/>
                <a:cs typeface="Courier New"/>
              </a:rPr>
              <a:t>..]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336" y="338327"/>
            <a:ext cx="3230880" cy="1216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69791" y="338327"/>
            <a:ext cx="893063" cy="1216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37432" y="338327"/>
            <a:ext cx="847343" cy="1216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9352" y="338327"/>
            <a:ext cx="2144268" cy="1216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8196" y="338327"/>
            <a:ext cx="848868" cy="12161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Elá</a:t>
            </a:r>
            <a:r>
              <a:rPr spc="-95" dirty="0"/>
              <a:t>g</a:t>
            </a:r>
            <a:r>
              <a:rPr spc="-25" dirty="0"/>
              <a:t>a</a:t>
            </a:r>
            <a:r>
              <a:rPr spc="-110" dirty="0"/>
              <a:t>z</a:t>
            </a:r>
            <a:r>
              <a:rPr spc="-20" dirty="0"/>
              <a:t>ások</a:t>
            </a:r>
            <a:r>
              <a:rPr spc="45" dirty="0"/>
              <a:t> </a:t>
            </a:r>
            <a:r>
              <a:rPr dirty="0">
                <a:latin typeface="Calibri"/>
                <a:cs typeface="Calibri"/>
              </a:rPr>
              <a:t>-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s</a:t>
            </a:r>
            <a:r>
              <a:rPr spc="-25" dirty="0">
                <a:latin typeface="Calibri"/>
                <a:cs typeface="Calibri"/>
              </a:rPr>
              <a:t>wi</a:t>
            </a:r>
            <a:r>
              <a:rPr spc="-70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6897" y="1550161"/>
            <a:ext cx="7007859" cy="518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buClr>
                <a:srgbClr val="EFAC00"/>
              </a:buClr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sz="2400" dirty="0">
                <a:latin typeface="Calibri"/>
                <a:cs typeface="Calibri"/>
              </a:rPr>
              <a:t>Egy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ál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ó </a:t>
            </a:r>
            <a:r>
              <a:rPr sz="2400" spc="5" dirty="0">
                <a:latin typeface="Calibri"/>
                <a:cs typeface="Calibri"/>
              </a:rPr>
              <a:t>é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7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ől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fü</a:t>
            </a:r>
            <a:r>
              <a:rPr sz="2400" spc="1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ően, má</a:t>
            </a:r>
            <a:r>
              <a:rPr sz="2400" spc="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más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ód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fut le.</a:t>
            </a:r>
            <a:endParaRPr sz="2400">
              <a:latin typeface="Calibri"/>
              <a:cs typeface="Calibri"/>
            </a:endParaRPr>
          </a:p>
          <a:p>
            <a:pPr marL="295910" marR="582930" indent="-28321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sz="2400" spc="-15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ak</a:t>
            </a:r>
            <a:r>
              <a:rPr sz="2400" spc="-8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fut le, ha 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ál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ó </a:t>
            </a:r>
            <a:r>
              <a:rPr sz="2400" spc="5" dirty="0">
                <a:latin typeface="Calibri"/>
                <a:cs typeface="Calibri"/>
              </a:rPr>
              <a:t>é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70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egyik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6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ado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eg</a:t>
            </a:r>
            <a:r>
              <a:rPr sz="2400" spc="-35" dirty="0">
                <a:latin typeface="Calibri"/>
                <a:cs typeface="Calibri"/>
              </a:rPr>
              <a:t>ye</a:t>
            </a:r>
            <a:r>
              <a:rPr sz="2400" dirty="0">
                <a:latin typeface="Calibri"/>
                <a:cs typeface="Calibri"/>
              </a:rPr>
              <a:t>zik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meg.</a:t>
            </a:r>
            <a:endParaRPr sz="240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600"/>
              </a:spcBef>
              <a:buClr>
                <a:srgbClr val="EFAC00"/>
              </a:buClr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sz="2400" spc="-15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ault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elhagyh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ó.</a:t>
            </a:r>
            <a:endParaRPr sz="240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  <a:spcBef>
                <a:spcPts val="465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sw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h</a:t>
            </a:r>
            <a:r>
              <a:rPr sz="1800" dirty="0">
                <a:latin typeface="Courier New"/>
                <a:cs typeface="Courier New"/>
              </a:rPr>
              <a:t>(</a:t>
            </a:r>
            <a:r>
              <a:rPr sz="1800" spc="-15" dirty="0">
                <a:latin typeface="Courier New"/>
                <a:cs typeface="Courier New"/>
              </a:rPr>
              <a:t>[</a:t>
            </a:r>
            <a:r>
              <a:rPr sz="1800" dirty="0">
                <a:latin typeface="Courier New"/>
                <a:cs typeface="Courier New"/>
              </a:rPr>
              <a:t>v</a:t>
            </a:r>
            <a:r>
              <a:rPr sz="1800" spc="-15" dirty="0">
                <a:latin typeface="Courier New"/>
                <a:cs typeface="Courier New"/>
              </a:rPr>
              <a:t>ál</a:t>
            </a:r>
            <a:r>
              <a:rPr sz="1800" dirty="0">
                <a:latin typeface="Courier New"/>
                <a:cs typeface="Courier New"/>
              </a:rPr>
              <a:t>to</a:t>
            </a:r>
            <a:r>
              <a:rPr sz="1800" spc="-15" dirty="0">
                <a:latin typeface="Courier New"/>
                <a:cs typeface="Courier New"/>
              </a:rPr>
              <a:t>z</a:t>
            </a:r>
            <a:r>
              <a:rPr sz="1800" dirty="0">
                <a:latin typeface="Courier New"/>
                <a:cs typeface="Courier New"/>
              </a:rPr>
              <a:t>ó</a:t>
            </a:r>
            <a:r>
              <a:rPr sz="1800" spc="-15" dirty="0">
                <a:latin typeface="Courier New"/>
                <a:cs typeface="Courier New"/>
              </a:rPr>
              <a:t>]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R="3368675" algn="ctr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[é</a:t>
            </a:r>
            <a:r>
              <a:rPr sz="1800" dirty="0">
                <a:latin typeface="Courier New"/>
                <a:cs typeface="Courier New"/>
              </a:rPr>
              <a:t>rt</a:t>
            </a:r>
            <a:r>
              <a:rPr sz="1800" spc="-20" dirty="0">
                <a:latin typeface="Courier New"/>
                <a:cs typeface="Courier New"/>
              </a:rPr>
              <a:t>é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]:</a:t>
            </a:r>
            <a:endParaRPr sz="1800">
              <a:latin typeface="Courier New"/>
              <a:cs typeface="Courier New"/>
            </a:endParaRPr>
          </a:p>
          <a:p>
            <a:pPr marL="140525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..</a:t>
            </a:r>
            <a:r>
              <a:rPr sz="1800" dirty="0">
                <a:latin typeface="Courier New"/>
                <a:cs typeface="Courier New"/>
              </a:rPr>
              <a:t>.k</a:t>
            </a:r>
            <a:r>
              <a:rPr sz="1800" spc="-15" dirty="0">
                <a:latin typeface="Courier New"/>
                <a:cs typeface="Courier New"/>
              </a:rPr>
              <a:t>ó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dirty="0">
                <a:latin typeface="Courier New"/>
                <a:cs typeface="Courier New"/>
              </a:rPr>
              <a:t>..]</a:t>
            </a:r>
            <a:endParaRPr sz="1800">
              <a:latin typeface="Courier New"/>
              <a:cs typeface="Courier New"/>
            </a:endParaRPr>
          </a:p>
          <a:p>
            <a:pPr marL="859790" marR="4228465" indent="5454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r>
              <a:rPr sz="1800" dirty="0">
                <a:latin typeface="Courier New"/>
                <a:cs typeface="Courier New"/>
              </a:rPr>
              <a:t>;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[é</a:t>
            </a:r>
            <a:r>
              <a:rPr sz="1800" dirty="0">
                <a:latin typeface="Courier New"/>
                <a:cs typeface="Courier New"/>
              </a:rPr>
              <a:t>rt</a:t>
            </a:r>
            <a:r>
              <a:rPr sz="1800" spc="-15" dirty="0">
                <a:latin typeface="Courier New"/>
                <a:cs typeface="Courier New"/>
              </a:rPr>
              <a:t>é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2</a:t>
            </a:r>
            <a:r>
              <a:rPr sz="1800" dirty="0">
                <a:latin typeface="Courier New"/>
                <a:cs typeface="Courier New"/>
              </a:rPr>
              <a:t>]: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e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[é</a:t>
            </a:r>
            <a:r>
              <a:rPr sz="1800" dirty="0">
                <a:latin typeface="Courier New"/>
                <a:cs typeface="Courier New"/>
              </a:rPr>
              <a:t>rt</a:t>
            </a:r>
            <a:r>
              <a:rPr sz="1800" spc="-15" dirty="0">
                <a:latin typeface="Courier New"/>
                <a:cs typeface="Courier New"/>
              </a:rPr>
              <a:t>é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3</a:t>
            </a:r>
            <a:r>
              <a:rPr sz="1800" dirty="0">
                <a:latin typeface="Courier New"/>
                <a:cs typeface="Courier New"/>
              </a:rPr>
              <a:t>]:</a:t>
            </a:r>
            <a:endParaRPr sz="1800">
              <a:latin typeface="Courier New"/>
              <a:cs typeface="Courier New"/>
            </a:endParaRPr>
          </a:p>
          <a:p>
            <a:pPr marL="140525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..</a:t>
            </a:r>
            <a:r>
              <a:rPr sz="1800" dirty="0">
                <a:latin typeface="Courier New"/>
                <a:cs typeface="Courier New"/>
              </a:rPr>
              <a:t>.k</a:t>
            </a:r>
            <a:r>
              <a:rPr sz="1800" spc="-15" dirty="0">
                <a:latin typeface="Courier New"/>
                <a:cs typeface="Courier New"/>
              </a:rPr>
              <a:t>ó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dirty="0">
                <a:latin typeface="Courier New"/>
                <a:cs typeface="Courier New"/>
              </a:rPr>
              <a:t>..]</a:t>
            </a:r>
            <a:endParaRPr sz="1800">
              <a:latin typeface="Courier New"/>
              <a:cs typeface="Courier New"/>
            </a:endParaRPr>
          </a:p>
          <a:p>
            <a:pPr marL="140525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ak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85979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d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ef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lt</a:t>
            </a:r>
            <a:r>
              <a:rPr sz="1800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40525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[</a:t>
            </a:r>
            <a:r>
              <a:rPr sz="1800" spc="-15" dirty="0">
                <a:latin typeface="Courier New"/>
                <a:cs typeface="Courier New"/>
              </a:rPr>
              <a:t>..</a:t>
            </a:r>
            <a:r>
              <a:rPr sz="1800" dirty="0">
                <a:latin typeface="Courier New"/>
                <a:cs typeface="Courier New"/>
              </a:rPr>
              <a:t>.k</a:t>
            </a:r>
            <a:r>
              <a:rPr sz="1800" spc="-15" dirty="0">
                <a:latin typeface="Courier New"/>
                <a:cs typeface="Courier New"/>
              </a:rPr>
              <a:t>ó</a:t>
            </a:r>
            <a:r>
              <a:rPr sz="1800" dirty="0">
                <a:latin typeface="Courier New"/>
                <a:cs typeface="Courier New"/>
              </a:rPr>
              <a:t>d</a:t>
            </a:r>
            <a:r>
              <a:rPr sz="1800" spc="-15" dirty="0">
                <a:latin typeface="Courier New"/>
                <a:cs typeface="Courier New"/>
              </a:rPr>
              <a:t>.</a:t>
            </a:r>
            <a:r>
              <a:rPr sz="1800" dirty="0">
                <a:latin typeface="Courier New"/>
                <a:cs typeface="Courier New"/>
              </a:rPr>
              <a:t>..]</a:t>
            </a:r>
            <a:endParaRPr sz="1800">
              <a:latin typeface="Courier New"/>
              <a:cs typeface="Courier New"/>
            </a:endParaRPr>
          </a:p>
          <a:p>
            <a:pPr marL="140525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b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re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k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1076</Words>
  <Application>Microsoft Office PowerPoint</Application>
  <PresentationFormat>Diavetítés a képernyőre (4:3 oldalarány)</PresentationFormat>
  <Paragraphs>251</Paragraphs>
  <Slides>22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Verdana</vt:lpstr>
      <vt:lpstr>Wingdings 2</vt:lpstr>
      <vt:lpstr>Office Theme</vt:lpstr>
      <vt:lpstr>PowerPoint-bemutató</vt:lpstr>
      <vt:lpstr>Adattípusok</vt:lpstr>
      <vt:lpstr>Műveletek</vt:lpstr>
      <vt:lpstr>Blokkok</vt:lpstr>
      <vt:lpstr>Vezérlési szerkezetek</vt:lpstr>
      <vt:lpstr>Változó deklaráció</vt:lpstr>
      <vt:lpstr>Szelekció</vt:lpstr>
      <vt:lpstr>Elágazások - if</vt:lpstr>
      <vt:lpstr>Elágazások - switch</vt:lpstr>
      <vt:lpstr>Iteráció</vt:lpstr>
      <vt:lpstr>Ciklusok - for</vt:lpstr>
      <vt:lpstr>Ciklusok - while</vt:lpstr>
      <vt:lpstr>Ciklusok - foreach</vt:lpstr>
      <vt:lpstr>Összetett adatszerkezetek</vt:lpstr>
      <vt:lpstr>Tömbök, vektorok</vt:lpstr>
      <vt:lpstr>Tömbök használata</vt:lpstr>
      <vt:lpstr>Többdimenziós tömbök</vt:lpstr>
      <vt:lpstr>Beépített függvények</vt:lpstr>
      <vt:lpstr>Matematikai műveletek</vt:lpstr>
      <vt:lpstr>Szövegek kezelése</vt:lpstr>
      <vt:lpstr>Stringkezelő függvények</vt:lpstr>
      <vt:lpstr>Stringkezelő függvények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gyorstalpaló</dc:title>
  <dc:creator>Major Péter</dc:creator>
  <cp:lastModifiedBy>Sanyi</cp:lastModifiedBy>
  <cp:revision>7</cp:revision>
  <dcterms:created xsi:type="dcterms:W3CDTF">2017-10-03T13:19:39Z</dcterms:created>
  <dcterms:modified xsi:type="dcterms:W3CDTF">2019-09-05T13:02:50Z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2011-11-12T00:00:00Z</vt:filetime>
  </property>
  <property fmtid="{D5CDD505-2E9C-101B-9397-08002B2CF9AE}" pid="3" name="LastSaved">
    <vt:filetime>2017-10-03T00:00:00Z</vt:filetime>
  </property>
</Properties>
</file>