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59" r:id="rId5"/>
    <p:sldId id="27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106825-9201-4617-A2AF-A84FA34554E9}" v="1" dt="2021-03-04T16:51:14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65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" userId="824fad06-9ad0-45c7-94c2-f62cbd31f36e" providerId="ADAL" clId="{9A19F9F6-61C0-495D-98CF-573BD80DBDC2}"/>
    <pc:docChg chg="custSel addSld delSld modSld">
      <pc:chgData name="Sándor" userId="824fad06-9ad0-45c7-94c2-f62cbd31f36e" providerId="ADAL" clId="{9A19F9F6-61C0-495D-98CF-573BD80DBDC2}" dt="2021-03-02T16:45:54.295" v="752" actId="6549"/>
      <pc:docMkLst>
        <pc:docMk/>
      </pc:docMkLst>
      <pc:sldChg chg="del">
        <pc:chgData name="Sándor" userId="824fad06-9ad0-45c7-94c2-f62cbd31f36e" providerId="ADAL" clId="{9A19F9F6-61C0-495D-98CF-573BD80DBDC2}" dt="2021-03-02T12:00:53.176" v="0" actId="47"/>
        <pc:sldMkLst>
          <pc:docMk/>
          <pc:sldMk cId="1041613489" sldId="257"/>
        </pc:sldMkLst>
      </pc:sldChg>
      <pc:sldChg chg="del">
        <pc:chgData name="Sándor" userId="824fad06-9ad0-45c7-94c2-f62cbd31f36e" providerId="ADAL" clId="{9A19F9F6-61C0-495D-98CF-573BD80DBDC2}" dt="2021-03-02T12:00:53.176" v="0" actId="47"/>
        <pc:sldMkLst>
          <pc:docMk/>
          <pc:sldMk cId="3500276956" sldId="258"/>
        </pc:sldMkLst>
      </pc:sldChg>
      <pc:sldChg chg="modSp mod">
        <pc:chgData name="Sándor" userId="824fad06-9ad0-45c7-94c2-f62cbd31f36e" providerId="ADAL" clId="{9A19F9F6-61C0-495D-98CF-573BD80DBDC2}" dt="2021-03-02T12:20:42.867" v="131" actId="20577"/>
        <pc:sldMkLst>
          <pc:docMk/>
          <pc:sldMk cId="3161561137" sldId="259"/>
        </pc:sldMkLst>
        <pc:spChg chg="mod">
          <ac:chgData name="Sándor" userId="824fad06-9ad0-45c7-94c2-f62cbd31f36e" providerId="ADAL" clId="{9A19F9F6-61C0-495D-98CF-573BD80DBDC2}" dt="2021-03-02T12:00:59.093" v="2" actId="20577"/>
          <ac:spMkLst>
            <pc:docMk/>
            <pc:sldMk cId="3161561137" sldId="259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0:42.867" v="131" actId="20577"/>
          <ac:spMkLst>
            <pc:docMk/>
            <pc:sldMk cId="3161561137" sldId="259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2:22:09.662" v="202" actId="20577"/>
        <pc:sldMkLst>
          <pc:docMk/>
          <pc:sldMk cId="1483006926" sldId="260"/>
        </pc:sldMkLst>
        <pc:spChg chg="mod">
          <ac:chgData name="Sándor" userId="824fad06-9ad0-45c7-94c2-f62cbd31f36e" providerId="ADAL" clId="{9A19F9F6-61C0-495D-98CF-573BD80DBDC2}" dt="2021-03-02T12:01:04.893" v="4" actId="20577"/>
          <ac:spMkLst>
            <pc:docMk/>
            <pc:sldMk cId="1483006926" sldId="260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2:09.662" v="202" actId="20577"/>
          <ac:spMkLst>
            <pc:docMk/>
            <pc:sldMk cId="1483006926" sldId="260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2:23:47.074" v="340" actId="20577"/>
        <pc:sldMkLst>
          <pc:docMk/>
          <pc:sldMk cId="2643887718" sldId="261"/>
        </pc:sldMkLst>
        <pc:spChg chg="mod">
          <ac:chgData name="Sándor" userId="824fad06-9ad0-45c7-94c2-f62cbd31f36e" providerId="ADAL" clId="{9A19F9F6-61C0-495D-98CF-573BD80DBDC2}" dt="2021-03-02T12:01:10.370" v="6" actId="20577"/>
          <ac:spMkLst>
            <pc:docMk/>
            <pc:sldMk cId="2643887718" sldId="261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3:47.074" v="340" actId="20577"/>
          <ac:spMkLst>
            <pc:docMk/>
            <pc:sldMk cId="2643887718" sldId="261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2:24:33.089" v="396" actId="6549"/>
        <pc:sldMkLst>
          <pc:docMk/>
          <pc:sldMk cId="3246539729" sldId="262"/>
        </pc:sldMkLst>
        <pc:spChg chg="mod">
          <ac:chgData name="Sándor" userId="824fad06-9ad0-45c7-94c2-f62cbd31f36e" providerId="ADAL" clId="{9A19F9F6-61C0-495D-98CF-573BD80DBDC2}" dt="2021-03-02T12:01:17.105" v="8" actId="20577"/>
          <ac:spMkLst>
            <pc:docMk/>
            <pc:sldMk cId="3246539729" sldId="262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4:33.089" v="396" actId="6549"/>
          <ac:spMkLst>
            <pc:docMk/>
            <pc:sldMk cId="3246539729" sldId="262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2:24:56.385" v="425" actId="20577"/>
        <pc:sldMkLst>
          <pc:docMk/>
          <pc:sldMk cId="2257901707" sldId="263"/>
        </pc:sldMkLst>
        <pc:spChg chg="mod">
          <ac:chgData name="Sándor" userId="824fad06-9ad0-45c7-94c2-f62cbd31f36e" providerId="ADAL" clId="{9A19F9F6-61C0-495D-98CF-573BD80DBDC2}" dt="2021-03-02T12:01:21.809" v="10" actId="20577"/>
          <ac:spMkLst>
            <pc:docMk/>
            <pc:sldMk cId="2257901707" sldId="263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4:56.385" v="425" actId="20577"/>
          <ac:spMkLst>
            <pc:docMk/>
            <pc:sldMk cId="2257901707" sldId="263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3:08:47.974" v="632" actId="20577"/>
        <pc:sldMkLst>
          <pc:docMk/>
          <pc:sldMk cId="2680800349" sldId="264"/>
        </pc:sldMkLst>
        <pc:spChg chg="mod">
          <ac:chgData name="Sándor" userId="824fad06-9ad0-45c7-94c2-f62cbd31f36e" providerId="ADAL" clId="{9A19F9F6-61C0-495D-98CF-573BD80DBDC2}" dt="2021-03-02T12:01:26.290" v="12" actId="20577"/>
          <ac:spMkLst>
            <pc:docMk/>
            <pc:sldMk cId="2680800349" sldId="264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3:08:47.974" v="632" actId="20577"/>
          <ac:spMkLst>
            <pc:docMk/>
            <pc:sldMk cId="2680800349" sldId="264"/>
            <ac:spMk id="3" creationId="{567D4233-04D9-44B4-BAB6-5A8CEDC3B2D3}"/>
          </ac:spMkLst>
        </pc:spChg>
      </pc:sldChg>
      <pc:sldChg chg="addSp modSp mod modClrScheme chgLayout">
        <pc:chgData name="Sándor" userId="824fad06-9ad0-45c7-94c2-f62cbd31f36e" providerId="ADAL" clId="{9A19F9F6-61C0-495D-98CF-573BD80DBDC2}" dt="2021-03-02T13:08:26.609" v="624" actId="12"/>
        <pc:sldMkLst>
          <pc:docMk/>
          <pc:sldMk cId="1069282707" sldId="265"/>
        </pc:sldMkLst>
        <pc:spChg chg="mod ord">
          <ac:chgData name="Sándor" userId="824fad06-9ad0-45c7-94c2-f62cbd31f36e" providerId="ADAL" clId="{9A19F9F6-61C0-495D-98CF-573BD80DBDC2}" dt="2021-03-02T13:07:51.771" v="615" actId="700"/>
          <ac:spMkLst>
            <pc:docMk/>
            <pc:sldMk cId="1069282707" sldId="265"/>
            <ac:spMk id="2" creationId="{B53417A2-3146-449A-A29E-25EDD438C227}"/>
          </ac:spMkLst>
        </pc:spChg>
        <pc:spChg chg="mod ord">
          <ac:chgData name="Sándor" userId="824fad06-9ad0-45c7-94c2-f62cbd31f36e" providerId="ADAL" clId="{9A19F9F6-61C0-495D-98CF-573BD80DBDC2}" dt="2021-03-02T13:08:18.696" v="622" actId="27636"/>
          <ac:spMkLst>
            <pc:docMk/>
            <pc:sldMk cId="1069282707" sldId="265"/>
            <ac:spMk id="3" creationId="{567D4233-04D9-44B4-BAB6-5A8CEDC3B2D3}"/>
          </ac:spMkLst>
        </pc:spChg>
        <pc:spChg chg="add mod ord">
          <ac:chgData name="Sándor" userId="824fad06-9ad0-45c7-94c2-f62cbd31f36e" providerId="ADAL" clId="{9A19F9F6-61C0-495D-98CF-573BD80DBDC2}" dt="2021-03-02T13:08:26.609" v="624" actId="12"/>
          <ac:spMkLst>
            <pc:docMk/>
            <pc:sldMk cId="1069282707" sldId="265"/>
            <ac:spMk id="4" creationId="{FEDC0CEC-F2F5-42FA-8425-7378DCD83D29}"/>
          </ac:spMkLst>
        </pc:spChg>
      </pc:sldChg>
      <pc:sldChg chg="modSp mod">
        <pc:chgData name="Sándor" userId="824fad06-9ad0-45c7-94c2-f62cbd31f36e" providerId="ADAL" clId="{9A19F9F6-61C0-495D-98CF-573BD80DBDC2}" dt="2021-03-02T12:26:12.782" v="525" actId="20577"/>
        <pc:sldMkLst>
          <pc:docMk/>
          <pc:sldMk cId="2981495167" sldId="266"/>
        </pc:sldMkLst>
        <pc:spChg chg="mod">
          <ac:chgData name="Sándor" userId="824fad06-9ad0-45c7-94c2-f62cbd31f36e" providerId="ADAL" clId="{9A19F9F6-61C0-495D-98CF-573BD80DBDC2}" dt="2021-03-02T12:01:46.970" v="16" actId="20577"/>
          <ac:spMkLst>
            <pc:docMk/>
            <pc:sldMk cId="2981495167" sldId="266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6:12.782" v="525" actId="20577"/>
          <ac:spMkLst>
            <pc:docMk/>
            <pc:sldMk cId="2981495167" sldId="266"/>
            <ac:spMk id="3" creationId="{567D4233-04D9-44B4-BAB6-5A8CEDC3B2D3}"/>
          </ac:spMkLst>
        </pc:spChg>
      </pc:sldChg>
      <pc:sldChg chg="modSp mod">
        <pc:chgData name="Sándor" userId="824fad06-9ad0-45c7-94c2-f62cbd31f36e" providerId="ADAL" clId="{9A19F9F6-61C0-495D-98CF-573BD80DBDC2}" dt="2021-03-02T12:26:28.474" v="555" actId="20577"/>
        <pc:sldMkLst>
          <pc:docMk/>
          <pc:sldMk cId="1114270935" sldId="267"/>
        </pc:sldMkLst>
        <pc:spChg chg="mod">
          <ac:chgData name="Sándor" userId="824fad06-9ad0-45c7-94c2-f62cbd31f36e" providerId="ADAL" clId="{9A19F9F6-61C0-495D-98CF-573BD80DBDC2}" dt="2021-03-02T12:01:51.354" v="18" actId="20577"/>
          <ac:spMkLst>
            <pc:docMk/>
            <pc:sldMk cId="1114270935" sldId="267"/>
            <ac:spMk id="2" creationId="{B53417A2-3146-449A-A29E-25EDD438C227}"/>
          </ac:spMkLst>
        </pc:spChg>
        <pc:spChg chg="mod">
          <ac:chgData name="Sándor" userId="824fad06-9ad0-45c7-94c2-f62cbd31f36e" providerId="ADAL" clId="{9A19F9F6-61C0-495D-98CF-573BD80DBDC2}" dt="2021-03-02T12:26:28.474" v="555" actId="20577"/>
          <ac:spMkLst>
            <pc:docMk/>
            <pc:sldMk cId="1114270935" sldId="267"/>
            <ac:spMk id="3" creationId="{567D4233-04D9-44B4-BAB6-5A8CEDC3B2D3}"/>
          </ac:spMkLst>
        </pc:spChg>
      </pc:sldChg>
      <pc:sldChg chg="addSp modSp mod modClrScheme chgLayout">
        <pc:chgData name="Sándor" userId="824fad06-9ad0-45c7-94c2-f62cbd31f36e" providerId="ADAL" clId="{9A19F9F6-61C0-495D-98CF-573BD80DBDC2}" dt="2021-03-02T13:06:58.380" v="614" actId="27636"/>
        <pc:sldMkLst>
          <pc:docMk/>
          <pc:sldMk cId="711031274" sldId="268"/>
        </pc:sldMkLst>
        <pc:spChg chg="mod ord">
          <ac:chgData name="Sándor" userId="824fad06-9ad0-45c7-94c2-f62cbd31f36e" providerId="ADAL" clId="{9A19F9F6-61C0-495D-98CF-573BD80DBDC2}" dt="2021-03-02T13:06:19.649" v="607" actId="700"/>
          <ac:spMkLst>
            <pc:docMk/>
            <pc:sldMk cId="711031274" sldId="268"/>
            <ac:spMk id="2" creationId="{B53417A2-3146-449A-A29E-25EDD438C227}"/>
          </ac:spMkLst>
        </pc:spChg>
        <pc:spChg chg="mod ord">
          <ac:chgData name="Sándor" userId="824fad06-9ad0-45c7-94c2-f62cbd31f36e" providerId="ADAL" clId="{9A19F9F6-61C0-495D-98CF-573BD80DBDC2}" dt="2021-03-02T13:06:58.378" v="613" actId="27636"/>
          <ac:spMkLst>
            <pc:docMk/>
            <pc:sldMk cId="711031274" sldId="268"/>
            <ac:spMk id="3" creationId="{567D4233-04D9-44B4-BAB6-5A8CEDC3B2D3}"/>
          </ac:spMkLst>
        </pc:spChg>
        <pc:spChg chg="add mod ord">
          <ac:chgData name="Sándor" userId="824fad06-9ad0-45c7-94c2-f62cbd31f36e" providerId="ADAL" clId="{9A19F9F6-61C0-495D-98CF-573BD80DBDC2}" dt="2021-03-02T13:06:58.380" v="614" actId="27636"/>
          <ac:spMkLst>
            <pc:docMk/>
            <pc:sldMk cId="711031274" sldId="268"/>
            <ac:spMk id="4" creationId="{387B0230-37AE-43C0-A85A-3AE0A73503C8}"/>
          </ac:spMkLst>
        </pc:spChg>
      </pc:sldChg>
      <pc:sldChg chg="addSp delSp modSp new mod">
        <pc:chgData name="Sándor" userId="824fad06-9ad0-45c7-94c2-f62cbd31f36e" providerId="ADAL" clId="{9A19F9F6-61C0-495D-98CF-573BD80DBDC2}" dt="2021-03-02T16:27:25.938" v="683" actId="108"/>
        <pc:sldMkLst>
          <pc:docMk/>
          <pc:sldMk cId="2714514501" sldId="269"/>
        </pc:sldMkLst>
        <pc:spChg chg="mod">
          <ac:chgData name="Sándor" userId="824fad06-9ad0-45c7-94c2-f62cbd31f36e" providerId="ADAL" clId="{9A19F9F6-61C0-495D-98CF-573BD80DBDC2}" dt="2021-03-02T16:27:25.938" v="683" actId="108"/>
          <ac:spMkLst>
            <pc:docMk/>
            <pc:sldMk cId="2714514501" sldId="269"/>
            <ac:spMk id="2" creationId="{340227AD-B3E6-4575-A172-7ED50036F892}"/>
          </ac:spMkLst>
        </pc:spChg>
        <pc:spChg chg="del">
          <ac:chgData name="Sándor" userId="824fad06-9ad0-45c7-94c2-f62cbd31f36e" providerId="ADAL" clId="{9A19F9F6-61C0-495D-98CF-573BD80DBDC2}" dt="2021-03-02T16:22:00.661" v="634"/>
          <ac:spMkLst>
            <pc:docMk/>
            <pc:sldMk cId="2714514501" sldId="269"/>
            <ac:spMk id="3" creationId="{A9109037-8C42-4AF9-AAAA-945736B19865}"/>
          </ac:spMkLst>
        </pc:spChg>
        <pc:picChg chg="add mod">
          <ac:chgData name="Sándor" userId="824fad06-9ad0-45c7-94c2-f62cbd31f36e" providerId="ADAL" clId="{9A19F9F6-61C0-495D-98CF-573BD80DBDC2}" dt="2021-03-02T16:22:00.661" v="634"/>
          <ac:picMkLst>
            <pc:docMk/>
            <pc:sldMk cId="2714514501" sldId="269"/>
            <ac:picMk id="5" creationId="{4335D373-958A-431C-A1D4-772A7ABEC4C9}"/>
          </ac:picMkLst>
        </pc:picChg>
      </pc:sldChg>
      <pc:sldChg chg="modSp new mod">
        <pc:chgData name="Sándor" userId="824fad06-9ad0-45c7-94c2-f62cbd31f36e" providerId="ADAL" clId="{9A19F9F6-61C0-495D-98CF-573BD80DBDC2}" dt="2021-03-02T16:45:54.295" v="752" actId="6549"/>
        <pc:sldMkLst>
          <pc:docMk/>
          <pc:sldMk cId="4027713333" sldId="270"/>
        </pc:sldMkLst>
        <pc:spChg chg="mod">
          <ac:chgData name="Sándor" userId="824fad06-9ad0-45c7-94c2-f62cbd31f36e" providerId="ADAL" clId="{9A19F9F6-61C0-495D-98CF-573BD80DBDC2}" dt="2021-03-02T16:30:37.955" v="685"/>
          <ac:spMkLst>
            <pc:docMk/>
            <pc:sldMk cId="4027713333" sldId="270"/>
            <ac:spMk id="2" creationId="{BFC880F8-D3D5-4288-858B-510DD79C8A56}"/>
          </ac:spMkLst>
        </pc:spChg>
        <pc:spChg chg="mod">
          <ac:chgData name="Sándor" userId="824fad06-9ad0-45c7-94c2-f62cbd31f36e" providerId="ADAL" clId="{9A19F9F6-61C0-495D-98CF-573BD80DBDC2}" dt="2021-03-02T16:45:54.295" v="752" actId="6549"/>
          <ac:spMkLst>
            <pc:docMk/>
            <pc:sldMk cId="4027713333" sldId="270"/>
            <ac:spMk id="3" creationId="{DE526338-CA5B-482C-AC5A-A071416198BA}"/>
          </ac:spMkLst>
        </pc:spChg>
      </pc:sldChg>
    </pc:docChg>
  </pc:docChgLst>
  <pc:docChgLst>
    <pc:chgData name="Sándor" userId="824fad06-9ad0-45c7-94c2-f62cbd31f36e" providerId="ADAL" clId="{66106825-9201-4617-A2AF-A84FA34554E9}"/>
    <pc:docChg chg="undo custSel addSld delSld modSld">
      <pc:chgData name="Sándor" userId="824fad06-9ad0-45c7-94c2-f62cbd31f36e" providerId="ADAL" clId="{66106825-9201-4617-A2AF-A84FA34554E9}" dt="2021-03-05T18:17:34.516" v="181" actId="207"/>
      <pc:docMkLst>
        <pc:docMk/>
      </pc:docMkLst>
      <pc:sldChg chg="modSp mod">
        <pc:chgData name="Sándor" userId="824fad06-9ad0-45c7-94c2-f62cbd31f36e" providerId="ADAL" clId="{66106825-9201-4617-A2AF-A84FA34554E9}" dt="2021-03-04T16:50:34.791" v="6" actId="20577"/>
        <pc:sldMkLst>
          <pc:docMk/>
          <pc:sldMk cId="4208233515" sldId="256"/>
        </pc:sldMkLst>
        <pc:spChg chg="mod">
          <ac:chgData name="Sándor" userId="824fad06-9ad0-45c7-94c2-f62cbd31f36e" providerId="ADAL" clId="{66106825-9201-4617-A2AF-A84FA34554E9}" dt="2021-03-04T16:50:34.791" v="6" actId="20577"/>
          <ac:spMkLst>
            <pc:docMk/>
            <pc:sldMk cId="4208233515" sldId="256"/>
            <ac:spMk id="3" creationId="{4826EE01-C907-49BC-8998-0FB10E652236}"/>
          </ac:spMkLst>
        </pc:spChg>
      </pc:sldChg>
      <pc:sldChg chg="addSp delSp modSp mod modClrScheme chgLayout">
        <pc:chgData name="Sándor" userId="824fad06-9ad0-45c7-94c2-f62cbd31f36e" providerId="ADAL" clId="{66106825-9201-4617-A2AF-A84FA34554E9}" dt="2021-03-05T15:58:53.152" v="167" actId="20577"/>
        <pc:sldMkLst>
          <pc:docMk/>
          <pc:sldMk cId="3161561137" sldId="259"/>
        </pc:sldMkLst>
        <pc:spChg chg="mod ord">
          <ac:chgData name="Sándor" userId="824fad06-9ad0-45c7-94c2-f62cbd31f36e" providerId="ADAL" clId="{66106825-9201-4617-A2AF-A84FA34554E9}" dt="2021-03-04T17:07:26.958" v="14" actId="700"/>
          <ac:spMkLst>
            <pc:docMk/>
            <pc:sldMk cId="3161561137" sldId="259"/>
            <ac:spMk id="2" creationId="{B53417A2-3146-449A-A29E-25EDD438C227}"/>
          </ac:spMkLst>
        </pc:spChg>
        <pc:spChg chg="del mod ord">
          <ac:chgData name="Sándor" userId="824fad06-9ad0-45c7-94c2-f62cbd31f36e" providerId="ADAL" clId="{66106825-9201-4617-A2AF-A84FA34554E9}" dt="2021-03-04T17:07:26.958" v="14" actId="700"/>
          <ac:spMkLst>
            <pc:docMk/>
            <pc:sldMk cId="3161561137" sldId="259"/>
            <ac:spMk id="3" creationId="{567D4233-04D9-44B4-BAB6-5A8CEDC3B2D3}"/>
          </ac:spMkLst>
        </pc:spChg>
        <pc:spChg chg="add mod ord">
          <ac:chgData name="Sándor" userId="824fad06-9ad0-45c7-94c2-f62cbd31f36e" providerId="ADAL" clId="{66106825-9201-4617-A2AF-A84FA34554E9}" dt="2021-03-05T15:58:53.152" v="167" actId="20577"/>
          <ac:spMkLst>
            <pc:docMk/>
            <pc:sldMk cId="3161561137" sldId="259"/>
            <ac:spMk id="4" creationId="{69207107-354A-4459-BA68-DE52C67A7CAD}"/>
          </ac:spMkLst>
        </pc:spChg>
        <pc:spChg chg="add mod ord">
          <ac:chgData name="Sándor" userId="824fad06-9ad0-45c7-94c2-f62cbd31f36e" providerId="ADAL" clId="{66106825-9201-4617-A2AF-A84FA34554E9}" dt="2021-03-04T18:23:57.323" v="51" actId="27636"/>
          <ac:spMkLst>
            <pc:docMk/>
            <pc:sldMk cId="3161561137" sldId="259"/>
            <ac:spMk id="5" creationId="{80DF1187-2EFD-4AC3-84CD-73D40CE372EC}"/>
          </ac:spMkLst>
        </pc:spChg>
      </pc:sldChg>
      <pc:sldChg chg="addSp modSp mod modClrScheme chgLayout">
        <pc:chgData name="Sándor" userId="824fad06-9ad0-45c7-94c2-f62cbd31f36e" providerId="ADAL" clId="{66106825-9201-4617-A2AF-A84FA34554E9}" dt="2021-03-05T15:28:45.523" v="87" actId="27636"/>
        <pc:sldMkLst>
          <pc:docMk/>
          <pc:sldMk cId="1483006926" sldId="260"/>
        </pc:sldMkLst>
        <pc:spChg chg="mod ord">
          <ac:chgData name="Sándor" userId="824fad06-9ad0-45c7-94c2-f62cbd31f36e" providerId="ADAL" clId="{66106825-9201-4617-A2AF-A84FA34554E9}" dt="2021-03-04T18:25:55.900" v="58" actId="700"/>
          <ac:spMkLst>
            <pc:docMk/>
            <pc:sldMk cId="1483006926" sldId="260"/>
            <ac:spMk id="2" creationId="{B53417A2-3146-449A-A29E-25EDD438C227}"/>
          </ac:spMkLst>
        </pc:spChg>
        <pc:spChg chg="mod ord">
          <ac:chgData name="Sándor" userId="824fad06-9ad0-45c7-94c2-f62cbd31f36e" providerId="ADAL" clId="{66106825-9201-4617-A2AF-A84FA34554E9}" dt="2021-03-05T15:28:45.521" v="86" actId="27636"/>
          <ac:spMkLst>
            <pc:docMk/>
            <pc:sldMk cId="1483006926" sldId="260"/>
            <ac:spMk id="3" creationId="{567D4233-04D9-44B4-BAB6-5A8CEDC3B2D3}"/>
          </ac:spMkLst>
        </pc:spChg>
        <pc:spChg chg="add mod ord">
          <ac:chgData name="Sándor" userId="824fad06-9ad0-45c7-94c2-f62cbd31f36e" providerId="ADAL" clId="{66106825-9201-4617-A2AF-A84FA34554E9}" dt="2021-03-05T15:28:45.523" v="87" actId="27636"/>
          <ac:spMkLst>
            <pc:docMk/>
            <pc:sldMk cId="1483006926" sldId="260"/>
            <ac:spMk id="4" creationId="{A73F1E73-DC70-4E87-AF3C-6F8D91B50F07}"/>
          </ac:spMkLst>
        </pc:spChg>
      </pc:sldChg>
      <pc:sldChg chg="addSp modSp mod modClrScheme chgLayout">
        <pc:chgData name="Sándor" userId="824fad06-9ad0-45c7-94c2-f62cbd31f36e" providerId="ADAL" clId="{66106825-9201-4617-A2AF-A84FA34554E9}" dt="2021-03-05T15:59:53.431" v="173" actId="27636"/>
        <pc:sldMkLst>
          <pc:docMk/>
          <pc:sldMk cId="3246539729" sldId="262"/>
        </pc:sldMkLst>
        <pc:spChg chg="mod ord">
          <ac:chgData name="Sándor" userId="824fad06-9ad0-45c7-94c2-f62cbd31f36e" providerId="ADAL" clId="{66106825-9201-4617-A2AF-A84FA34554E9}" dt="2021-03-05T15:46:54.285" v="88" actId="700"/>
          <ac:spMkLst>
            <pc:docMk/>
            <pc:sldMk cId="3246539729" sldId="262"/>
            <ac:spMk id="2" creationId="{B53417A2-3146-449A-A29E-25EDD438C227}"/>
          </ac:spMkLst>
        </pc:spChg>
        <pc:spChg chg="mod ord">
          <ac:chgData name="Sándor" userId="824fad06-9ad0-45c7-94c2-f62cbd31f36e" providerId="ADAL" clId="{66106825-9201-4617-A2AF-A84FA34554E9}" dt="2021-03-05T15:59:53.430" v="172" actId="27636"/>
          <ac:spMkLst>
            <pc:docMk/>
            <pc:sldMk cId="3246539729" sldId="262"/>
            <ac:spMk id="3" creationId="{567D4233-04D9-44B4-BAB6-5A8CEDC3B2D3}"/>
          </ac:spMkLst>
        </pc:spChg>
        <pc:spChg chg="add mod ord">
          <ac:chgData name="Sándor" userId="824fad06-9ad0-45c7-94c2-f62cbd31f36e" providerId="ADAL" clId="{66106825-9201-4617-A2AF-A84FA34554E9}" dt="2021-03-05T15:59:53.431" v="173" actId="27636"/>
          <ac:spMkLst>
            <pc:docMk/>
            <pc:sldMk cId="3246539729" sldId="262"/>
            <ac:spMk id="4" creationId="{B78F8A50-044B-43B0-BD42-6DC2D989B49D}"/>
          </ac:spMkLst>
        </pc:spChg>
      </pc:sldChg>
      <pc:sldChg chg="add del">
        <pc:chgData name="Sándor" userId="824fad06-9ad0-45c7-94c2-f62cbd31f36e" providerId="ADAL" clId="{66106825-9201-4617-A2AF-A84FA34554E9}" dt="2021-03-05T15:54:56.835" v="118" actId="2696"/>
        <pc:sldMkLst>
          <pc:docMk/>
          <pc:sldMk cId="2257901707" sldId="263"/>
        </pc:sldMkLst>
      </pc:sldChg>
      <pc:sldChg chg="addSp modSp mod modClrScheme chgLayout">
        <pc:chgData name="Sándor" userId="824fad06-9ad0-45c7-94c2-f62cbd31f36e" providerId="ADAL" clId="{66106825-9201-4617-A2AF-A84FA34554E9}" dt="2021-03-05T16:00:25.954" v="179" actId="27636"/>
        <pc:sldMkLst>
          <pc:docMk/>
          <pc:sldMk cId="2680800349" sldId="264"/>
        </pc:sldMkLst>
        <pc:spChg chg="mod ord">
          <ac:chgData name="Sándor" userId="824fad06-9ad0-45c7-94c2-f62cbd31f36e" providerId="ADAL" clId="{66106825-9201-4617-A2AF-A84FA34554E9}" dt="2021-03-05T15:53:28.543" v="100" actId="700"/>
          <ac:spMkLst>
            <pc:docMk/>
            <pc:sldMk cId="2680800349" sldId="264"/>
            <ac:spMk id="2" creationId="{B53417A2-3146-449A-A29E-25EDD438C227}"/>
          </ac:spMkLst>
        </pc:spChg>
        <pc:spChg chg="mod ord">
          <ac:chgData name="Sándor" userId="824fad06-9ad0-45c7-94c2-f62cbd31f36e" providerId="ADAL" clId="{66106825-9201-4617-A2AF-A84FA34554E9}" dt="2021-03-05T16:00:25.953" v="178" actId="27636"/>
          <ac:spMkLst>
            <pc:docMk/>
            <pc:sldMk cId="2680800349" sldId="264"/>
            <ac:spMk id="3" creationId="{567D4233-04D9-44B4-BAB6-5A8CEDC3B2D3}"/>
          </ac:spMkLst>
        </pc:spChg>
        <pc:spChg chg="add mod ord">
          <ac:chgData name="Sándor" userId="824fad06-9ad0-45c7-94c2-f62cbd31f36e" providerId="ADAL" clId="{66106825-9201-4617-A2AF-A84FA34554E9}" dt="2021-03-05T16:00:25.954" v="179" actId="27636"/>
          <ac:spMkLst>
            <pc:docMk/>
            <pc:sldMk cId="2680800349" sldId="264"/>
            <ac:spMk id="4" creationId="{2E1E0FF8-520D-4655-ADFE-151FE793C371}"/>
          </ac:spMkLst>
        </pc:spChg>
      </pc:sldChg>
      <pc:sldChg chg="modSp mod">
        <pc:chgData name="Sándor" userId="824fad06-9ad0-45c7-94c2-f62cbd31f36e" providerId="ADAL" clId="{66106825-9201-4617-A2AF-A84FA34554E9}" dt="2021-03-05T18:17:34.516" v="181" actId="207"/>
        <pc:sldMkLst>
          <pc:docMk/>
          <pc:sldMk cId="4027713333" sldId="270"/>
        </pc:sldMkLst>
        <pc:spChg chg="mod">
          <ac:chgData name="Sándor" userId="824fad06-9ad0-45c7-94c2-f62cbd31f36e" providerId="ADAL" clId="{66106825-9201-4617-A2AF-A84FA34554E9}" dt="2021-03-05T18:17:34.516" v="181" actId="207"/>
          <ac:spMkLst>
            <pc:docMk/>
            <pc:sldMk cId="4027713333" sldId="270"/>
            <ac:spMk id="3" creationId="{DE526338-CA5B-482C-AC5A-A071416198BA}"/>
          </ac:spMkLst>
        </pc:spChg>
      </pc:sldChg>
      <pc:sldChg chg="addSp modSp add mod modClrScheme chgLayout">
        <pc:chgData name="Sándor" userId="824fad06-9ad0-45c7-94c2-f62cbd31f36e" providerId="ADAL" clId="{66106825-9201-4617-A2AF-A84FA34554E9}" dt="2021-03-04T18:25:09.971" v="57" actId="27636"/>
        <pc:sldMkLst>
          <pc:docMk/>
          <pc:sldMk cId="3199599319" sldId="271"/>
        </pc:sldMkLst>
        <pc:spChg chg="mod ord">
          <ac:chgData name="Sándor" userId="824fad06-9ad0-45c7-94c2-f62cbd31f36e" providerId="ADAL" clId="{66106825-9201-4617-A2AF-A84FA34554E9}" dt="2021-03-04T17:21:27.347" v="36" actId="700"/>
          <ac:spMkLst>
            <pc:docMk/>
            <pc:sldMk cId="3199599319" sldId="271"/>
            <ac:spMk id="2" creationId="{B53417A2-3146-449A-A29E-25EDD438C227}"/>
          </ac:spMkLst>
        </pc:spChg>
        <pc:spChg chg="mod ord">
          <ac:chgData name="Sándor" userId="824fad06-9ad0-45c7-94c2-f62cbd31f36e" providerId="ADAL" clId="{66106825-9201-4617-A2AF-A84FA34554E9}" dt="2021-03-04T18:25:09.969" v="56" actId="27636"/>
          <ac:spMkLst>
            <pc:docMk/>
            <pc:sldMk cId="3199599319" sldId="271"/>
            <ac:spMk id="3" creationId="{567D4233-04D9-44B4-BAB6-5A8CEDC3B2D3}"/>
          </ac:spMkLst>
        </pc:spChg>
        <pc:spChg chg="add mod ord">
          <ac:chgData name="Sándor" userId="824fad06-9ad0-45c7-94c2-f62cbd31f36e" providerId="ADAL" clId="{66106825-9201-4617-A2AF-A84FA34554E9}" dt="2021-03-04T18:25:09.971" v="57" actId="27636"/>
          <ac:spMkLst>
            <pc:docMk/>
            <pc:sldMk cId="3199599319" sldId="271"/>
            <ac:spMk id="4" creationId="{65EEA0D5-AAB0-43C2-85F3-F2CC18720F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8B4A52-B005-451F-9515-0E5952E333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20ECCD6-596C-4F6D-92FF-965767A58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F39F52-5F2C-4DDE-93F3-100ECF61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348A25-1789-4F8C-A971-6B6AC291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7089647-0BAE-4292-A48A-C80E23D1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383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B21D21E-4EAF-45BC-9603-DA24ED06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2AAA683-ED6C-40A2-AD85-34BE743CE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F74EE10-4C55-47FA-AD75-FAB551A64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435C4C-34F8-41C5-887A-E09AE9BE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AA42EC0-B1A6-4DAD-B311-3D8E86FA8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523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44AA2C-E2A9-4338-90E0-7B1A14469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87C61A-335E-4A36-BDDA-90B144AAA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D9566E2-0E01-48F6-8CD7-95420C91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782DB68-D383-4150-B19A-BE66684DA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464DBF-3F53-4AA8-B009-516BC244F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539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40D2BC-CCCB-4203-8EBA-5EA8E4009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BC18BCA-3EC8-4367-9586-A277715EF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A614DD-7A38-4262-B871-23CF4498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0B6421-BA16-4282-8552-4F9A2D9A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008DE45-949C-4B1F-B190-31FA0123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30130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3F55FE9-9767-4D57-83F4-F9295DB0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78DCD0F-367A-4AEC-9C15-2EFF9EE50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FE3F767-557A-482D-B83B-CB782BC5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AA9C7CB-50FA-4CA9-8A25-241D419F3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F404C67-0373-45F9-8EF9-1F515337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58252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B95B3D-2BFD-4284-95C4-767C7417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7CCE302-CD81-451D-8B85-75C509BAD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DE1AF19-A2CC-4139-9503-DE8094FD3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5DD8734-99B7-472E-BF20-5C76F885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CCD62E-9CC6-4EDB-AC24-62F807CB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41A0522-05C3-4EDD-98F2-128CD3DD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799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EF35C9D-80F2-4637-A937-E40992A8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9FD5C2D-70CA-465B-9605-6ED061FA5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1FF40DB-05CB-4BEE-B0B5-04148AE57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BD688795-57FA-4D1B-A650-EF6617FFF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4B05E4A5-62AC-4257-B31A-A255A0582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D4EFCC-1BC6-44A0-9A1B-FB0AF203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C03C898-CD9D-464E-A6AC-5D54FD28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D577C25D-54EC-41F6-AB4B-592A08292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4245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49EFC-2F6B-4C10-85AD-6A9E5F05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46C9F85F-F457-4148-97C7-5DD44B854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7C3518-9390-4C01-8F8B-96753CAE3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7928F0D-07C4-4721-9352-7810A23D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37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E5F7625-074F-466C-A300-81347B924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586BF7C1-E936-4094-A8BD-A3C1DC902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0A468B3-A5BB-4347-9530-17B1F0EE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9609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6D3380-1B95-4BF7-98CA-24755F99E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AB6B9CD-6A56-4F9E-BCB4-FFFAF1A8C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EAE5BC3-3929-4539-87CC-39C078AC7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5907F1-9D36-4E48-8945-DA4B61BC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72F7DAF-1117-4769-B6A4-512B2FB3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8B690C4-0AA5-4032-8A54-D8CD6A43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0689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EF1748-D979-4DC9-B4FF-AAF0F9D1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86BEF24-9B53-4ABC-B71C-12A7F7770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AA896BC-1F4D-4C5E-BE6E-28739BD99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94B99F9-C580-4E61-A3AF-BFD03C54A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EC23A47-C612-4E3E-97E2-C703288D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DC0B1A2-5ADB-43FF-BF29-EBD2A902B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363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383A03B9-B78F-4963-8DD7-B6F4BC2DE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DECF85F-33F5-4A88-95CF-DFDAEC348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6726E7-9390-41DB-B715-E9C622C15E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0E99F-2FF8-404A-B132-62C15DE6F6B3}" type="datetimeFigureOut">
              <a:rPr lang="hu-HU" smtClean="0"/>
              <a:t>2021. 03. 05.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0C14F05-BD63-4ACB-A301-14A50DED1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411F197-A5AC-4C50-8ECE-4DE3BCFB6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0F8D0-E8A8-4A2A-89DC-E0106C4FD01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7749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nyelvek.inf.elte.hu/leirasok/Csharp/index.php?chapter=25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collections.generic.ienumerable-1?view=net-5.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BF19C-3838-4098-9A7F-A30B65521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LINQ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826EE01-C907-49BC-8998-0FB10E652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Lambda kifejezésekkel</a:t>
            </a:r>
          </a:p>
          <a:p>
            <a:r>
              <a:rPr lang="hu-HU" dirty="0">
                <a:hlinkClick r:id="rId2"/>
              </a:rPr>
              <a:t>Bővebben, példákkal ...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823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OrderBy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Az elemeket kulcs szerint növekvő sorrendbe rendezi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E1E0FF8-520D-4655-ADFE-151FE793C3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&gt;();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"Tom"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"Dick"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"Harry"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"Mary"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"Jay"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"N"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OrderBy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hu-HU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Nev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5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 </a:t>
            </a:r>
            <a:r>
              <a:rPr lang="en-US" sz="15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query</a:t>
            </a:r>
            <a:r>
              <a:rPr lang="en-US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15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5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hu-HU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</a:t>
            </a:r>
            <a:r>
              <a:rPr lang="hu-HU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item.Nev</a:t>
            </a:r>
            <a:r>
              <a:rPr lang="hu-HU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-&gt; {</a:t>
            </a:r>
            <a:r>
              <a:rPr lang="hu-HU" sz="15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item.Nem</a:t>
            </a:r>
            <a:r>
              <a:rPr lang="hu-HU" sz="15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}"</a:t>
            </a:r>
            <a:r>
              <a:rPr lang="hu-HU" sz="15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hu-HU" sz="15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Dick -&gt; 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Harry -&gt; N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Jay -&gt; 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Mary -&gt; 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Tom -&gt; F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15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2680800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OrderByDescending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Az elemeket kulcs szerint csökkenő sorrendbe rendezi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EDC0CEC-F2F5-42FA-8425-7378DCD83D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sz="2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grades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82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56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98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85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sv-SE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IEnumerable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hu-HU" sz="2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topThreeGrades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OrderByDescending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Take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három legnagyobb érték:"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topThreeGrades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This code produces the following 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top three grades are: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928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First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lista első elemét adja</a:t>
            </a:r>
          </a:p>
        </p:txBody>
      </p:sp>
    </p:spTree>
    <p:extLst>
      <p:ext uri="{BB962C8B-B14F-4D97-AF65-F5344CB8AC3E}">
        <p14:creationId xmlns:p14="http://schemas.microsoft.com/office/powerpoint/2010/main" val="2981495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Last()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lista utolsó elemét adja</a:t>
            </a:r>
          </a:p>
        </p:txBody>
      </p:sp>
    </p:spTree>
    <p:extLst>
      <p:ext uri="{BB962C8B-B14F-4D97-AF65-F5344CB8AC3E}">
        <p14:creationId xmlns:p14="http://schemas.microsoft.com/office/powerpoint/2010/main" val="1114270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Take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/>
              <a:t>Adott számú elemet ad vissza a lista elejétől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7B0230-37AE-43C0-A85A-3AE0A73503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sv-SE" sz="280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[]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grades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59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82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70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56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92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98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85</a:t>
            </a:r>
            <a:r>
              <a:rPr lang="sv-SE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sv-SE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};</a:t>
            </a:r>
            <a:endParaRPr lang="sv-SE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IEnumerable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hu-HU" sz="2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topThreeGrades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OrderByDescending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Take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3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"A három legnagyobb érték:"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topThreeGrades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grade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This code produces the following output: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hu-HU" sz="2800" b="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The top three grades are: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98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92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85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03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0227AD-B3E6-4575-A172-7ED50036F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.NET </a:t>
            </a:r>
            <a:r>
              <a:rPr lang="hu-HU" b="1" i="1" dirty="0" err="1">
                <a:solidFill>
                  <a:srgbClr val="FF0000"/>
                </a:solidFill>
              </a:rPr>
              <a:t>L</a:t>
            </a:r>
            <a:r>
              <a:rPr lang="hu-HU" dirty="0" err="1"/>
              <a:t>anguage</a:t>
            </a:r>
            <a:r>
              <a:rPr lang="hu-HU" dirty="0"/>
              <a:t> </a:t>
            </a:r>
            <a:r>
              <a:rPr lang="hu-HU" b="1" i="1" dirty="0" err="1">
                <a:solidFill>
                  <a:srgbClr val="FF0000"/>
                </a:solidFill>
              </a:rPr>
              <a:t>In</a:t>
            </a:r>
            <a:r>
              <a:rPr lang="hu-HU" dirty="0" err="1"/>
              <a:t>tegrated</a:t>
            </a:r>
            <a:r>
              <a:rPr lang="hu-HU" dirty="0"/>
              <a:t> </a:t>
            </a:r>
            <a:r>
              <a:rPr lang="hu-HU" b="1" i="1" dirty="0" err="1">
                <a:solidFill>
                  <a:srgbClr val="FF0000"/>
                </a:solidFill>
              </a:rPr>
              <a:t>Q</a:t>
            </a:r>
            <a:r>
              <a:rPr lang="hu-HU" dirty="0" err="1"/>
              <a:t>uery</a:t>
            </a:r>
            <a:r>
              <a:rPr lang="hu-HU" dirty="0"/>
              <a:t> 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4335D373-958A-431C-A1D4-772A7ABEC4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025" y="2029619"/>
            <a:ext cx="7219950" cy="3943350"/>
          </a:xfrm>
        </p:spPr>
      </p:pic>
    </p:spTree>
    <p:extLst>
      <p:ext uri="{BB962C8B-B14F-4D97-AF65-F5344CB8AC3E}">
        <p14:creationId xmlns:p14="http://schemas.microsoft.com/office/powerpoint/2010/main" val="2714514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C880F8-D3D5-4288-858B-510DD79C8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IEnumerable</a:t>
            </a:r>
            <a:r>
              <a:rPr lang="hu-HU" dirty="0"/>
              <a:t>&lt;T&gt; </a:t>
            </a:r>
            <a:r>
              <a:rPr lang="hu-HU" dirty="0" err="1"/>
              <a:t>Interface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526338-CA5B-482C-AC5A-A07141619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List&lt;T&gt;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>
                <a:solidFill>
                  <a:srgbClr val="FF0000"/>
                </a:solidFill>
              </a:rPr>
              <a:t>Dictionary</a:t>
            </a:r>
            <a:r>
              <a:rPr lang="hu-HU" dirty="0">
                <a:solidFill>
                  <a:srgbClr val="FF0000"/>
                </a:solidFill>
              </a:rPr>
              <a:t>&lt;</a:t>
            </a:r>
            <a:r>
              <a:rPr lang="hu-HU" dirty="0" err="1">
                <a:solidFill>
                  <a:srgbClr val="FF0000"/>
                </a:solidFill>
              </a:rPr>
              <a:t>TKey</a:t>
            </a:r>
            <a:r>
              <a:rPr lang="hu-HU" dirty="0">
                <a:solidFill>
                  <a:srgbClr val="FF0000"/>
                </a:solidFill>
              </a:rPr>
              <a:t>, </a:t>
            </a:r>
            <a:r>
              <a:rPr lang="hu-HU" dirty="0" err="1">
                <a:solidFill>
                  <a:srgbClr val="FF0000"/>
                </a:solidFill>
              </a:rPr>
              <a:t>TValue</a:t>
            </a:r>
            <a:r>
              <a:rPr lang="hu-HU" dirty="0">
                <a:solidFill>
                  <a:srgbClr val="FF0000"/>
                </a:solidFill>
              </a:rPr>
              <a:t>&gt; </a:t>
            </a:r>
            <a:r>
              <a:rPr lang="hu-HU" dirty="0" err="1">
                <a:solidFill>
                  <a:srgbClr val="FF0000"/>
                </a:solidFill>
              </a:rPr>
              <a:t>Class</a:t>
            </a:r>
            <a:endParaRPr lang="hu-HU" dirty="0">
              <a:solidFill>
                <a:srgbClr val="FF0000"/>
              </a:solidFill>
            </a:endParaRPr>
          </a:p>
          <a:p>
            <a:r>
              <a:rPr lang="hu-HU" dirty="0" err="1"/>
              <a:t>String</a:t>
            </a:r>
            <a:r>
              <a:rPr lang="hu-HU" dirty="0"/>
              <a:t> </a:t>
            </a:r>
            <a:r>
              <a:rPr lang="hu-HU" dirty="0" err="1"/>
              <a:t>Class</a:t>
            </a:r>
            <a:endParaRPr lang="hu-HU" dirty="0"/>
          </a:p>
          <a:p>
            <a:r>
              <a:rPr lang="hu-HU" dirty="0">
                <a:hlinkClick r:id="rId2"/>
              </a:rPr>
              <a:t>bővebben</a:t>
            </a:r>
            <a:r>
              <a:rPr lang="hu-HU" u="sng" dirty="0">
                <a:hlinkClick r:id="rId2"/>
              </a:rPr>
              <a:t>...</a:t>
            </a:r>
            <a:endParaRPr lang="hu-HU" u="sng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27713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Where</a:t>
            </a:r>
            <a:r>
              <a:rPr lang="hu-HU" dirty="0"/>
              <a:t>()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207107-354A-4459-BA68-DE52C67A7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/>
              <a:t>Adott feltétel alapján megszűri a lista elemeit</a:t>
            </a: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80DF1187-2EFD-4AC3-84CD-73D40CE37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hu-HU" sz="2800" dirty="0">
              <a:solidFill>
                <a:srgbClr val="8000FF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[]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names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"Tom"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"Dick"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"Harry"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"Mary"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"Jay"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IEnumerable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Where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</a:rPr>
              <a:t>foreach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item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</a:rPr>
              <a:t>in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query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item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//-- Harry, Mary, Jay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156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Find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Az első találatot adja vissza, ha van ilyen. Ha nincs, akkor null értéket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5EEA0D5-AAB0-43C2-85F3-F2CC18720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hu-HU" sz="1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names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1800" b="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&gt;();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"Tom"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"Dick"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"Harry"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"Mary"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"Jay"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IEnumerable</a:t>
            </a:r>
            <a:r>
              <a:rPr lang="hu-HU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hu-HU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hu-HU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Find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1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800" b="0" dirty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en-US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hu-HU" sz="1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1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hu-HU" sz="1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1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1800" b="0" dirty="0">
                <a:solidFill>
                  <a:srgbClr val="008000"/>
                </a:solidFill>
                <a:highlight>
                  <a:srgbClr val="FFFFFF"/>
                </a:highlight>
              </a:rPr>
              <a:t>//-- Harry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99599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FindAll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Az összes feltételnek megfelelő elemet visszaadja, vagy a null értéket.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A73F1E73-DC70-4E87-AF3C-6F8D91B5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hu-HU" sz="2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</a:rPr>
              <a:t>List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&gt;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names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1" dirty="0">
                <a:solidFill>
                  <a:srgbClr val="0000FF"/>
                </a:solidFill>
                <a:highlight>
                  <a:srgbClr val="FFFFFF"/>
                </a:highlight>
              </a:rPr>
              <a:t>new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List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en-US" sz="2800" b="0" dirty="0">
                <a:solidFill>
                  <a:srgbClr val="8000FF"/>
                </a:solidFill>
                <a:highlight>
                  <a:srgbClr val="FFFFFF"/>
                </a:highlight>
              </a:rPr>
              <a:t>string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&gt;();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"Tom"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"Dick"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"Harry"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"Mary"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"Jay"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IEnumerable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hu-HU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names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Find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All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n 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=&gt;</a:t>
            </a:r>
            <a:r>
              <a:rPr lang="en-US" sz="28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</a:t>
            </a:r>
            <a:r>
              <a:rPr lang="en-US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Contains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2800" b="0" dirty="0">
                <a:solidFill>
                  <a:srgbClr val="808080"/>
                </a:solidFill>
                <a:highlight>
                  <a:srgbClr val="FFFFFF"/>
                </a:highlight>
              </a:rPr>
              <a:t>"a"</a:t>
            </a:r>
            <a:r>
              <a:rPr lang="en-US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));</a:t>
            </a:r>
            <a:endParaRPr lang="en-US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Console</a:t>
            </a:r>
            <a:r>
              <a:rPr lang="hu-HU" sz="2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WriteLine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hu-HU" sz="28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query</a:t>
            </a:r>
            <a:r>
              <a:rPr lang="hu-HU" sz="28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hu-HU" sz="28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hu-HU" sz="2800" b="0" dirty="0">
                <a:solidFill>
                  <a:srgbClr val="008000"/>
                </a:solidFill>
                <a:highlight>
                  <a:srgbClr val="FFFFFF"/>
                </a:highlight>
              </a:rPr>
              <a:t>//-- Harry, Mary, Jay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83006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GroupBy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Azonos értékek alapján összevon listaelemeket. </a:t>
            </a:r>
          </a:p>
          <a:p>
            <a:r>
              <a:rPr lang="hu-HU" dirty="0"/>
              <a:t>Szükségszerű a </a:t>
            </a:r>
            <a:r>
              <a:rPr lang="hu-HU" dirty="0" err="1"/>
              <a:t>Select</a:t>
            </a:r>
            <a:r>
              <a:rPr lang="hu-HU" dirty="0"/>
              <a:t>() használata az összesítés utáni struktúra megadásához</a:t>
            </a:r>
          </a:p>
        </p:txBody>
      </p:sp>
    </p:spTree>
    <p:extLst>
      <p:ext uri="{BB962C8B-B14F-4D97-AF65-F5344CB8AC3E}">
        <p14:creationId xmlns:p14="http://schemas.microsoft.com/office/powerpoint/2010/main" val="2643887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Select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Új adatszerkezetet hoz létre a lista elemeiből.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78F8A50-044B-43B0-BD42-6DC2D989B4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names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List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&gt;();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"Tom"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"Dick"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"Harry"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"F"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"Mary"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Tanulo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"Jay"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"N"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query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names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GroupBy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 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hu-H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Nem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Select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=&gt;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key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Key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db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b</a:t>
            </a:r>
            <a:r>
              <a:rPr lang="en-US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Count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()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});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foreach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item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query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{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	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Console</a:t>
            </a:r>
            <a:r>
              <a:rPr lang="hu-HU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.</a:t>
            </a:r>
            <a:r>
              <a:rPr lang="hu-HU" sz="1400" b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WriteLine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$</a:t>
            </a:r>
            <a:r>
              <a:rPr lang="hu-HU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"{</a:t>
            </a:r>
            <a:r>
              <a:rPr lang="hu-HU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item.key</a:t>
            </a:r>
            <a:r>
              <a:rPr lang="hu-HU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 -&gt; {</a:t>
            </a:r>
            <a:r>
              <a:rPr lang="hu-HU" sz="1400" b="0" dirty="0" err="1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item.db</a:t>
            </a:r>
            <a:r>
              <a:rPr lang="hu-HU" sz="1400" b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}"</a:t>
            </a: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F -&gt;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 -&gt;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*/</a:t>
            </a:r>
            <a:endParaRPr lang="hu-HU" sz="1400" b="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400" b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24653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3417A2-3146-449A-A29E-25EDD438C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Count</a:t>
            </a:r>
            <a:r>
              <a:rPr lang="hu-HU" dirty="0"/>
              <a:t>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67D4233-04D9-44B4-BAB6-5A8CEDC3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Elemek számát adja eredményül</a:t>
            </a:r>
          </a:p>
        </p:txBody>
      </p:sp>
    </p:spTree>
    <p:extLst>
      <p:ext uri="{BB962C8B-B14F-4D97-AF65-F5344CB8AC3E}">
        <p14:creationId xmlns:p14="http://schemas.microsoft.com/office/powerpoint/2010/main" val="225790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783</Words>
  <Application>Microsoft Office PowerPoint</Application>
  <PresentationFormat>Szélesvásznú</PresentationFormat>
  <Paragraphs>144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Office-téma</vt:lpstr>
      <vt:lpstr>LINQ</vt:lpstr>
      <vt:lpstr>.NET Language Integrated Query </vt:lpstr>
      <vt:lpstr>IEnumerable&lt;T&gt; Interface</vt:lpstr>
      <vt:lpstr>Where()</vt:lpstr>
      <vt:lpstr>Find()</vt:lpstr>
      <vt:lpstr>FindAll()</vt:lpstr>
      <vt:lpstr>GroupBy()</vt:lpstr>
      <vt:lpstr>Select()</vt:lpstr>
      <vt:lpstr>Count()</vt:lpstr>
      <vt:lpstr>OrderBy()</vt:lpstr>
      <vt:lpstr>OrderByDescending()</vt:lpstr>
      <vt:lpstr>First()</vt:lpstr>
      <vt:lpstr>Last()</vt:lpstr>
      <vt:lpstr>Take()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</dc:title>
  <dc:creator>Sándor Boros</dc:creator>
  <cp:lastModifiedBy>Sándor Boros</cp:lastModifiedBy>
  <cp:revision>1</cp:revision>
  <dcterms:created xsi:type="dcterms:W3CDTF">2021-03-02T11:45:15Z</dcterms:created>
  <dcterms:modified xsi:type="dcterms:W3CDTF">2021-03-05T18:18:00Z</dcterms:modified>
</cp:coreProperties>
</file>