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F2DFE1-669D-4016-8932-8FC8402E4A08}" v="10" dt="2021-02-26T07:09:28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" userId="824fad06-9ad0-45c7-94c2-f62cbd31f36e" providerId="ADAL" clId="{61F2DFE1-669D-4016-8932-8FC8402E4A08}"/>
    <pc:docChg chg="undo redo custSel addSld modSld sldOrd">
      <pc:chgData name="Sándor" userId="824fad06-9ad0-45c7-94c2-f62cbd31f36e" providerId="ADAL" clId="{61F2DFE1-669D-4016-8932-8FC8402E4A08}" dt="2021-02-26T07:19:00.714" v="587" actId="20577"/>
      <pc:docMkLst>
        <pc:docMk/>
      </pc:docMkLst>
      <pc:sldChg chg="modSp new mod">
        <pc:chgData name="Sándor" userId="824fad06-9ad0-45c7-94c2-f62cbd31f36e" providerId="ADAL" clId="{61F2DFE1-669D-4016-8932-8FC8402E4A08}" dt="2021-02-22T17:51:14.026" v="34" actId="20577"/>
        <pc:sldMkLst>
          <pc:docMk/>
          <pc:sldMk cId="2788017360" sldId="256"/>
        </pc:sldMkLst>
        <pc:spChg chg="mod">
          <ac:chgData name="Sándor" userId="824fad06-9ad0-45c7-94c2-f62cbd31f36e" providerId="ADAL" clId="{61F2DFE1-669D-4016-8932-8FC8402E4A08}" dt="2021-02-22T17:51:04.070" v="15" actId="20577"/>
          <ac:spMkLst>
            <pc:docMk/>
            <pc:sldMk cId="2788017360" sldId="256"/>
            <ac:spMk id="2" creationId="{8D10992F-0CA5-4456-BA08-146BBD444AD2}"/>
          </ac:spMkLst>
        </pc:spChg>
        <pc:spChg chg="mod">
          <ac:chgData name="Sándor" userId="824fad06-9ad0-45c7-94c2-f62cbd31f36e" providerId="ADAL" clId="{61F2DFE1-669D-4016-8932-8FC8402E4A08}" dt="2021-02-22T17:51:14.026" v="34" actId="20577"/>
          <ac:spMkLst>
            <pc:docMk/>
            <pc:sldMk cId="2788017360" sldId="256"/>
            <ac:spMk id="3" creationId="{3DDE74A3-7F74-486C-AA20-1E5F4A4E5E18}"/>
          </ac:spMkLst>
        </pc:spChg>
      </pc:sldChg>
      <pc:sldChg chg="addSp delSp modSp new mod">
        <pc:chgData name="Sándor" userId="824fad06-9ad0-45c7-94c2-f62cbd31f36e" providerId="ADAL" clId="{61F2DFE1-669D-4016-8932-8FC8402E4A08}" dt="2021-02-22T17:52:00.215" v="55" actId="20577"/>
        <pc:sldMkLst>
          <pc:docMk/>
          <pc:sldMk cId="1034104556" sldId="257"/>
        </pc:sldMkLst>
        <pc:spChg chg="mod">
          <ac:chgData name="Sándor" userId="824fad06-9ad0-45c7-94c2-f62cbd31f36e" providerId="ADAL" clId="{61F2DFE1-669D-4016-8932-8FC8402E4A08}" dt="2021-02-22T17:52:00.215" v="55" actId="20577"/>
          <ac:spMkLst>
            <pc:docMk/>
            <pc:sldMk cId="1034104556" sldId="257"/>
            <ac:spMk id="2" creationId="{425FA0CA-1CCE-4741-BE97-C940295AF528}"/>
          </ac:spMkLst>
        </pc:spChg>
        <pc:spChg chg="del">
          <ac:chgData name="Sándor" userId="824fad06-9ad0-45c7-94c2-f62cbd31f36e" providerId="ADAL" clId="{61F2DFE1-669D-4016-8932-8FC8402E4A08}" dt="2021-02-22T17:51:30.649" v="36" actId="22"/>
          <ac:spMkLst>
            <pc:docMk/>
            <pc:sldMk cId="1034104556" sldId="257"/>
            <ac:spMk id="3" creationId="{A1899C51-8A7F-45E2-B7C2-1D687D66A169}"/>
          </ac:spMkLst>
        </pc:spChg>
        <pc:picChg chg="add mod ord">
          <ac:chgData name="Sándor" userId="824fad06-9ad0-45c7-94c2-f62cbd31f36e" providerId="ADAL" clId="{61F2DFE1-669D-4016-8932-8FC8402E4A08}" dt="2021-02-22T17:51:30.649" v="36" actId="22"/>
          <ac:picMkLst>
            <pc:docMk/>
            <pc:sldMk cId="1034104556" sldId="257"/>
            <ac:picMk id="5" creationId="{6B8C3D0B-FAA2-4B92-8A94-C4C3892F8B85}"/>
          </ac:picMkLst>
        </pc:picChg>
      </pc:sldChg>
      <pc:sldChg chg="addSp delSp modSp new mod">
        <pc:chgData name="Sándor" userId="824fad06-9ad0-45c7-94c2-f62cbd31f36e" providerId="ADAL" clId="{61F2DFE1-669D-4016-8932-8FC8402E4A08}" dt="2021-02-22T18:37:40.200" v="124" actId="962"/>
        <pc:sldMkLst>
          <pc:docMk/>
          <pc:sldMk cId="1926870067" sldId="258"/>
        </pc:sldMkLst>
        <pc:spChg chg="mod">
          <ac:chgData name="Sándor" userId="824fad06-9ad0-45c7-94c2-f62cbd31f36e" providerId="ADAL" clId="{61F2DFE1-669D-4016-8932-8FC8402E4A08}" dt="2021-02-22T18:02:37.630" v="90" actId="20577"/>
          <ac:spMkLst>
            <pc:docMk/>
            <pc:sldMk cId="1926870067" sldId="258"/>
            <ac:spMk id="2" creationId="{C0B21285-5C74-40C1-BB32-A7377525717C}"/>
          </ac:spMkLst>
        </pc:spChg>
        <pc:spChg chg="add del">
          <ac:chgData name="Sándor" userId="824fad06-9ad0-45c7-94c2-f62cbd31f36e" providerId="ADAL" clId="{61F2DFE1-669D-4016-8932-8FC8402E4A08}" dt="2021-02-22T18:03:58.291" v="96" actId="931"/>
          <ac:spMkLst>
            <pc:docMk/>
            <pc:sldMk cId="1926870067" sldId="258"/>
            <ac:spMk id="3" creationId="{0E337471-789A-4D7D-A2AA-02AFCD2ADA98}"/>
          </ac:spMkLst>
        </pc:spChg>
        <pc:spChg chg="add del mod">
          <ac:chgData name="Sándor" userId="824fad06-9ad0-45c7-94c2-f62cbd31f36e" providerId="ADAL" clId="{61F2DFE1-669D-4016-8932-8FC8402E4A08}" dt="2021-02-22T18:21:56.169" v="101" actId="931"/>
          <ac:spMkLst>
            <pc:docMk/>
            <pc:sldMk cId="1926870067" sldId="258"/>
            <ac:spMk id="9" creationId="{DC5D5F5E-0806-434D-8EBC-2E2B35793008}"/>
          </ac:spMkLst>
        </pc:spChg>
        <pc:spChg chg="add del mod">
          <ac:chgData name="Sándor" userId="824fad06-9ad0-45c7-94c2-f62cbd31f36e" providerId="ADAL" clId="{61F2DFE1-669D-4016-8932-8FC8402E4A08}" dt="2021-02-22T18:37:38.810" v="122" actId="931"/>
          <ac:spMkLst>
            <pc:docMk/>
            <pc:sldMk cId="1926870067" sldId="258"/>
            <ac:spMk id="13" creationId="{80A7E405-B66E-45D4-85E9-6ED1DB886193}"/>
          </ac:spMkLst>
        </pc:spChg>
        <pc:picChg chg="add del mod">
          <ac:chgData name="Sándor" userId="824fad06-9ad0-45c7-94c2-f62cbd31f36e" providerId="ADAL" clId="{61F2DFE1-669D-4016-8932-8FC8402E4A08}" dt="2021-02-22T18:03:44.855" v="95" actId="931"/>
          <ac:picMkLst>
            <pc:docMk/>
            <pc:sldMk cId="1926870067" sldId="258"/>
            <ac:picMk id="5" creationId="{F59E5FC6-AC66-4336-B9A2-AD1217C6B2F4}"/>
          </ac:picMkLst>
        </pc:picChg>
        <pc:picChg chg="add del mod">
          <ac:chgData name="Sándor" userId="824fad06-9ad0-45c7-94c2-f62cbd31f36e" providerId="ADAL" clId="{61F2DFE1-669D-4016-8932-8FC8402E4A08}" dt="2021-02-22T18:21:44.662" v="100" actId="478"/>
          <ac:picMkLst>
            <pc:docMk/>
            <pc:sldMk cId="1926870067" sldId="258"/>
            <ac:picMk id="7" creationId="{B3615CCB-2D43-4C62-9F19-A23E3A2FA85A}"/>
          </ac:picMkLst>
        </pc:picChg>
        <pc:picChg chg="add del mod">
          <ac:chgData name="Sándor" userId="824fad06-9ad0-45c7-94c2-f62cbd31f36e" providerId="ADAL" clId="{61F2DFE1-669D-4016-8932-8FC8402E4A08}" dt="2021-02-22T18:34:21" v="119" actId="478"/>
          <ac:picMkLst>
            <pc:docMk/>
            <pc:sldMk cId="1926870067" sldId="258"/>
            <ac:picMk id="11" creationId="{170F1FC1-8A5A-43A4-9AD7-D59773DF32D5}"/>
          </ac:picMkLst>
        </pc:picChg>
        <pc:picChg chg="add del">
          <ac:chgData name="Sándor" userId="824fad06-9ad0-45c7-94c2-f62cbd31f36e" providerId="ADAL" clId="{61F2DFE1-669D-4016-8932-8FC8402E4A08}" dt="2021-02-22T18:34:29.605" v="121" actId="478"/>
          <ac:picMkLst>
            <pc:docMk/>
            <pc:sldMk cId="1926870067" sldId="258"/>
            <ac:picMk id="15" creationId="{78CEC137-D417-46E1-9DB2-F0EF581268B8}"/>
          </ac:picMkLst>
        </pc:picChg>
        <pc:picChg chg="add mod">
          <ac:chgData name="Sándor" userId="824fad06-9ad0-45c7-94c2-f62cbd31f36e" providerId="ADAL" clId="{61F2DFE1-669D-4016-8932-8FC8402E4A08}" dt="2021-02-22T18:37:40.200" v="124" actId="962"/>
          <ac:picMkLst>
            <pc:docMk/>
            <pc:sldMk cId="1926870067" sldId="258"/>
            <ac:picMk id="17" creationId="{C3D55820-2C1D-4A2A-AF03-F19BA5473163}"/>
          </ac:picMkLst>
        </pc:picChg>
      </pc:sldChg>
      <pc:sldChg chg="addSp delSp modSp new mod">
        <pc:chgData name="Sándor" userId="824fad06-9ad0-45c7-94c2-f62cbd31f36e" providerId="ADAL" clId="{61F2DFE1-669D-4016-8932-8FC8402E4A08}" dt="2021-02-25T16:24:43.399" v="366" actId="20577"/>
        <pc:sldMkLst>
          <pc:docMk/>
          <pc:sldMk cId="3678939726" sldId="259"/>
        </pc:sldMkLst>
        <pc:spChg chg="mod">
          <ac:chgData name="Sándor" userId="824fad06-9ad0-45c7-94c2-f62cbd31f36e" providerId="ADAL" clId="{61F2DFE1-669D-4016-8932-8FC8402E4A08}" dt="2021-02-25T16:24:43.399" v="366" actId="20577"/>
          <ac:spMkLst>
            <pc:docMk/>
            <pc:sldMk cId="3678939726" sldId="259"/>
            <ac:spMk id="2" creationId="{23D12F6F-D24B-4081-AB47-FA7E2340A10A}"/>
          </ac:spMkLst>
        </pc:spChg>
        <pc:spChg chg="del">
          <ac:chgData name="Sándor" userId="824fad06-9ad0-45c7-94c2-f62cbd31f36e" providerId="ADAL" clId="{61F2DFE1-669D-4016-8932-8FC8402E4A08}" dt="2021-02-22T18:22:37.868" v="116" actId="931"/>
          <ac:spMkLst>
            <pc:docMk/>
            <pc:sldMk cId="3678939726" sldId="259"/>
            <ac:spMk id="3" creationId="{145B8F7D-6E49-40E4-9543-38D1136B0FB0}"/>
          </ac:spMkLst>
        </pc:spChg>
        <pc:spChg chg="add del mod">
          <ac:chgData name="Sándor" userId="824fad06-9ad0-45c7-94c2-f62cbd31f36e" providerId="ADAL" clId="{61F2DFE1-669D-4016-8932-8FC8402E4A08}" dt="2021-02-22T18:38:34.158" v="126" actId="22"/>
          <ac:spMkLst>
            <pc:docMk/>
            <pc:sldMk cId="3678939726" sldId="259"/>
            <ac:spMk id="7" creationId="{33F5C7C1-7F84-44E1-A97D-1AA1D8AE6BA4}"/>
          </ac:spMkLst>
        </pc:spChg>
        <pc:picChg chg="add del mod">
          <ac:chgData name="Sándor" userId="824fad06-9ad0-45c7-94c2-f62cbd31f36e" providerId="ADAL" clId="{61F2DFE1-669D-4016-8932-8FC8402E4A08}" dt="2021-02-22T18:37:46.871" v="125" actId="478"/>
          <ac:picMkLst>
            <pc:docMk/>
            <pc:sldMk cId="3678939726" sldId="259"/>
            <ac:picMk id="5" creationId="{CAC26597-8702-4C12-9583-CC4F48E3EBF5}"/>
          </ac:picMkLst>
        </pc:picChg>
        <pc:picChg chg="add mod ord">
          <ac:chgData name="Sándor" userId="824fad06-9ad0-45c7-94c2-f62cbd31f36e" providerId="ADAL" clId="{61F2DFE1-669D-4016-8932-8FC8402E4A08}" dt="2021-02-22T18:38:34.158" v="126" actId="22"/>
          <ac:picMkLst>
            <pc:docMk/>
            <pc:sldMk cId="3678939726" sldId="259"/>
            <ac:picMk id="9" creationId="{35D40880-260C-4A51-A65D-3C1C0497894A}"/>
          </ac:picMkLst>
        </pc:picChg>
      </pc:sldChg>
      <pc:sldChg chg="addSp delSp modSp new mod">
        <pc:chgData name="Sándor" userId="824fad06-9ad0-45c7-94c2-f62cbd31f36e" providerId="ADAL" clId="{61F2DFE1-669D-4016-8932-8FC8402E4A08}" dt="2021-02-22T18:43:21.494" v="130" actId="22"/>
        <pc:sldMkLst>
          <pc:docMk/>
          <pc:sldMk cId="3129456868" sldId="260"/>
        </pc:sldMkLst>
        <pc:spChg chg="del">
          <ac:chgData name="Sándor" userId="824fad06-9ad0-45c7-94c2-f62cbd31f36e" providerId="ADAL" clId="{61F2DFE1-669D-4016-8932-8FC8402E4A08}" dt="2021-02-22T18:42:26.814" v="128" actId="22"/>
          <ac:spMkLst>
            <pc:docMk/>
            <pc:sldMk cId="3129456868" sldId="260"/>
            <ac:spMk id="3" creationId="{E063EE02-A325-4671-8FC2-5B634F008790}"/>
          </ac:spMkLst>
        </pc:spChg>
        <pc:spChg chg="add del mod">
          <ac:chgData name="Sándor" userId="824fad06-9ad0-45c7-94c2-f62cbd31f36e" providerId="ADAL" clId="{61F2DFE1-669D-4016-8932-8FC8402E4A08}" dt="2021-02-22T18:43:21.494" v="130" actId="22"/>
          <ac:spMkLst>
            <pc:docMk/>
            <pc:sldMk cId="3129456868" sldId="260"/>
            <ac:spMk id="7" creationId="{B6E5C4A8-3842-40CC-9DAC-D919F7F5BD84}"/>
          </ac:spMkLst>
        </pc:spChg>
        <pc:picChg chg="add del mod ord">
          <ac:chgData name="Sándor" userId="824fad06-9ad0-45c7-94c2-f62cbd31f36e" providerId="ADAL" clId="{61F2DFE1-669D-4016-8932-8FC8402E4A08}" dt="2021-02-22T18:43:17.213" v="129" actId="478"/>
          <ac:picMkLst>
            <pc:docMk/>
            <pc:sldMk cId="3129456868" sldId="260"/>
            <ac:picMk id="5" creationId="{7FB6CC80-780E-4820-BE67-07BB47268CE5}"/>
          </ac:picMkLst>
        </pc:picChg>
        <pc:picChg chg="add mod ord">
          <ac:chgData name="Sándor" userId="824fad06-9ad0-45c7-94c2-f62cbd31f36e" providerId="ADAL" clId="{61F2DFE1-669D-4016-8932-8FC8402E4A08}" dt="2021-02-22T18:43:21.494" v="130" actId="22"/>
          <ac:picMkLst>
            <pc:docMk/>
            <pc:sldMk cId="3129456868" sldId="260"/>
            <ac:picMk id="9" creationId="{883DBA84-F834-4CEA-ADAC-9BDE9011E488}"/>
          </ac:picMkLst>
        </pc:picChg>
      </pc:sldChg>
      <pc:sldChg chg="addSp delSp modSp new mod">
        <pc:chgData name="Sándor" userId="824fad06-9ad0-45c7-94c2-f62cbd31f36e" providerId="ADAL" clId="{61F2DFE1-669D-4016-8932-8FC8402E4A08}" dt="2021-02-26T06:53:58.215" v="393" actId="20577"/>
        <pc:sldMkLst>
          <pc:docMk/>
          <pc:sldMk cId="1229473509" sldId="261"/>
        </pc:sldMkLst>
        <pc:spChg chg="mod">
          <ac:chgData name="Sándor" userId="824fad06-9ad0-45c7-94c2-f62cbd31f36e" providerId="ADAL" clId="{61F2DFE1-669D-4016-8932-8FC8402E4A08}" dt="2021-02-26T06:53:58.215" v="393" actId="20577"/>
          <ac:spMkLst>
            <pc:docMk/>
            <pc:sldMk cId="1229473509" sldId="261"/>
            <ac:spMk id="2" creationId="{B2D61E5B-86B5-423A-9893-ED487BC9D34F}"/>
          </ac:spMkLst>
        </pc:spChg>
        <pc:spChg chg="del">
          <ac:chgData name="Sándor" userId="824fad06-9ad0-45c7-94c2-f62cbd31f36e" providerId="ADAL" clId="{61F2DFE1-669D-4016-8932-8FC8402E4A08}" dt="2021-02-22T18:45:58.268" v="132" actId="22"/>
          <ac:spMkLst>
            <pc:docMk/>
            <pc:sldMk cId="1229473509" sldId="261"/>
            <ac:spMk id="3" creationId="{CD4D36A4-99A4-452D-89AA-B1551B39E513}"/>
          </ac:spMkLst>
        </pc:spChg>
        <pc:spChg chg="add del mod">
          <ac:chgData name="Sándor" userId="824fad06-9ad0-45c7-94c2-f62cbd31f36e" providerId="ADAL" clId="{61F2DFE1-669D-4016-8932-8FC8402E4A08}" dt="2021-02-22T18:46:20.313" v="134" actId="22"/>
          <ac:spMkLst>
            <pc:docMk/>
            <pc:sldMk cId="1229473509" sldId="261"/>
            <ac:spMk id="7" creationId="{56401860-52D5-44D1-AA10-EEE3C0411324}"/>
          </ac:spMkLst>
        </pc:spChg>
        <pc:picChg chg="add del mod ord">
          <ac:chgData name="Sándor" userId="824fad06-9ad0-45c7-94c2-f62cbd31f36e" providerId="ADAL" clId="{61F2DFE1-669D-4016-8932-8FC8402E4A08}" dt="2021-02-22T18:46:08.168" v="133" actId="478"/>
          <ac:picMkLst>
            <pc:docMk/>
            <pc:sldMk cId="1229473509" sldId="261"/>
            <ac:picMk id="5" creationId="{0FA897C9-052B-420F-AFF7-AB6B6B662E8B}"/>
          </ac:picMkLst>
        </pc:picChg>
        <pc:picChg chg="add mod ord">
          <ac:chgData name="Sándor" userId="824fad06-9ad0-45c7-94c2-f62cbd31f36e" providerId="ADAL" clId="{61F2DFE1-669D-4016-8932-8FC8402E4A08}" dt="2021-02-22T18:46:20.313" v="134" actId="22"/>
          <ac:picMkLst>
            <pc:docMk/>
            <pc:sldMk cId="1229473509" sldId="261"/>
            <ac:picMk id="9" creationId="{A0478280-5B41-4FD4-A8B9-2C6D1AC97E60}"/>
          </ac:picMkLst>
        </pc:picChg>
      </pc:sldChg>
      <pc:sldChg chg="modSp new mod ord">
        <pc:chgData name="Sándor" userId="824fad06-9ad0-45c7-94c2-f62cbd31f36e" providerId="ADAL" clId="{61F2DFE1-669D-4016-8932-8FC8402E4A08}" dt="2021-02-22T19:48:40.359" v="313" actId="20577"/>
        <pc:sldMkLst>
          <pc:docMk/>
          <pc:sldMk cId="3264361489" sldId="262"/>
        </pc:sldMkLst>
        <pc:spChg chg="mod">
          <ac:chgData name="Sándor" userId="824fad06-9ad0-45c7-94c2-f62cbd31f36e" providerId="ADAL" clId="{61F2DFE1-669D-4016-8932-8FC8402E4A08}" dt="2021-02-22T19:27:47.857" v="256" actId="20577"/>
          <ac:spMkLst>
            <pc:docMk/>
            <pc:sldMk cId="3264361489" sldId="262"/>
            <ac:spMk id="2" creationId="{45A1CD76-7AF6-414D-BDEA-F0511ED8B8BB}"/>
          </ac:spMkLst>
        </pc:spChg>
        <pc:spChg chg="mod">
          <ac:chgData name="Sándor" userId="824fad06-9ad0-45c7-94c2-f62cbd31f36e" providerId="ADAL" clId="{61F2DFE1-669D-4016-8932-8FC8402E4A08}" dt="2021-02-22T19:48:40.359" v="313" actId="20577"/>
          <ac:spMkLst>
            <pc:docMk/>
            <pc:sldMk cId="3264361489" sldId="262"/>
            <ac:spMk id="3" creationId="{207FF7E1-6736-44B2-ACA3-B76CD68F5A9E}"/>
          </ac:spMkLst>
        </pc:spChg>
      </pc:sldChg>
      <pc:sldChg chg="addSp delSp modSp new mod">
        <pc:chgData name="Sándor" userId="824fad06-9ad0-45c7-94c2-f62cbd31f36e" providerId="ADAL" clId="{61F2DFE1-669D-4016-8932-8FC8402E4A08}" dt="2021-02-22T19:27:25.069" v="249" actId="20577"/>
        <pc:sldMkLst>
          <pc:docMk/>
          <pc:sldMk cId="2064205049" sldId="263"/>
        </pc:sldMkLst>
        <pc:spChg chg="mod">
          <ac:chgData name="Sándor" userId="824fad06-9ad0-45c7-94c2-f62cbd31f36e" providerId="ADAL" clId="{61F2DFE1-669D-4016-8932-8FC8402E4A08}" dt="2021-02-22T19:27:25.069" v="249" actId="20577"/>
          <ac:spMkLst>
            <pc:docMk/>
            <pc:sldMk cId="2064205049" sldId="263"/>
            <ac:spMk id="2" creationId="{D0835736-446A-4613-9BC9-FC515FE596DF}"/>
          </ac:spMkLst>
        </pc:spChg>
        <pc:spChg chg="del">
          <ac:chgData name="Sándor" userId="824fad06-9ad0-45c7-94c2-f62cbd31f36e" providerId="ADAL" clId="{61F2DFE1-669D-4016-8932-8FC8402E4A08}" dt="2021-02-22T19:26:38.805" v="228" actId="931"/>
          <ac:spMkLst>
            <pc:docMk/>
            <pc:sldMk cId="2064205049" sldId="263"/>
            <ac:spMk id="3" creationId="{BDAED094-832F-4FBD-8208-437D4D0DC809}"/>
          </ac:spMkLst>
        </pc:spChg>
        <pc:picChg chg="add mod">
          <ac:chgData name="Sándor" userId="824fad06-9ad0-45c7-94c2-f62cbd31f36e" providerId="ADAL" clId="{61F2DFE1-669D-4016-8932-8FC8402E4A08}" dt="2021-02-22T19:26:40.571" v="230" actId="962"/>
          <ac:picMkLst>
            <pc:docMk/>
            <pc:sldMk cId="2064205049" sldId="263"/>
            <ac:picMk id="5" creationId="{2209382A-7F0E-4FEA-AE54-267933794278}"/>
          </ac:picMkLst>
        </pc:picChg>
      </pc:sldChg>
      <pc:sldChg chg="modSp new mod">
        <pc:chgData name="Sándor" userId="824fad06-9ad0-45c7-94c2-f62cbd31f36e" providerId="ADAL" clId="{61F2DFE1-669D-4016-8932-8FC8402E4A08}" dt="2021-02-22T19:59:01.782" v="357" actId="108"/>
        <pc:sldMkLst>
          <pc:docMk/>
          <pc:sldMk cId="4291505355" sldId="264"/>
        </pc:sldMkLst>
        <pc:spChg chg="mod">
          <ac:chgData name="Sándor" userId="824fad06-9ad0-45c7-94c2-f62cbd31f36e" providerId="ADAL" clId="{61F2DFE1-669D-4016-8932-8FC8402E4A08}" dt="2021-02-22T19:59:01.782" v="357" actId="108"/>
          <ac:spMkLst>
            <pc:docMk/>
            <pc:sldMk cId="4291505355" sldId="264"/>
            <ac:spMk id="3" creationId="{75AB10A0-F00C-470E-917C-0912CBC4CD35}"/>
          </ac:spMkLst>
        </pc:spChg>
      </pc:sldChg>
      <pc:sldChg chg="addSp delSp modSp new mod">
        <pc:chgData name="Sándor" userId="824fad06-9ad0-45c7-94c2-f62cbd31f36e" providerId="ADAL" clId="{61F2DFE1-669D-4016-8932-8FC8402E4A08}" dt="2021-02-22T19:55:54.630" v="326" actId="962"/>
        <pc:sldMkLst>
          <pc:docMk/>
          <pc:sldMk cId="1647792101" sldId="265"/>
        </pc:sldMkLst>
        <pc:spChg chg="mod">
          <ac:chgData name="Sándor" userId="824fad06-9ad0-45c7-94c2-f62cbd31f36e" providerId="ADAL" clId="{61F2DFE1-669D-4016-8932-8FC8402E4A08}" dt="2021-02-22T19:54:35.505" v="323" actId="20577"/>
          <ac:spMkLst>
            <pc:docMk/>
            <pc:sldMk cId="1647792101" sldId="265"/>
            <ac:spMk id="2" creationId="{6FE03973-CA5B-4D6D-B212-512C0BFBB677}"/>
          </ac:spMkLst>
        </pc:spChg>
        <pc:spChg chg="del">
          <ac:chgData name="Sándor" userId="824fad06-9ad0-45c7-94c2-f62cbd31f36e" providerId="ADAL" clId="{61F2DFE1-669D-4016-8932-8FC8402E4A08}" dt="2021-02-22T19:55:52.867" v="324" actId="931"/>
          <ac:spMkLst>
            <pc:docMk/>
            <pc:sldMk cId="1647792101" sldId="265"/>
            <ac:spMk id="3" creationId="{F425FBE1-9314-45DC-9CC9-ED36FBD8CBBA}"/>
          </ac:spMkLst>
        </pc:spChg>
        <pc:picChg chg="add mod">
          <ac:chgData name="Sándor" userId="824fad06-9ad0-45c7-94c2-f62cbd31f36e" providerId="ADAL" clId="{61F2DFE1-669D-4016-8932-8FC8402E4A08}" dt="2021-02-22T19:55:54.630" v="326" actId="962"/>
          <ac:picMkLst>
            <pc:docMk/>
            <pc:sldMk cId="1647792101" sldId="265"/>
            <ac:picMk id="5" creationId="{05DB8494-6FB3-488D-BE76-E0E0E9E30E48}"/>
          </ac:picMkLst>
        </pc:picChg>
      </pc:sldChg>
      <pc:sldChg chg="addSp delSp modSp new mod setBg modClrScheme chgLayout">
        <pc:chgData name="Sándor" userId="824fad06-9ad0-45c7-94c2-f62cbd31f36e" providerId="ADAL" clId="{61F2DFE1-669D-4016-8932-8FC8402E4A08}" dt="2021-02-26T07:19:00.714" v="587" actId="20577"/>
        <pc:sldMkLst>
          <pc:docMk/>
          <pc:sldMk cId="1548233897" sldId="266"/>
        </pc:sldMkLst>
        <pc:spChg chg="del mod ord">
          <ac:chgData name="Sándor" userId="824fad06-9ad0-45c7-94c2-f62cbd31f36e" providerId="ADAL" clId="{61F2DFE1-669D-4016-8932-8FC8402E4A08}" dt="2021-02-26T07:07:17.853" v="395" actId="700"/>
          <ac:spMkLst>
            <pc:docMk/>
            <pc:sldMk cId="1548233897" sldId="266"/>
            <ac:spMk id="2" creationId="{12BBD8E7-BBAA-48BD-9FE1-6B59A46AEA80}"/>
          </ac:spMkLst>
        </pc:spChg>
        <pc:spChg chg="del mod ord">
          <ac:chgData name="Sándor" userId="824fad06-9ad0-45c7-94c2-f62cbd31f36e" providerId="ADAL" clId="{61F2DFE1-669D-4016-8932-8FC8402E4A08}" dt="2021-02-26T07:07:17.853" v="395" actId="700"/>
          <ac:spMkLst>
            <pc:docMk/>
            <pc:sldMk cId="1548233897" sldId="266"/>
            <ac:spMk id="3" creationId="{C51ADA88-48EF-4450-9B28-5A148888B3CC}"/>
          </ac:spMkLst>
        </pc:spChg>
        <pc:spChg chg="add mod ord">
          <ac:chgData name="Sándor" userId="824fad06-9ad0-45c7-94c2-f62cbd31f36e" providerId="ADAL" clId="{61F2DFE1-669D-4016-8932-8FC8402E4A08}" dt="2021-02-26T07:19:00.714" v="587" actId="20577"/>
          <ac:spMkLst>
            <pc:docMk/>
            <pc:sldMk cId="1548233897" sldId="266"/>
            <ac:spMk id="4" creationId="{CCE2AE3A-D9F4-4388-8E8E-92FE8EAB8FFB}"/>
          </ac:spMkLst>
        </pc:spChg>
        <pc:spChg chg="add del mod ord">
          <ac:chgData name="Sándor" userId="824fad06-9ad0-45c7-94c2-f62cbd31f36e" providerId="ADAL" clId="{61F2DFE1-669D-4016-8932-8FC8402E4A08}" dt="2021-02-26T07:09:28.487" v="407" actId="931"/>
          <ac:spMkLst>
            <pc:docMk/>
            <pc:sldMk cId="1548233897" sldId="266"/>
            <ac:spMk id="5" creationId="{CEE8A653-1530-4120-AC8D-9D6565289756}"/>
          </ac:spMkLst>
        </pc:spChg>
        <pc:spChg chg="add del mod ord">
          <ac:chgData name="Sándor" userId="824fad06-9ad0-45c7-94c2-f62cbd31f36e" providerId="ADAL" clId="{61F2DFE1-669D-4016-8932-8FC8402E4A08}" dt="2021-02-26T07:08:46.543" v="396" actId="931"/>
          <ac:spMkLst>
            <pc:docMk/>
            <pc:sldMk cId="1548233897" sldId="266"/>
            <ac:spMk id="6" creationId="{27905B32-C306-4A8A-A851-6F668A3D36F6}"/>
          </ac:spMkLst>
        </pc:spChg>
        <pc:spChg chg="add mod">
          <ac:chgData name="Sándor" userId="824fad06-9ad0-45c7-94c2-f62cbd31f36e" providerId="ADAL" clId="{61F2DFE1-669D-4016-8932-8FC8402E4A08}" dt="2021-02-26T07:18:56.222" v="585" actId="26606"/>
          <ac:spMkLst>
            <pc:docMk/>
            <pc:sldMk cId="1548233897" sldId="266"/>
            <ac:spMk id="10" creationId="{318D1029-C95C-479F-8B59-6D0B3435AF10}"/>
          </ac:spMkLst>
        </pc:spChg>
        <pc:spChg chg="add del">
          <ac:chgData name="Sándor" userId="824fad06-9ad0-45c7-94c2-f62cbd31f36e" providerId="ADAL" clId="{61F2DFE1-669D-4016-8932-8FC8402E4A08}" dt="2021-02-26T07:18:35.299" v="579" actId="26606"/>
          <ac:spMkLst>
            <pc:docMk/>
            <pc:sldMk cId="1548233897" sldId="266"/>
            <ac:spMk id="17" creationId="{201CC55D-ED54-4C5C-95E6-10947BD1103B}"/>
          </ac:spMkLst>
        </pc:spChg>
        <pc:spChg chg="add del">
          <ac:chgData name="Sándor" userId="824fad06-9ad0-45c7-94c2-f62cbd31f36e" providerId="ADAL" clId="{61F2DFE1-669D-4016-8932-8FC8402E4A08}" dt="2021-02-26T07:18:35.299" v="579" actId="26606"/>
          <ac:spMkLst>
            <pc:docMk/>
            <pc:sldMk cId="1548233897" sldId="266"/>
            <ac:spMk id="23" creationId="{3873B707-463F-40B0-8227-E8CC6C67EB25}"/>
          </ac:spMkLst>
        </pc:spChg>
        <pc:spChg chg="add del">
          <ac:chgData name="Sándor" userId="824fad06-9ad0-45c7-94c2-f62cbd31f36e" providerId="ADAL" clId="{61F2DFE1-669D-4016-8932-8FC8402E4A08}" dt="2021-02-26T07:18:35.299" v="579" actId="26606"/>
          <ac:spMkLst>
            <pc:docMk/>
            <pc:sldMk cId="1548233897" sldId="266"/>
            <ac:spMk id="25" creationId="{C13237C8-E62C-4F0D-A318-BD6FB6C2D138}"/>
          </ac:spMkLst>
        </pc:spChg>
        <pc:spChg chg="add del">
          <ac:chgData name="Sándor" userId="824fad06-9ad0-45c7-94c2-f62cbd31f36e" providerId="ADAL" clId="{61F2DFE1-669D-4016-8932-8FC8402E4A08}" dt="2021-02-26T07:18:35.299" v="579" actId="26606"/>
          <ac:spMkLst>
            <pc:docMk/>
            <pc:sldMk cId="1548233897" sldId="266"/>
            <ac:spMk id="27" creationId="{19C9EAEA-39D0-4B0E-A0EB-51E7B26740B1}"/>
          </ac:spMkLst>
        </pc:spChg>
        <pc:spChg chg="add del">
          <ac:chgData name="Sándor" userId="824fad06-9ad0-45c7-94c2-f62cbd31f36e" providerId="ADAL" clId="{61F2DFE1-669D-4016-8932-8FC8402E4A08}" dt="2021-02-26T07:18:44.776" v="581" actId="26606"/>
          <ac:spMkLst>
            <pc:docMk/>
            <pc:sldMk cId="1548233897" sldId="266"/>
            <ac:spMk id="29" creationId="{5E39A796-BE83-48B1-B33F-35C4A32AAB57}"/>
          </ac:spMkLst>
        </pc:spChg>
        <pc:spChg chg="add del">
          <ac:chgData name="Sándor" userId="824fad06-9ad0-45c7-94c2-f62cbd31f36e" providerId="ADAL" clId="{61F2DFE1-669D-4016-8932-8FC8402E4A08}" dt="2021-02-26T07:18:44.776" v="581" actId="26606"/>
          <ac:spMkLst>
            <pc:docMk/>
            <pc:sldMk cId="1548233897" sldId="266"/>
            <ac:spMk id="30" creationId="{72F84B47-E267-4194-8194-831DB7B5547F}"/>
          </ac:spMkLst>
        </pc:spChg>
        <pc:spChg chg="add del">
          <ac:chgData name="Sándor" userId="824fad06-9ad0-45c7-94c2-f62cbd31f36e" providerId="ADAL" clId="{61F2DFE1-669D-4016-8932-8FC8402E4A08}" dt="2021-02-26T07:18:56.222" v="585" actId="26606"/>
          <ac:spMkLst>
            <pc:docMk/>
            <pc:sldMk cId="1548233897" sldId="266"/>
            <ac:spMk id="32" creationId="{60E9A6ED-B880-44EA-8D60-C9D3C82CCBD2}"/>
          </ac:spMkLst>
        </pc:spChg>
        <pc:grpChg chg="add del">
          <ac:chgData name="Sándor" userId="824fad06-9ad0-45c7-94c2-f62cbd31f36e" providerId="ADAL" clId="{61F2DFE1-669D-4016-8932-8FC8402E4A08}" dt="2021-02-26T07:18:35.299" v="579" actId="26606"/>
          <ac:grpSpMkLst>
            <pc:docMk/>
            <pc:sldMk cId="1548233897" sldId="266"/>
            <ac:grpSpMk id="19" creationId="{1DE889C7-FAD6-4397-98E2-05D503484459}"/>
          </ac:grpSpMkLst>
        </pc:grpChg>
        <pc:picChg chg="add del mod">
          <ac:chgData name="Sándor" userId="824fad06-9ad0-45c7-94c2-f62cbd31f36e" providerId="ADAL" clId="{61F2DFE1-669D-4016-8932-8FC8402E4A08}" dt="2021-02-26T07:08:56.780" v="399" actId="478"/>
          <ac:picMkLst>
            <pc:docMk/>
            <pc:sldMk cId="1548233897" sldId="266"/>
            <ac:picMk id="8" creationId="{FD0FFCF5-6E3D-436D-9E2C-B41826822086}"/>
          </ac:picMkLst>
        </pc:picChg>
        <pc:picChg chg="add mod ord">
          <ac:chgData name="Sándor" userId="824fad06-9ad0-45c7-94c2-f62cbd31f36e" providerId="ADAL" clId="{61F2DFE1-669D-4016-8932-8FC8402E4A08}" dt="2021-02-26T07:18:56.222" v="585" actId="26606"/>
          <ac:picMkLst>
            <pc:docMk/>
            <pc:sldMk cId="1548233897" sldId="266"/>
            <ac:picMk id="12" creationId="{D97EB23C-C361-489C-BF78-0E7575A752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29D34-96F2-41E8-9283-BE8A41EE1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019C35E-D82F-47C7-9DA0-E503B5CE5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FFE0E0-6845-4628-8F96-174B614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FD14781-3903-4EF5-B039-84AA74F9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564202-2386-478F-ADC1-018B52B8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5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A5F167-8714-4C39-966B-C83B6C7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F22EFB-02E8-4D7B-9EAD-4230DF582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47C5D4-D626-4C57-954A-E70E0BDC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9ADB38-AB8C-44FF-B30E-EB75B79E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5082BD-A232-48E4-B78B-25DF5DCA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728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82D47E9-CBE4-449D-881E-9A9AD9227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57EB7FA-D728-46CC-B9CB-FB1DE6A18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79AEBE-6386-4CF2-B9CE-1AF72BD1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FB6F48F-9D6F-4396-9770-1E70748F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0C22C5-5D66-4A59-8FEB-37149211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204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A0FA88-A0C0-465C-B6C8-8C8819D8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27A6C6-6C65-4E1D-83BF-9447AC8F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E65E9A9-2FA1-4CBF-A59F-FF0B4395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0E289F-ACAC-49EC-9668-767DAA95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523D7ED-9D13-43D6-BFC2-7FE2A6E2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618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D31DF3-C71B-4A46-9388-E51F9A21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694F0E8-138A-47BA-B80A-3A2285248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919FA3-0F62-4B51-9D9C-9A9B83F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325955-FBAA-4C7E-B2BB-A39E3F34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363D25-B7B4-4B2C-BD21-6625855E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83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0F711-CECB-4D7F-9F96-73CEB029E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25C36F-9D86-4C66-AF1C-67CBEBE5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064EEC3-0245-4AEE-9E2E-4BA3AC8A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3CA61F-92D0-4D39-B540-A0D3A86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C78963-C93D-47C7-9BE7-25C36167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7445ED3-7650-42B7-B369-709BBDD5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82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530ED-199A-4D0D-BCD9-BA79524E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AFC584-5831-435D-B5BE-5202C3A50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46F1D5-538B-41CE-9C35-62A5BB356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7676025-0CAF-41F5-95D3-03B2EEBEF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83F57A1-88B2-4E42-950D-83B9038E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2D4CD6-1698-4B20-9837-02E6C209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37FFEA-2DC3-466A-BF04-480EC477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F74DD20-A675-471E-8CF5-E785DA81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93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621896-F84F-4A71-92A5-1D315AD1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6A55F5B-A701-43F1-9A8B-0D7E93B8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1C62F82-ECD6-42AB-B898-2E7B61D4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042D64E-D07D-4E9A-B2B4-8ABAAF54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784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9F4C667-EAF4-4FF7-8313-37FFDBEC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652C824-576A-4E26-B5B7-3DF494B8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74681F0-9D9B-4346-9E2B-5DEAB4AE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85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9C8A4-B9F1-4EEA-AA13-5B49CC5E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140F3D-1E95-4A41-A592-C64B1E46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71B09F4-3DC9-4A01-B844-2337594D9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860FE1-131F-4D57-B3FE-EE31F359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62C234-6B7E-47E1-B757-7EBF8055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EDFA396-545B-4E00-9882-273BEEFD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91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4245D8-73CC-4081-968D-48678C5F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C9923EA-D525-401B-826B-EF46B4226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4F7242-F558-4E24-832A-B81E1CAA9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645B4F3-F2D1-414D-8875-B7985E08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1EE587-D40C-42CA-A31C-FE348BCC3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8B14F1-A021-4396-AA20-7B2E53D8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956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C57B41-00A9-45E8-9003-61106719A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65CE1BB-3019-4FF7-8AC2-41C6ECD43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656E06-AF88-45DC-90D2-65CC56FD4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FDC75-3DD3-4DC5-9D7B-58EFF74AC807}" type="datetimeFigureOut">
              <a:rPr lang="hu-HU" smtClean="0"/>
              <a:t>2021. 02. 26.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EC0314-FE15-46EE-8339-11F8273C1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C27F6A-6C52-4E12-B779-DE3E34496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4FB3-E290-4C5E-A126-07457852C39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80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10992F-0CA5-4456-BA08-146BBD444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Telepítő csomag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DDE74A3-7F74-486C-AA20-1E5F4A4E5E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Setup.exe készítés</a:t>
            </a:r>
          </a:p>
        </p:txBody>
      </p:sp>
    </p:spTree>
    <p:extLst>
      <p:ext uri="{BB962C8B-B14F-4D97-AF65-F5344CB8AC3E}">
        <p14:creationId xmlns:p14="http://schemas.microsoft.com/office/powerpoint/2010/main" val="2788017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E03973-CA5B-4D6D-B212-512C0BFB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Végül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05DB8494-6FB3-488D-BE76-E0E0E9E30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478" y="1825625"/>
            <a:ext cx="6287043" cy="4351338"/>
          </a:xfrm>
        </p:spPr>
      </p:pic>
    </p:spTree>
    <p:extLst>
      <p:ext uri="{BB962C8B-B14F-4D97-AF65-F5344CB8AC3E}">
        <p14:creationId xmlns:p14="http://schemas.microsoft.com/office/powerpoint/2010/main" val="164779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CCE2AE3A-D9F4-4388-8E8E-92FE8EAB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Upgrade engedélyezése</a:t>
            </a:r>
          </a:p>
        </p:txBody>
      </p:sp>
      <p:pic>
        <p:nvPicPr>
          <p:cNvPr id="12" name="Tartalom helye 11" descr="A képen szöveg, képernyőkép, képernyő, számítógép látható&#10;&#10;Automatikusan generált leírás">
            <a:extLst>
              <a:ext uri="{FF2B5EF4-FFF2-40B4-BE49-F238E27FC236}">
                <a16:creationId xmlns:a16="http://schemas.microsoft.com/office/drawing/2014/main" id="{D97EB23C-C361-489C-BF78-0E7575A752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925" y="1825625"/>
            <a:ext cx="4208149" cy="4351338"/>
          </a:xfrm>
        </p:spPr>
      </p:pic>
      <p:sp>
        <p:nvSpPr>
          <p:cNvPr id="10" name="Tartalom helye 9">
            <a:extLst>
              <a:ext uri="{FF2B5EF4-FFF2-40B4-BE49-F238E27FC236}">
                <a16:creationId xmlns:a16="http://schemas.microsoft.com/office/drawing/2014/main" id="{318D1029-C95C-479F-8B59-6D0B3435AF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Verziószám átírása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ProductCode</a:t>
            </a:r>
            <a:r>
              <a:rPr lang="hu-HU" dirty="0"/>
              <a:t> váltás engedélyezése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RemovePreviusVersions</a:t>
            </a:r>
            <a:r>
              <a:rPr lang="hu-HU"/>
              <a:t> engedélyezése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823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5FA0CA-1CCE-4741-BE97-C940295A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létrehozása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B8C3D0B-FAA2-4B92-8A94-C4C3892F8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698" y="1825625"/>
            <a:ext cx="6552603" cy="4351338"/>
          </a:xfrm>
        </p:spPr>
      </p:pic>
    </p:spTree>
    <p:extLst>
      <p:ext uri="{BB962C8B-B14F-4D97-AF65-F5344CB8AC3E}">
        <p14:creationId xmlns:p14="http://schemas.microsoft.com/office/powerpoint/2010/main" val="103410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B21285-5C74-40C1-BB32-A7377525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Bővítmény hozzáadása a VS 2019-hez</a:t>
            </a:r>
          </a:p>
        </p:txBody>
      </p:sp>
      <p:pic>
        <p:nvPicPr>
          <p:cNvPr id="17" name="Tartalom helye 16" descr="A képen szöveg látható&#10;&#10;Automatikusan generált leírás">
            <a:extLst>
              <a:ext uri="{FF2B5EF4-FFF2-40B4-BE49-F238E27FC236}">
                <a16:creationId xmlns:a16="http://schemas.microsoft.com/office/drawing/2014/main" id="{C3D55820-2C1D-4A2A-AF03-F19BA5473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70" y="1825625"/>
            <a:ext cx="7121059" cy="4351338"/>
          </a:xfrm>
        </p:spPr>
      </p:pic>
    </p:spTree>
    <p:extLst>
      <p:ext uri="{BB962C8B-B14F-4D97-AF65-F5344CB8AC3E}">
        <p14:creationId xmlns:p14="http://schemas.microsoft.com/office/powerpoint/2010/main" val="192687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12F6F-D24B-4081-AB47-FA7E2340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VS </a:t>
            </a:r>
            <a:r>
              <a:rPr lang="hu-HU" dirty="0" err="1"/>
              <a:t>Installer</a:t>
            </a:r>
            <a:r>
              <a:rPr lang="hu-HU" dirty="0"/>
              <a:t> futtatása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35D40880-260C-4A51-A65D-3C1C04978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9550" y="2420144"/>
            <a:ext cx="4152900" cy="3162300"/>
          </a:xfrm>
        </p:spPr>
      </p:pic>
    </p:spTree>
    <p:extLst>
      <p:ext uri="{BB962C8B-B14F-4D97-AF65-F5344CB8AC3E}">
        <p14:creationId xmlns:p14="http://schemas.microsoft.com/office/powerpoint/2010/main" val="367893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4D3A9-3BD9-4007-857F-5EBFE80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883DBA84-F834-4CEA-ADAC-9BDE9011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698" y="1825625"/>
            <a:ext cx="6552603" cy="4351338"/>
          </a:xfrm>
        </p:spPr>
      </p:pic>
    </p:spTree>
    <p:extLst>
      <p:ext uri="{BB962C8B-B14F-4D97-AF65-F5344CB8AC3E}">
        <p14:creationId xmlns:p14="http://schemas.microsoft.com/office/powerpoint/2010/main" val="312945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A1CD76-7AF6-414D-BDEA-F0511ED8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Leíró tulajdonságok beállítása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7FF7E1-6736-44B2-ACA3-B76CD68F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Author</a:t>
            </a:r>
            <a:endParaRPr lang="hu-HU" dirty="0"/>
          </a:p>
          <a:p>
            <a:r>
              <a:rPr lang="hu-HU" dirty="0" err="1"/>
              <a:t>Description</a:t>
            </a:r>
            <a:endParaRPr lang="hu-HU" dirty="0"/>
          </a:p>
          <a:p>
            <a:r>
              <a:rPr lang="hu-HU" dirty="0" err="1"/>
              <a:t>Manufacturer</a:t>
            </a:r>
            <a:endParaRPr lang="hu-HU" dirty="0"/>
          </a:p>
          <a:p>
            <a:r>
              <a:rPr lang="hu-HU" dirty="0" err="1"/>
              <a:t>TargetPlatform</a:t>
            </a:r>
            <a:endParaRPr lang="hu-HU" dirty="0"/>
          </a:p>
          <a:p>
            <a:r>
              <a:rPr lang="hu-H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436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61E5B-86B5-423A-9893-ED487BC9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Setup</a:t>
            </a:r>
            <a:r>
              <a:rPr lang="hu-HU" dirty="0"/>
              <a:t> project beállításai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A0478280-5B41-4FD4-A8B9-2C6D1AC9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031" y="1825625"/>
            <a:ext cx="8035938" cy="4351338"/>
          </a:xfrm>
        </p:spPr>
      </p:pic>
    </p:spTree>
    <p:extLst>
      <p:ext uri="{BB962C8B-B14F-4D97-AF65-F5344CB8AC3E}">
        <p14:creationId xmlns:p14="http://schemas.microsoft.com/office/powerpoint/2010/main" val="122947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E3FF9-1BFB-4E86-81E4-2927B28B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AB10A0-F00C-470E-917C-0912CBC4C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 Alkalmazás mappa - </a:t>
            </a:r>
            <a:r>
              <a:rPr lang="hu-HU" b="1" dirty="0" err="1"/>
              <a:t>Application</a:t>
            </a:r>
            <a:r>
              <a:rPr lang="hu-HU" b="1" dirty="0"/>
              <a:t> </a:t>
            </a:r>
            <a:r>
              <a:rPr lang="hu-HU" b="1" dirty="0" err="1"/>
              <a:t>Folder</a:t>
            </a:r>
            <a:br>
              <a:rPr lang="hu-HU" dirty="0"/>
            </a:br>
            <a:r>
              <a:rPr lang="hu-HU" b="0" i="0" dirty="0">
                <a:solidFill>
                  <a:srgbClr val="212121"/>
                </a:solidFill>
                <a:effectLst/>
                <a:latin typeface="open sans"/>
              </a:rPr>
              <a:t>Ez a </a:t>
            </a:r>
            <a:r>
              <a:rPr lang="hu-HU" b="1" i="0" dirty="0">
                <a:solidFill>
                  <a:srgbClr val="212121"/>
                </a:solidFill>
                <a:effectLst/>
                <a:latin typeface="open sans"/>
              </a:rPr>
              <a:t>Cél</a:t>
            </a:r>
            <a:r>
              <a:rPr lang="hu-HU" b="0" i="0" dirty="0">
                <a:solidFill>
                  <a:srgbClr val="212121"/>
                </a:solidFill>
                <a:effectLst/>
                <a:latin typeface="open sans"/>
              </a:rPr>
              <a:t> mappája, ahová telepíteni vagy átmásolni szeretné a teljes alkalmazást, így itt hozzáadhatja az összes fájlt, ami a projekthez tartozik</a:t>
            </a:r>
          </a:p>
          <a:p>
            <a:r>
              <a:rPr lang="hu-HU" dirty="0"/>
              <a:t>Felhasználói asztal - </a:t>
            </a:r>
            <a:r>
              <a:rPr lang="hu-HU" b="1" dirty="0" err="1"/>
              <a:t>User’s</a:t>
            </a:r>
            <a:r>
              <a:rPr lang="hu-HU" b="1" dirty="0"/>
              <a:t> </a:t>
            </a:r>
            <a:r>
              <a:rPr lang="hu-HU" b="1" dirty="0" err="1"/>
              <a:t>Desktop</a:t>
            </a:r>
            <a:br>
              <a:rPr lang="hu-HU" dirty="0"/>
            </a:br>
            <a:r>
              <a:rPr lang="hu-HU" dirty="0"/>
              <a:t>Ez a mappa az Ön asztala, itt elhelyezhet egy alkalmazásfájl parancsikont.</a:t>
            </a:r>
          </a:p>
          <a:p>
            <a:r>
              <a:rPr lang="hu-HU" dirty="0"/>
              <a:t>A felhasználó programmenüje - </a:t>
            </a:r>
            <a:r>
              <a:rPr lang="hu-HU" b="1" dirty="0" err="1"/>
              <a:t>User’s</a:t>
            </a:r>
            <a:r>
              <a:rPr lang="hu-HU" b="1" dirty="0"/>
              <a:t> </a:t>
            </a:r>
            <a:r>
              <a:rPr lang="hu-HU" b="1" dirty="0" err="1"/>
              <a:t>Programs</a:t>
            </a:r>
            <a:r>
              <a:rPr lang="hu-HU" b="1" dirty="0"/>
              <a:t> </a:t>
            </a:r>
            <a:r>
              <a:rPr lang="hu-HU" b="1" dirty="0" err="1"/>
              <a:t>Menu</a:t>
            </a:r>
            <a:r>
              <a:rPr lang="hu-HU" b="1" dirty="0"/>
              <a:t> </a:t>
            </a:r>
            <a:br>
              <a:rPr lang="hu-HU" dirty="0"/>
            </a:br>
            <a:r>
              <a:rPr lang="hu-HU" dirty="0"/>
              <a:t>Ez a mappa a Start menü helyi mappája, itt is elhelyezhet egy parancsikont az alkalmazásfájlról, a súgófájlról vagy bármilyen dokumentumról stb.</a:t>
            </a:r>
          </a:p>
        </p:txBody>
      </p:sp>
    </p:spTree>
    <p:extLst>
      <p:ext uri="{BB962C8B-B14F-4D97-AF65-F5344CB8AC3E}">
        <p14:creationId xmlns:p14="http://schemas.microsoft.com/office/powerpoint/2010/main" val="429150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835736-446A-4613-9BC9-FC515FE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tulajdonságok</a:t>
            </a:r>
          </a:p>
        </p:txBody>
      </p:sp>
      <p:pic>
        <p:nvPicPr>
          <p:cNvPr id="5" name="Tartalom helye 4" descr="A képen szöveg látható&#10;&#10;Automatikusan generált leírás">
            <a:extLst>
              <a:ext uri="{FF2B5EF4-FFF2-40B4-BE49-F238E27FC236}">
                <a16:creationId xmlns:a16="http://schemas.microsoft.com/office/drawing/2014/main" id="{2209382A-7F0E-4FEA-AE54-267933794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39" y="1900738"/>
            <a:ext cx="3553321" cy="4201111"/>
          </a:xfrm>
        </p:spPr>
      </p:pic>
    </p:spTree>
    <p:extLst>
      <p:ext uri="{BB962C8B-B14F-4D97-AF65-F5344CB8AC3E}">
        <p14:creationId xmlns:p14="http://schemas.microsoft.com/office/powerpoint/2010/main" val="2064205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122</Words>
  <Application>Microsoft Office PowerPoint</Application>
  <PresentationFormat>Szélesvásznú</PresentationFormat>
  <Paragraphs>21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Office-téma</vt:lpstr>
      <vt:lpstr>Telepítő csomag</vt:lpstr>
      <vt:lpstr>Project létrehozása</vt:lpstr>
      <vt:lpstr>Bővítmény hozzáadása a VS 2019-hez</vt:lpstr>
      <vt:lpstr>VS Installer futtatása</vt:lpstr>
      <vt:lpstr>PowerPoint-bemutató</vt:lpstr>
      <vt:lpstr>Leíró tulajdonságok beállítása</vt:lpstr>
      <vt:lpstr>Setup project beállításai</vt:lpstr>
      <vt:lpstr>PowerPoint-bemutató</vt:lpstr>
      <vt:lpstr>Egyéb tulajdonságok</vt:lpstr>
      <vt:lpstr>Végül</vt:lpstr>
      <vt:lpstr>Upgrade engedélyezése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Telepítő csomag</dc:title>
  <dc:creator>Sándor Boros</dc:creator>
  <cp:lastModifiedBy>Sándor Boros</cp:lastModifiedBy>
  <cp:revision>1</cp:revision>
  <dcterms:created xsi:type="dcterms:W3CDTF">2021-02-22T17:36:30Z</dcterms:created>
  <dcterms:modified xsi:type="dcterms:W3CDTF">2021-02-26T07:19:10Z</dcterms:modified>
</cp:coreProperties>
</file>