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0DAAF-0BFB-6328-7248-3A3D96010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348DCB-0BBF-C3B3-DE5D-360E4A382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BA27ED-DA8C-31A2-FBEA-668CD245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E1386E-EAB0-CC3C-5937-D7742C3B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CEAE9F-2F45-2F87-0C71-A5404E11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36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0FD944-A4A6-02E9-6883-10C63F62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D8BC5EF-2170-0C36-DB18-A6316D1FB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96F55D-3CA0-A711-6785-EE838E31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728FB5-5F88-8327-DB4C-60418E36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6D91D8-627D-401A-49B0-4FDABE0A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22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3BC4CC1-7F3E-7DBE-402A-02FB6A875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A1EAF8-3FF8-8A8C-7BBF-A31D7937E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2F4A49-2AF1-F6C0-E4C9-F198DC8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F6B444-5D10-7DEF-EB62-888E5002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376A0D-4F1E-57E7-BF50-C42AAD3D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836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4A87F-8F04-66F2-F5C7-7E235555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72999B-51B5-C09C-4E8A-879E4518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C46706-B5A9-7114-BEBE-FD54F448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F4B076-39B7-E829-60C7-3183E9E6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D1A19C-2238-0CEC-4E62-A5CEFDBC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6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FAFF63-B3D6-E500-0B0A-D2946F3F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1DEF41-5867-62B7-7DF4-B35B600E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13C60C-F99E-3811-3E3C-AC93F9FF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870954-D771-8F25-A2B6-17D8D3AC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AA7ED1-CAC6-FB03-7C94-FE15DBD2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1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07E06-151E-5972-5653-DEED3FE5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784C91-DE19-2319-03FA-ECC2073CD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275E1D-F875-5087-0924-59F7CCB2E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4DF48A-5FCA-DE49-68B8-54D64E0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0BDB39-C46F-B394-761C-BFA448AF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899F6ED-A9DD-A4D8-D377-54377551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34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102B4A-8AD0-2B1B-5294-7DE92F10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4432BDE-A3B5-02B8-7A50-9829FE177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189BA22-FDB6-8B96-B283-5BDB5DEC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8532352-D747-4A7F-6897-1F7A5B2E5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19D4FB1-E0DA-9FEC-5569-5C56693F1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841DA4C-0DAB-5F79-AB31-1D920B2B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4A17D6-1378-D542-5792-88889E9D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22AB89E-7B6B-8E29-802A-3F3030A1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15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EED9B-0DC9-68D3-61E1-FF495037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EEC4A21-41CE-AFCB-405B-7F6E6927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690D94-DC1B-7788-C0EF-0B6CBBC3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F0B0408-FF0A-089B-77C8-AC9FA0AE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1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71333EB-E5DC-50BF-56AC-B3629774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C341EBE-D18B-E557-35B6-53FBDAE0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A1A2DC6-5454-ED80-66E1-03B367B1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13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9F6611-251D-F4AF-F4A5-FEA1568D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135CC6-BCC0-34C5-2CCE-33E698B2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6F5EC7E-6C9D-3364-348E-8722FDB40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3F6E57-CF78-D7CD-4BA1-910A0DF2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94E22C-3C89-959B-B82D-EA2A7693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1F2821-CD12-4908-A2E3-4A97C156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97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98839-6A5B-4A62-2683-9E975C80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4C64B52-2BBD-6E26-3304-93416633C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5862E2-BE66-8AE1-2C5A-B078BD019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05C1DC-0DD6-1C87-687C-DB86D307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5231EB-4F07-1EA3-E56F-7979A008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AAC3D4A-B2F5-84D7-70FC-AB197570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466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2E2DA6E-5C0A-7959-3E3B-213CFEA6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992EBB-9009-509D-33FC-9F7451D7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CF8AC4-4667-AD56-618E-B92F7CDB5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8E9F4-BC19-428C-B99F-BCD78E5367D9}" type="datetimeFigureOut">
              <a:rPr lang="hu-HU" smtClean="0"/>
              <a:t>2024. 11. 24.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9BA36B-688E-D280-9394-DB6DC2066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DEF7A9-6F37-E335-4F67-CAFDFFBEE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63BDE-706F-4ABB-817C-A4E1FB3E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15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1BEC517-13D4-ACAF-B440-50CF58B2FFFE}"/>
              </a:ext>
            </a:extLst>
          </p:cNvPr>
          <p:cNvSpPr/>
          <p:nvPr/>
        </p:nvSpPr>
        <p:spPr>
          <a:xfrm>
            <a:off x="702130" y="1156427"/>
            <a:ext cx="1451176" cy="5869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tagságok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AD84965-8551-21A6-4452-E3BEEED81B26}"/>
              </a:ext>
            </a:extLst>
          </p:cNvPr>
          <p:cNvSpPr/>
          <p:nvPr/>
        </p:nvSpPr>
        <p:spPr>
          <a:xfrm>
            <a:off x="9821510" y="1156427"/>
            <a:ext cx="1451176" cy="5869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befizetések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44439F-072D-3A3D-0EC3-0D1555EC34A1}"/>
              </a:ext>
            </a:extLst>
          </p:cNvPr>
          <p:cNvSpPr/>
          <p:nvPr/>
        </p:nvSpPr>
        <p:spPr>
          <a:xfrm>
            <a:off x="5370412" y="2947788"/>
            <a:ext cx="1451176" cy="5869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ügyfelek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E325006-980F-3AB5-B2CC-CAB9A88163C1}"/>
              </a:ext>
            </a:extLst>
          </p:cNvPr>
          <p:cNvSpPr/>
          <p:nvPr/>
        </p:nvSpPr>
        <p:spPr>
          <a:xfrm>
            <a:off x="702130" y="4599608"/>
            <a:ext cx="1451176" cy="5869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jelenlét</a:t>
            </a:r>
          </a:p>
        </p:txBody>
      </p:sp>
      <p:sp>
        <p:nvSpPr>
          <p:cNvPr id="8" name="Rombusz 7">
            <a:extLst>
              <a:ext uri="{FF2B5EF4-FFF2-40B4-BE49-F238E27FC236}">
                <a16:creationId xmlns:a16="http://schemas.microsoft.com/office/drawing/2014/main" id="{C2A572FD-A243-47FD-127F-C8B9DEA3F4CD}"/>
              </a:ext>
            </a:extLst>
          </p:cNvPr>
          <p:cNvSpPr/>
          <p:nvPr/>
        </p:nvSpPr>
        <p:spPr>
          <a:xfrm>
            <a:off x="2837526" y="3786934"/>
            <a:ext cx="2158181" cy="914400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megjelenés</a:t>
            </a:r>
          </a:p>
        </p:txBody>
      </p:sp>
      <p:sp>
        <p:nvSpPr>
          <p:cNvPr id="9" name="Rombusz 8">
            <a:extLst>
              <a:ext uri="{FF2B5EF4-FFF2-40B4-BE49-F238E27FC236}">
                <a16:creationId xmlns:a16="http://schemas.microsoft.com/office/drawing/2014/main" id="{EC52327F-32EB-36F1-DE3F-F07074F5DC29}"/>
              </a:ext>
            </a:extLst>
          </p:cNvPr>
          <p:cNvSpPr/>
          <p:nvPr/>
        </p:nvSpPr>
        <p:spPr>
          <a:xfrm>
            <a:off x="2837526" y="1912374"/>
            <a:ext cx="2015611" cy="914400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minősítés</a:t>
            </a:r>
          </a:p>
        </p:txBody>
      </p:sp>
      <p:sp>
        <p:nvSpPr>
          <p:cNvPr id="10" name="Rombusz 9">
            <a:extLst>
              <a:ext uri="{FF2B5EF4-FFF2-40B4-BE49-F238E27FC236}">
                <a16:creationId xmlns:a16="http://schemas.microsoft.com/office/drawing/2014/main" id="{AEEC05BE-F926-D4E7-9F65-F2C2A2602CE7}"/>
              </a:ext>
            </a:extLst>
          </p:cNvPr>
          <p:cNvSpPr/>
          <p:nvPr/>
        </p:nvSpPr>
        <p:spPr>
          <a:xfrm>
            <a:off x="7338864" y="1912374"/>
            <a:ext cx="2158181" cy="914400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befizetés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31178C7-BB5F-EFB2-6255-1512396CDB8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53306" y="1449882"/>
            <a:ext cx="684220" cy="919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6DBBFDFA-0EBE-F159-FDEB-5025B43C29AE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4995707" y="3241243"/>
            <a:ext cx="374705" cy="1002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62831D0A-817E-BDD1-5BA6-0F522A9F481A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4853137" y="2369574"/>
            <a:ext cx="517275" cy="871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FECB47F9-8CF6-E439-A7FE-60B5A3A2B0A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2153306" y="4244134"/>
            <a:ext cx="684220" cy="648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F9D378C7-CA15-C1C4-62AE-FD9422A28D4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821588" y="2369574"/>
            <a:ext cx="517276" cy="871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3A584D32-53C7-560B-EF7B-BD8BEDB009EB}"/>
              </a:ext>
            </a:extLst>
          </p:cNvPr>
          <p:cNvCxnSpPr>
            <a:stCxn id="10" idx="3"/>
            <a:endCxn id="5" idx="2"/>
          </p:cNvCxnSpPr>
          <p:nvPr/>
        </p:nvCxnSpPr>
        <p:spPr>
          <a:xfrm flipV="1">
            <a:off x="9497045" y="1743337"/>
            <a:ext cx="1050053" cy="626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lipszis 38">
            <a:extLst>
              <a:ext uri="{FF2B5EF4-FFF2-40B4-BE49-F238E27FC236}">
                <a16:creationId xmlns:a16="http://schemas.microsoft.com/office/drawing/2014/main" id="{7572ED73-9D74-474B-3384-4AE7BCF4A0F4}"/>
              </a:ext>
            </a:extLst>
          </p:cNvPr>
          <p:cNvSpPr/>
          <p:nvPr/>
        </p:nvSpPr>
        <p:spPr>
          <a:xfrm>
            <a:off x="216309" y="353961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kezdete</a:t>
            </a: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6FE68CC8-E9C2-FD6F-C1DE-0382894F8C7D}"/>
              </a:ext>
            </a:extLst>
          </p:cNvPr>
          <p:cNvSpPr/>
          <p:nvPr/>
        </p:nvSpPr>
        <p:spPr>
          <a:xfrm>
            <a:off x="1725561" y="368712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vége</a:t>
            </a:r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8A547E6E-3A3A-6404-585B-2B3F53C83428}"/>
              </a:ext>
            </a:extLst>
          </p:cNvPr>
          <p:cNvSpPr/>
          <p:nvPr/>
        </p:nvSpPr>
        <p:spPr>
          <a:xfrm>
            <a:off x="3171821" y="759164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szint</a:t>
            </a:r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AE72781A-B1CD-459F-1C82-F5A80ED9B13C}"/>
              </a:ext>
            </a:extLst>
          </p:cNvPr>
          <p:cNvCxnSpPr>
            <a:stCxn id="39" idx="4"/>
            <a:endCxn id="4" idx="0"/>
          </p:cNvCxnSpPr>
          <p:nvPr/>
        </p:nvCxnSpPr>
        <p:spPr>
          <a:xfrm>
            <a:off x="889819" y="940871"/>
            <a:ext cx="537899" cy="215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6ED59B3-3C3F-FF39-1687-9BA5375304DA}"/>
              </a:ext>
            </a:extLst>
          </p:cNvPr>
          <p:cNvCxnSpPr>
            <a:stCxn id="40" idx="4"/>
            <a:endCxn id="4" idx="0"/>
          </p:cNvCxnSpPr>
          <p:nvPr/>
        </p:nvCxnSpPr>
        <p:spPr>
          <a:xfrm flipH="1">
            <a:off x="1427718" y="955622"/>
            <a:ext cx="971353" cy="200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AB8D2A71-D9AD-8884-3E13-DD2C1A34E8F5}"/>
              </a:ext>
            </a:extLst>
          </p:cNvPr>
          <p:cNvCxnSpPr>
            <a:stCxn id="41" idx="2"/>
            <a:endCxn id="4" idx="3"/>
          </p:cNvCxnSpPr>
          <p:nvPr/>
        </p:nvCxnSpPr>
        <p:spPr>
          <a:xfrm flipH="1">
            <a:off x="2153306" y="1052619"/>
            <a:ext cx="1018515" cy="397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Ellipszis 47">
            <a:extLst>
              <a:ext uri="{FF2B5EF4-FFF2-40B4-BE49-F238E27FC236}">
                <a16:creationId xmlns:a16="http://schemas.microsoft.com/office/drawing/2014/main" id="{AC727A24-7226-8BE0-BEED-BA2E029B15D1}"/>
              </a:ext>
            </a:extLst>
          </p:cNvPr>
          <p:cNvSpPr/>
          <p:nvPr/>
        </p:nvSpPr>
        <p:spPr>
          <a:xfrm>
            <a:off x="4851125" y="4323556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név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CBBAC4F2-D932-B9AC-4D6F-01E433EB525D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 flipH="1">
            <a:off x="5524635" y="3534698"/>
            <a:ext cx="571365" cy="78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Ellipszis 50">
            <a:extLst>
              <a:ext uri="{FF2B5EF4-FFF2-40B4-BE49-F238E27FC236}">
                <a16:creationId xmlns:a16="http://schemas.microsoft.com/office/drawing/2014/main" id="{2AE98D7E-4D6C-13BB-FE46-F2585152C1AE}"/>
              </a:ext>
            </a:extLst>
          </p:cNvPr>
          <p:cNvSpPr/>
          <p:nvPr/>
        </p:nvSpPr>
        <p:spPr>
          <a:xfrm>
            <a:off x="368709" y="5491332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érkezés</a:t>
            </a:r>
          </a:p>
        </p:txBody>
      </p:sp>
      <p:sp>
        <p:nvSpPr>
          <p:cNvPr id="52" name="Ellipszis 51">
            <a:extLst>
              <a:ext uri="{FF2B5EF4-FFF2-40B4-BE49-F238E27FC236}">
                <a16:creationId xmlns:a16="http://schemas.microsoft.com/office/drawing/2014/main" id="{EABD6B7A-3EEC-366E-A0EA-4E29C9D5AFD4}"/>
              </a:ext>
            </a:extLst>
          </p:cNvPr>
          <p:cNvSpPr/>
          <p:nvPr/>
        </p:nvSpPr>
        <p:spPr>
          <a:xfrm>
            <a:off x="1821906" y="5469389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távozás</a:t>
            </a:r>
          </a:p>
        </p:txBody>
      </p:sp>
      <p:sp>
        <p:nvSpPr>
          <p:cNvPr id="53" name="Ellipszis 52">
            <a:extLst>
              <a:ext uri="{FF2B5EF4-FFF2-40B4-BE49-F238E27FC236}">
                <a16:creationId xmlns:a16="http://schemas.microsoft.com/office/drawing/2014/main" id="{E53AB128-9A2F-9378-5408-326E33033385}"/>
              </a:ext>
            </a:extLst>
          </p:cNvPr>
          <p:cNvSpPr/>
          <p:nvPr/>
        </p:nvSpPr>
        <p:spPr>
          <a:xfrm>
            <a:off x="7873802" y="647416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összeg</a:t>
            </a:r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413E9495-8502-2F98-55EF-96735C23C8BF}"/>
              </a:ext>
            </a:extLst>
          </p:cNvPr>
          <p:cNvSpPr/>
          <p:nvPr/>
        </p:nvSpPr>
        <p:spPr>
          <a:xfrm>
            <a:off x="9220821" y="155048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idő</a:t>
            </a:r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7FDD39CF-4011-1C90-EE29-8B8051830440}"/>
              </a:ext>
            </a:extLst>
          </p:cNvPr>
          <p:cNvSpPr/>
          <p:nvPr/>
        </p:nvSpPr>
        <p:spPr>
          <a:xfrm>
            <a:off x="10667081" y="353961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mód</a:t>
            </a:r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90D7F28A-4545-E523-84FC-47DD0D7B8263}"/>
              </a:ext>
            </a:extLst>
          </p:cNvPr>
          <p:cNvCxnSpPr>
            <a:stCxn id="53" idx="5"/>
            <a:endCxn id="5" idx="1"/>
          </p:cNvCxnSpPr>
          <p:nvPr/>
        </p:nvCxnSpPr>
        <p:spPr>
          <a:xfrm>
            <a:off x="9023555" y="1148375"/>
            <a:ext cx="797955" cy="301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1834DA6C-F1E7-833F-F3A4-C51A59F02075}"/>
              </a:ext>
            </a:extLst>
          </p:cNvPr>
          <p:cNvCxnSpPr>
            <a:stCxn id="54" idx="4"/>
            <a:endCxn id="5" idx="0"/>
          </p:cNvCxnSpPr>
          <p:nvPr/>
        </p:nvCxnSpPr>
        <p:spPr>
          <a:xfrm>
            <a:off x="9894331" y="741958"/>
            <a:ext cx="652767" cy="414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B9B9FCDF-BD0C-79AD-6075-3D8A3480A82D}"/>
              </a:ext>
            </a:extLst>
          </p:cNvPr>
          <p:cNvCxnSpPr>
            <a:stCxn id="55" idx="3"/>
            <a:endCxn id="5" idx="0"/>
          </p:cNvCxnSpPr>
          <p:nvPr/>
        </p:nvCxnSpPr>
        <p:spPr>
          <a:xfrm flipH="1">
            <a:off x="10547098" y="854920"/>
            <a:ext cx="317249" cy="301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B81100BC-B4D4-441B-54B3-9C29E34EB968}"/>
              </a:ext>
            </a:extLst>
          </p:cNvPr>
          <p:cNvCxnSpPr>
            <a:stCxn id="7" idx="2"/>
            <a:endCxn id="51" idx="0"/>
          </p:cNvCxnSpPr>
          <p:nvPr/>
        </p:nvCxnSpPr>
        <p:spPr>
          <a:xfrm flipH="1">
            <a:off x="1042219" y="5186518"/>
            <a:ext cx="385499" cy="304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7151203E-B9B3-2D5A-3A14-C1480C58FBE5}"/>
              </a:ext>
            </a:extLst>
          </p:cNvPr>
          <p:cNvCxnSpPr>
            <a:stCxn id="7" idx="2"/>
            <a:endCxn id="52" idx="0"/>
          </p:cNvCxnSpPr>
          <p:nvPr/>
        </p:nvCxnSpPr>
        <p:spPr>
          <a:xfrm>
            <a:off x="1427718" y="5186518"/>
            <a:ext cx="1067698" cy="282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zis 68">
            <a:extLst>
              <a:ext uri="{FF2B5EF4-FFF2-40B4-BE49-F238E27FC236}">
                <a16:creationId xmlns:a16="http://schemas.microsoft.com/office/drawing/2014/main" id="{E2F68BC2-3747-FADD-5DA8-F915045D98FC}"/>
              </a:ext>
            </a:extLst>
          </p:cNvPr>
          <p:cNvSpPr/>
          <p:nvPr/>
        </p:nvSpPr>
        <p:spPr>
          <a:xfrm>
            <a:off x="5909040" y="4893063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email</a:t>
            </a:r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id="{8AAAC5B5-1817-5DDC-1A26-556ED0B8A265}"/>
              </a:ext>
            </a:extLst>
          </p:cNvPr>
          <p:cNvSpPr/>
          <p:nvPr/>
        </p:nvSpPr>
        <p:spPr>
          <a:xfrm>
            <a:off x="6727072" y="4275143"/>
            <a:ext cx="1347019" cy="586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jelszó</a:t>
            </a:r>
          </a:p>
        </p:txBody>
      </p: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162AE93A-2B50-65A8-B817-3E7C49CC95FD}"/>
              </a:ext>
            </a:extLst>
          </p:cNvPr>
          <p:cNvCxnSpPr>
            <a:stCxn id="6" idx="2"/>
            <a:endCxn id="69" idx="0"/>
          </p:cNvCxnSpPr>
          <p:nvPr/>
        </p:nvCxnSpPr>
        <p:spPr>
          <a:xfrm>
            <a:off x="6096000" y="3534698"/>
            <a:ext cx="486550" cy="1358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73">
            <a:extLst>
              <a:ext uri="{FF2B5EF4-FFF2-40B4-BE49-F238E27FC236}">
                <a16:creationId xmlns:a16="http://schemas.microsoft.com/office/drawing/2014/main" id="{15A37426-F63F-F8E2-B7AB-DFF53208D5A4}"/>
              </a:ext>
            </a:extLst>
          </p:cNvPr>
          <p:cNvCxnSpPr>
            <a:stCxn id="6" idx="2"/>
            <a:endCxn id="70" idx="0"/>
          </p:cNvCxnSpPr>
          <p:nvPr/>
        </p:nvCxnSpPr>
        <p:spPr>
          <a:xfrm>
            <a:off x="6096000" y="3534698"/>
            <a:ext cx="1304582" cy="740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67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</Words>
  <Application>Microsoft Office PowerPoint</Application>
  <PresentationFormat>Szélesvásznú</PresentationFormat>
  <Paragraphs>18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Sándor Boros</dc:creator>
  <cp:lastModifiedBy>Sándor Boros</cp:lastModifiedBy>
  <cp:revision>1</cp:revision>
  <dcterms:created xsi:type="dcterms:W3CDTF">2024-11-24T10:57:50Z</dcterms:created>
  <dcterms:modified xsi:type="dcterms:W3CDTF">2024-11-24T13:28:42Z</dcterms:modified>
</cp:coreProperties>
</file>