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5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FE88-E2EC-4EFA-9180-73C97E81B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F0D06-ACB1-43D8-8C7A-6929694B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C60D-BF65-4619-97F8-FD86D453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8286-547E-4639-8AC5-1534CEED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C038-A068-4905-9030-BF46E086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FB8B-760B-4CDD-9C63-6CBD351F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B26B9-A12C-469D-A578-7B0312B2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9595-5E46-4DC9-8D7B-3BA99893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724F-7602-4540-9A6E-CBCA94F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5551-AA90-4D88-B9C4-D6B1C7DE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53BC8-B588-45E1-951E-3BC4B47D3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18B4-0175-42A9-A03C-A075DF30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59D2-9D49-4703-B492-85DEDB2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2B45-40D4-4802-94DD-88718A22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B8E8-5B50-4FF4-9BD2-D5F5488F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6F01-AE1C-4B56-B446-6A2D6765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F23F-9FF9-4A97-96E6-B9F4C7F8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D6C3-E6C8-4DBD-9AC2-D0027706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447C-C72C-4CB6-99AF-3603963E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5C0F-A6FF-4887-9EBD-9AB1D30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E5A3-B37C-4751-9674-FFF8D9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DF6D-B52B-4B52-BE94-D87557C4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727A-F0AF-4C73-B715-63909A2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BCEB-0677-48B3-B5C5-2CBBF90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29BB-01C0-454F-A9C0-64006023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4055-409A-4F89-BA38-E3F6C4EC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7F96-58C7-46E8-8DDF-286D16EAC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F659-9D7A-405D-B675-47264978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8896-3865-48A4-8DB7-561C16F8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BD9-4D3A-400E-9DEE-FEABC58C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385B-BA3D-42F6-B672-B7CC26FA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1907-B13A-419F-AD67-9DA45F29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C50B-466E-4CEC-BCD7-6B973BB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A228-03A2-4FAD-A26B-3A676C3D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8E16B-4C98-4718-BB9F-D7F76693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F9593-553E-4B86-9048-2FC1FF375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8104-F948-4548-A0C6-725AF24F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34DFF-3D45-481A-8D82-B2C78188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CBDD4-F70F-4D7A-A9F3-A7D9DB93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F547-9B9F-4CF6-BF8A-176B63E7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638FA-6DAC-45BC-A6A6-F18198C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92CF3-7F18-4434-B9A9-ECCF932A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9D3CA-D721-4477-9D0F-F2613E3D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E9337-6B90-409E-898C-DFDF75E9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86754-C0DC-49BB-9EBB-CDA93628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C8FF3-6535-4E91-9DA3-9820E99F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00DE-8879-4A46-A957-CADC7D65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5FAC-7730-4875-B5C2-40986C77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C4A3-2474-43A7-B5A5-15E2E535F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B469-0BEA-4114-B881-30F79596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F4A2-FDEB-4D16-9A2C-9D28E7E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3FF2C-84EB-4C7C-A1DC-89EED404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E497-CED8-48C0-8148-5F5F9F96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7FB1D-E91E-449B-8EB9-790C17D2D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FC47-5816-4146-95E3-8AB747AF6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5307-8109-4F12-B3ED-165B4C7A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DFD1-F292-41D6-899F-E257ADB6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2422F-C517-443F-8537-CC14D3A2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BA33-98A6-430C-8BB5-4B19C98F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82A7-3FDC-4C9F-AED5-C658EE67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8C18-C0F8-4F11-A0B5-A48348D25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390C-44DA-4AD2-A822-09119FE1CF9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BE13-CC5E-4360-8353-A3C13F46E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0370-7AF6-4467-940B-1BDC35E2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7659-1A9D-4FEA-9231-ACA32B648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op Middle">
            <a:extLst>
              <a:ext uri="{FF2B5EF4-FFF2-40B4-BE49-F238E27FC236}">
                <a16:creationId xmlns:a16="http://schemas.microsoft.com/office/drawing/2014/main" id="{B984E565-01D0-4EC3-B603-10F422332462}"/>
              </a:ext>
            </a:extLst>
          </p:cNvPr>
          <p:cNvSpPr/>
          <p:nvPr/>
        </p:nvSpPr>
        <p:spPr>
          <a:xfrm>
            <a:off x="3853538" y="1117744"/>
            <a:ext cx="4484827" cy="2311275"/>
          </a:xfrm>
          <a:custGeom>
            <a:avLst/>
            <a:gdLst>
              <a:gd name="connsiteX0" fmla="*/ 1149906 w 2675867"/>
              <a:gd name="connsiteY0" fmla="*/ 0 h 1746894"/>
              <a:gd name="connsiteX1" fmla="*/ 991267 w 2675867"/>
              <a:gd name="connsiteY1" fmla="*/ 0 h 1746894"/>
              <a:gd name="connsiteX2" fmla="*/ 464496 w 2675867"/>
              <a:gd name="connsiteY2" fmla="*/ 0 h 1746894"/>
              <a:gd name="connsiteX3" fmla="*/ 464496 w 2675867"/>
              <a:gd name="connsiteY3" fmla="*/ 685362 h 1746894"/>
              <a:gd name="connsiteX4" fmla="*/ 388201 w 2675867"/>
              <a:gd name="connsiteY4" fmla="*/ 718290 h 1746894"/>
              <a:gd name="connsiteX5" fmla="*/ 290398 w 2675867"/>
              <a:gd name="connsiteY5" fmla="*/ 671532 h 1746894"/>
              <a:gd name="connsiteX6" fmla="*/ 187195 w 2675867"/>
              <a:gd name="connsiteY6" fmla="*/ 631384 h 1746894"/>
              <a:gd name="connsiteX7" fmla="*/ 0 w 2675867"/>
              <a:gd name="connsiteY7" fmla="*/ 873423 h 1746894"/>
              <a:gd name="connsiteX8" fmla="*/ 187195 w 2675867"/>
              <a:gd name="connsiteY8" fmla="*/ 1115768 h 1746894"/>
              <a:gd name="connsiteX9" fmla="*/ 299866 w 2675867"/>
              <a:gd name="connsiteY9" fmla="*/ 1066895 h 1746894"/>
              <a:gd name="connsiteX10" fmla="*/ 381276 w 2675867"/>
              <a:gd name="connsiteY10" fmla="*/ 1030186 h 1746894"/>
              <a:gd name="connsiteX11" fmla="*/ 396631 w 2675867"/>
              <a:gd name="connsiteY11" fmla="*/ 1032367 h 1746894"/>
              <a:gd name="connsiteX12" fmla="*/ 464496 w 2675867"/>
              <a:gd name="connsiteY12" fmla="*/ 1061561 h 1746894"/>
              <a:gd name="connsiteX13" fmla="*/ 464496 w 2675867"/>
              <a:gd name="connsiteY13" fmla="*/ 1746895 h 1746894"/>
              <a:gd name="connsiteX14" fmla="*/ 1149906 w 2675867"/>
              <a:gd name="connsiteY14" fmla="*/ 1746895 h 1746894"/>
              <a:gd name="connsiteX15" fmla="*/ 1182691 w 2675867"/>
              <a:gd name="connsiteY15" fmla="*/ 1670618 h 1746894"/>
              <a:gd name="connsiteX16" fmla="*/ 1135895 w 2675867"/>
              <a:gd name="connsiteY16" fmla="*/ 1572778 h 1746894"/>
              <a:gd name="connsiteX17" fmla="*/ 1095699 w 2675867"/>
              <a:gd name="connsiteY17" fmla="*/ 1469593 h 1746894"/>
              <a:gd name="connsiteX18" fmla="*/ 1337920 w 2675867"/>
              <a:gd name="connsiteY18" fmla="*/ 1282408 h 1746894"/>
              <a:gd name="connsiteX19" fmla="*/ 1580169 w 2675867"/>
              <a:gd name="connsiteY19" fmla="*/ 1469593 h 1746894"/>
              <a:gd name="connsiteX20" fmla="*/ 1531296 w 2675867"/>
              <a:gd name="connsiteY20" fmla="*/ 1582274 h 1746894"/>
              <a:gd name="connsiteX21" fmla="*/ 1494720 w 2675867"/>
              <a:gd name="connsiteY21" fmla="*/ 1663656 h 1746894"/>
              <a:gd name="connsiteX22" fmla="*/ 1496806 w 2675867"/>
              <a:gd name="connsiteY22" fmla="*/ 1679029 h 1746894"/>
              <a:gd name="connsiteX23" fmla="*/ 1525972 w 2675867"/>
              <a:gd name="connsiteY23" fmla="*/ 1746895 h 1746894"/>
              <a:gd name="connsiteX24" fmla="*/ 2211381 w 2675867"/>
              <a:gd name="connsiteY24" fmla="*/ 1746895 h 1746894"/>
              <a:gd name="connsiteX25" fmla="*/ 2211381 w 2675867"/>
              <a:gd name="connsiteY25" fmla="*/ 1061561 h 1746894"/>
              <a:gd name="connsiteX26" fmla="*/ 2279247 w 2675867"/>
              <a:gd name="connsiteY26" fmla="*/ 1032367 h 1746894"/>
              <a:gd name="connsiteX27" fmla="*/ 2294573 w 2675867"/>
              <a:gd name="connsiteY27" fmla="*/ 1030186 h 1746894"/>
              <a:gd name="connsiteX28" fmla="*/ 2376011 w 2675867"/>
              <a:gd name="connsiteY28" fmla="*/ 1066895 h 1746894"/>
              <a:gd name="connsiteX29" fmla="*/ 2488730 w 2675867"/>
              <a:gd name="connsiteY29" fmla="*/ 1115768 h 1746894"/>
              <a:gd name="connsiteX30" fmla="*/ 2675868 w 2675867"/>
              <a:gd name="connsiteY30" fmla="*/ 873423 h 1746894"/>
              <a:gd name="connsiteX31" fmla="*/ 2488730 w 2675867"/>
              <a:gd name="connsiteY31" fmla="*/ 631384 h 1746894"/>
              <a:gd name="connsiteX32" fmla="*/ 2385508 w 2675867"/>
              <a:gd name="connsiteY32" fmla="*/ 671532 h 1746894"/>
              <a:gd name="connsiteX33" fmla="*/ 2287705 w 2675867"/>
              <a:gd name="connsiteY33" fmla="*/ 718290 h 1746894"/>
              <a:gd name="connsiteX34" fmla="*/ 2211372 w 2675867"/>
              <a:gd name="connsiteY34" fmla="*/ 685362 h 1746894"/>
              <a:gd name="connsiteX35" fmla="*/ 2211372 w 2675867"/>
              <a:gd name="connsiteY35" fmla="*/ 0 h 1746894"/>
              <a:gd name="connsiteX36" fmla="*/ 1615145 w 2675867"/>
              <a:gd name="connsiteY36" fmla="*/ 0 h 1746894"/>
              <a:gd name="connsiteX37" fmla="*/ 1525962 w 2675867"/>
              <a:gd name="connsiteY37" fmla="*/ 0 h 1746894"/>
              <a:gd name="connsiteX38" fmla="*/ 1149906 w 2675867"/>
              <a:gd name="connsiteY38" fmla="*/ 0 h 17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75867" h="1746894">
                <a:moveTo>
                  <a:pt x="1149906" y="0"/>
                </a:moveTo>
                <a:lnTo>
                  <a:pt x="991267" y="0"/>
                </a:lnTo>
                <a:lnTo>
                  <a:pt x="464496" y="0"/>
                </a:lnTo>
                <a:lnTo>
                  <a:pt x="464496" y="685362"/>
                </a:lnTo>
                <a:cubicBezTo>
                  <a:pt x="439855" y="696039"/>
                  <a:pt x="413699" y="712765"/>
                  <a:pt x="388201" y="718290"/>
                </a:cubicBezTo>
                <a:cubicBezTo>
                  <a:pt x="351530" y="726338"/>
                  <a:pt x="319307" y="695458"/>
                  <a:pt x="290398" y="671532"/>
                </a:cubicBezTo>
                <a:cubicBezTo>
                  <a:pt x="259404" y="645671"/>
                  <a:pt x="224133" y="631384"/>
                  <a:pt x="187195" y="631384"/>
                </a:cubicBezTo>
                <a:cubicBezTo>
                  <a:pt x="83782" y="631384"/>
                  <a:pt x="0" y="739731"/>
                  <a:pt x="0" y="873423"/>
                </a:cubicBezTo>
                <a:cubicBezTo>
                  <a:pt x="0" y="1007259"/>
                  <a:pt x="83782" y="1115768"/>
                  <a:pt x="187195" y="1115768"/>
                </a:cubicBezTo>
                <a:cubicBezTo>
                  <a:pt x="229467" y="1115768"/>
                  <a:pt x="265281" y="1096461"/>
                  <a:pt x="299866" y="1066895"/>
                </a:cubicBezTo>
                <a:cubicBezTo>
                  <a:pt x="323860" y="1046274"/>
                  <a:pt x="352092" y="1029376"/>
                  <a:pt x="381276" y="1030186"/>
                </a:cubicBezTo>
                <a:cubicBezTo>
                  <a:pt x="386420" y="1030367"/>
                  <a:pt x="391516" y="1031100"/>
                  <a:pt x="396631" y="1032367"/>
                </a:cubicBezTo>
                <a:cubicBezTo>
                  <a:pt x="419462" y="1038235"/>
                  <a:pt x="442408" y="1051989"/>
                  <a:pt x="464496" y="1061561"/>
                </a:cubicBezTo>
                <a:lnTo>
                  <a:pt x="464496" y="1746895"/>
                </a:lnTo>
                <a:lnTo>
                  <a:pt x="1149906" y="1746895"/>
                </a:lnTo>
                <a:cubicBezTo>
                  <a:pt x="1160535" y="1722339"/>
                  <a:pt x="1177223" y="1696107"/>
                  <a:pt x="1182691" y="1670618"/>
                </a:cubicBezTo>
                <a:cubicBezTo>
                  <a:pt x="1190873" y="1633900"/>
                  <a:pt x="1159945" y="1601714"/>
                  <a:pt x="1135895" y="1572778"/>
                </a:cubicBezTo>
                <a:cubicBezTo>
                  <a:pt x="1110120" y="1541812"/>
                  <a:pt x="1095699" y="1506531"/>
                  <a:pt x="1095699" y="1469593"/>
                </a:cubicBezTo>
                <a:cubicBezTo>
                  <a:pt x="1095699" y="1366199"/>
                  <a:pt x="1204122" y="1282408"/>
                  <a:pt x="1337920" y="1282408"/>
                </a:cubicBezTo>
                <a:cubicBezTo>
                  <a:pt x="1471746" y="1282408"/>
                  <a:pt x="1580169" y="1366190"/>
                  <a:pt x="1580169" y="1469593"/>
                </a:cubicBezTo>
                <a:cubicBezTo>
                  <a:pt x="1580169" y="1511913"/>
                  <a:pt x="1560833" y="1547689"/>
                  <a:pt x="1531296" y="1582274"/>
                </a:cubicBezTo>
                <a:cubicBezTo>
                  <a:pt x="1510818" y="1606248"/>
                  <a:pt x="1493730" y="1634500"/>
                  <a:pt x="1494720" y="1663656"/>
                </a:cubicBezTo>
                <a:cubicBezTo>
                  <a:pt x="1494901" y="1668818"/>
                  <a:pt x="1495444" y="1673924"/>
                  <a:pt x="1496806" y="1679029"/>
                </a:cubicBezTo>
                <a:cubicBezTo>
                  <a:pt x="1502683" y="1701860"/>
                  <a:pt x="1516513" y="1724787"/>
                  <a:pt x="1525972" y="1746895"/>
                </a:cubicBezTo>
                <a:lnTo>
                  <a:pt x="2211381" y="1746895"/>
                </a:lnTo>
                <a:lnTo>
                  <a:pt x="2211381" y="1061561"/>
                </a:lnTo>
                <a:cubicBezTo>
                  <a:pt x="2233451" y="1051979"/>
                  <a:pt x="2256415" y="1038235"/>
                  <a:pt x="2279247" y="1032367"/>
                </a:cubicBezTo>
                <a:cubicBezTo>
                  <a:pt x="2284362" y="1031100"/>
                  <a:pt x="2289515" y="1030367"/>
                  <a:pt x="2294573" y="1030186"/>
                </a:cubicBezTo>
                <a:cubicBezTo>
                  <a:pt x="2323786" y="1029386"/>
                  <a:pt x="2352047" y="1046283"/>
                  <a:pt x="2376011" y="1066895"/>
                </a:cubicBezTo>
                <a:cubicBezTo>
                  <a:pt x="2410606" y="1096461"/>
                  <a:pt x="2446411" y="1115768"/>
                  <a:pt x="2488730" y="1115768"/>
                </a:cubicBezTo>
                <a:cubicBezTo>
                  <a:pt x="2592096" y="1115768"/>
                  <a:pt x="2675868" y="1007259"/>
                  <a:pt x="2675868" y="873423"/>
                </a:cubicBezTo>
                <a:cubicBezTo>
                  <a:pt x="2675868" y="739721"/>
                  <a:pt x="2592086" y="631384"/>
                  <a:pt x="2488730" y="631384"/>
                </a:cubicBezTo>
                <a:cubicBezTo>
                  <a:pt x="2451745" y="631384"/>
                  <a:pt x="2416474" y="645671"/>
                  <a:pt x="2385508" y="671532"/>
                </a:cubicBezTo>
                <a:cubicBezTo>
                  <a:pt x="2356609" y="695458"/>
                  <a:pt x="2324367" y="726338"/>
                  <a:pt x="2287705" y="718290"/>
                </a:cubicBezTo>
                <a:cubicBezTo>
                  <a:pt x="2262197" y="712775"/>
                  <a:pt x="2236013" y="696039"/>
                  <a:pt x="2211372" y="685362"/>
                </a:cubicBezTo>
                <a:lnTo>
                  <a:pt x="2211372" y="0"/>
                </a:lnTo>
                <a:lnTo>
                  <a:pt x="1615145" y="0"/>
                </a:lnTo>
                <a:lnTo>
                  <a:pt x="1525962" y="0"/>
                </a:lnTo>
                <a:lnTo>
                  <a:pt x="1149906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47924" t="1" r="-47926" b="-99997"/>
            </a:stretch>
          </a:blipFill>
          <a:ln w="1941" cap="flat">
            <a:solidFill>
              <a:schemeClr val="bg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Bottom Middle">
            <a:extLst>
              <a:ext uri="{FF2B5EF4-FFF2-40B4-BE49-F238E27FC236}">
                <a16:creationId xmlns:a16="http://schemas.microsoft.com/office/drawing/2014/main" id="{68142525-626C-4F36-ADBD-FF31006E58E1}"/>
              </a:ext>
            </a:extLst>
          </p:cNvPr>
          <p:cNvSpPr/>
          <p:nvPr/>
        </p:nvSpPr>
        <p:spPr>
          <a:xfrm>
            <a:off x="3853538" y="2814443"/>
            <a:ext cx="3706335" cy="2925800"/>
          </a:xfrm>
          <a:custGeom>
            <a:avLst/>
            <a:gdLst>
              <a:gd name="connsiteX0" fmla="*/ 1095699 w 2211381"/>
              <a:gd name="connsiteY0" fmla="*/ 187185 h 2211361"/>
              <a:gd name="connsiteX1" fmla="*/ 1135895 w 2211381"/>
              <a:gd name="connsiteY1" fmla="*/ 290370 h 2211361"/>
              <a:gd name="connsiteX2" fmla="*/ 1182691 w 2211381"/>
              <a:gd name="connsiteY2" fmla="*/ 388210 h 2211361"/>
              <a:gd name="connsiteX3" fmla="*/ 1149906 w 2211381"/>
              <a:gd name="connsiteY3" fmla="*/ 464487 h 2211361"/>
              <a:gd name="connsiteX4" fmla="*/ 464496 w 2211381"/>
              <a:gd name="connsiteY4" fmla="*/ 464487 h 2211361"/>
              <a:gd name="connsiteX5" fmla="*/ 464496 w 2211381"/>
              <a:gd name="connsiteY5" fmla="*/ 1149896 h 2211361"/>
              <a:gd name="connsiteX6" fmla="*/ 388201 w 2211381"/>
              <a:gd name="connsiteY6" fmla="*/ 1182767 h 2211361"/>
              <a:gd name="connsiteX7" fmla="*/ 290398 w 2211381"/>
              <a:gd name="connsiteY7" fmla="*/ 1136066 h 2211361"/>
              <a:gd name="connsiteX8" fmla="*/ 187195 w 2211381"/>
              <a:gd name="connsiteY8" fmla="*/ 1095870 h 2211361"/>
              <a:gd name="connsiteX9" fmla="*/ 0 w 2211381"/>
              <a:gd name="connsiteY9" fmla="*/ 1337910 h 2211361"/>
              <a:gd name="connsiteX10" fmla="*/ 187195 w 2211381"/>
              <a:gd name="connsiteY10" fmla="*/ 1580255 h 2211361"/>
              <a:gd name="connsiteX11" fmla="*/ 299866 w 2211381"/>
              <a:gd name="connsiteY11" fmla="*/ 1531325 h 2211361"/>
              <a:gd name="connsiteX12" fmla="*/ 381276 w 2211381"/>
              <a:gd name="connsiteY12" fmla="*/ 1494711 h 2211361"/>
              <a:gd name="connsiteX13" fmla="*/ 396631 w 2211381"/>
              <a:gd name="connsiteY13" fmla="*/ 1496892 h 2211361"/>
              <a:gd name="connsiteX14" fmla="*/ 464496 w 2211381"/>
              <a:gd name="connsiteY14" fmla="*/ 1526048 h 2211361"/>
              <a:gd name="connsiteX15" fmla="*/ 464496 w 2211381"/>
              <a:gd name="connsiteY15" fmla="*/ 2211362 h 2211361"/>
              <a:gd name="connsiteX16" fmla="*/ 2211372 w 2211381"/>
              <a:gd name="connsiteY16" fmla="*/ 2211362 h 2211361"/>
              <a:gd name="connsiteX17" fmla="*/ 2211372 w 2211381"/>
              <a:gd name="connsiteY17" fmla="*/ 1526048 h 2211361"/>
              <a:gd name="connsiteX18" fmla="*/ 2143554 w 2211381"/>
              <a:gd name="connsiteY18" fmla="*/ 1496892 h 2211361"/>
              <a:gd name="connsiteX19" fmla="*/ 2128190 w 2211381"/>
              <a:gd name="connsiteY19" fmla="*/ 1494711 h 2211361"/>
              <a:gd name="connsiteX20" fmla="*/ 2046742 w 2211381"/>
              <a:gd name="connsiteY20" fmla="*/ 1531325 h 2211361"/>
              <a:gd name="connsiteX21" fmla="*/ 1934071 w 2211381"/>
              <a:gd name="connsiteY21" fmla="*/ 1580255 h 2211361"/>
              <a:gd name="connsiteX22" fmla="*/ 1746895 w 2211381"/>
              <a:gd name="connsiteY22" fmla="*/ 1337910 h 2211361"/>
              <a:gd name="connsiteX23" fmla="*/ 1934071 w 2211381"/>
              <a:gd name="connsiteY23" fmla="*/ 1095870 h 2211361"/>
              <a:gd name="connsiteX24" fmla="*/ 2037293 w 2211381"/>
              <a:gd name="connsiteY24" fmla="*/ 1136066 h 2211361"/>
              <a:gd name="connsiteX25" fmla="*/ 2135105 w 2211381"/>
              <a:gd name="connsiteY25" fmla="*/ 1182767 h 2211361"/>
              <a:gd name="connsiteX26" fmla="*/ 2211381 w 2211381"/>
              <a:gd name="connsiteY26" fmla="*/ 1149896 h 2211361"/>
              <a:gd name="connsiteX27" fmla="*/ 2211381 w 2211381"/>
              <a:gd name="connsiteY27" fmla="*/ 464487 h 2211361"/>
              <a:gd name="connsiteX28" fmla="*/ 1525972 w 2211381"/>
              <a:gd name="connsiteY28" fmla="*/ 464487 h 2211361"/>
              <a:gd name="connsiteX29" fmla="*/ 1496806 w 2211381"/>
              <a:gd name="connsiteY29" fmla="*/ 396621 h 2211361"/>
              <a:gd name="connsiteX30" fmla="*/ 1494720 w 2211381"/>
              <a:gd name="connsiteY30" fmla="*/ 381248 h 2211361"/>
              <a:gd name="connsiteX31" fmla="*/ 1531296 w 2211381"/>
              <a:gd name="connsiteY31" fmla="*/ 299866 h 2211361"/>
              <a:gd name="connsiteX32" fmla="*/ 1580169 w 2211381"/>
              <a:gd name="connsiteY32" fmla="*/ 187185 h 2211361"/>
              <a:gd name="connsiteX33" fmla="*/ 1337920 w 2211381"/>
              <a:gd name="connsiteY33" fmla="*/ 0 h 2211361"/>
              <a:gd name="connsiteX34" fmla="*/ 1095699 w 2211381"/>
              <a:gd name="connsiteY34" fmla="*/ 187185 h 221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11381" h="2211361">
                <a:moveTo>
                  <a:pt x="1095699" y="187185"/>
                </a:moveTo>
                <a:cubicBezTo>
                  <a:pt x="1095699" y="224123"/>
                  <a:pt x="1110120" y="259404"/>
                  <a:pt x="1135895" y="290370"/>
                </a:cubicBezTo>
                <a:cubicBezTo>
                  <a:pt x="1159945" y="319316"/>
                  <a:pt x="1190873" y="351492"/>
                  <a:pt x="1182691" y="388210"/>
                </a:cubicBezTo>
                <a:cubicBezTo>
                  <a:pt x="1177214" y="413709"/>
                  <a:pt x="1160526" y="439931"/>
                  <a:pt x="1149906" y="464487"/>
                </a:cubicBezTo>
                <a:lnTo>
                  <a:pt x="464496" y="464487"/>
                </a:lnTo>
                <a:lnTo>
                  <a:pt x="464496" y="1149896"/>
                </a:lnTo>
                <a:cubicBezTo>
                  <a:pt x="439855" y="1160479"/>
                  <a:pt x="413699" y="1177300"/>
                  <a:pt x="388201" y="1182767"/>
                </a:cubicBezTo>
                <a:cubicBezTo>
                  <a:pt x="351530" y="1190863"/>
                  <a:pt x="319307" y="1159945"/>
                  <a:pt x="290398" y="1136066"/>
                </a:cubicBezTo>
                <a:cubicBezTo>
                  <a:pt x="259404" y="1110196"/>
                  <a:pt x="224133" y="1095870"/>
                  <a:pt x="187195" y="1095870"/>
                </a:cubicBezTo>
                <a:cubicBezTo>
                  <a:pt x="83782" y="1095870"/>
                  <a:pt x="0" y="1204198"/>
                  <a:pt x="0" y="1337910"/>
                </a:cubicBezTo>
                <a:cubicBezTo>
                  <a:pt x="0" y="1471746"/>
                  <a:pt x="83782" y="1580255"/>
                  <a:pt x="187195" y="1580255"/>
                </a:cubicBezTo>
                <a:cubicBezTo>
                  <a:pt x="229467" y="1580255"/>
                  <a:pt x="265281" y="1560910"/>
                  <a:pt x="299866" y="1531325"/>
                </a:cubicBezTo>
                <a:cubicBezTo>
                  <a:pt x="323860" y="1510808"/>
                  <a:pt x="352092" y="1493806"/>
                  <a:pt x="381276" y="1494711"/>
                </a:cubicBezTo>
                <a:cubicBezTo>
                  <a:pt x="386420" y="1494882"/>
                  <a:pt x="391516" y="1495511"/>
                  <a:pt x="396631" y="1496892"/>
                </a:cubicBezTo>
                <a:cubicBezTo>
                  <a:pt x="419462" y="1502750"/>
                  <a:pt x="442408" y="1516504"/>
                  <a:pt x="464496" y="1526048"/>
                </a:cubicBezTo>
                <a:lnTo>
                  <a:pt x="464496" y="2211362"/>
                </a:lnTo>
                <a:lnTo>
                  <a:pt x="2211372" y="2211362"/>
                </a:lnTo>
                <a:lnTo>
                  <a:pt x="2211372" y="1526048"/>
                </a:lnTo>
                <a:cubicBezTo>
                  <a:pt x="2189321" y="1516504"/>
                  <a:pt x="2166338" y="1502759"/>
                  <a:pt x="2143554" y="1496892"/>
                </a:cubicBezTo>
                <a:cubicBezTo>
                  <a:pt x="2138391" y="1495511"/>
                  <a:pt x="2133286" y="1494882"/>
                  <a:pt x="2128190" y="1494711"/>
                </a:cubicBezTo>
                <a:cubicBezTo>
                  <a:pt x="2098977" y="1493796"/>
                  <a:pt x="2070764" y="1510798"/>
                  <a:pt x="2046742" y="1531325"/>
                </a:cubicBezTo>
                <a:cubicBezTo>
                  <a:pt x="2012156" y="1560900"/>
                  <a:pt x="1976352" y="1580255"/>
                  <a:pt x="1934071" y="1580255"/>
                </a:cubicBezTo>
                <a:cubicBezTo>
                  <a:pt x="1830677" y="1580255"/>
                  <a:pt x="1746895" y="1471737"/>
                  <a:pt x="1746895" y="1337910"/>
                </a:cubicBezTo>
                <a:cubicBezTo>
                  <a:pt x="1746895" y="1204198"/>
                  <a:pt x="1830677" y="1095870"/>
                  <a:pt x="1934071" y="1095870"/>
                </a:cubicBezTo>
                <a:cubicBezTo>
                  <a:pt x="1971018" y="1095870"/>
                  <a:pt x="2006289" y="1110196"/>
                  <a:pt x="2037293" y="1136066"/>
                </a:cubicBezTo>
                <a:cubicBezTo>
                  <a:pt x="2066201" y="1159945"/>
                  <a:pt x="2098434" y="1190863"/>
                  <a:pt x="2135105" y="1182767"/>
                </a:cubicBezTo>
                <a:cubicBezTo>
                  <a:pt x="2160613" y="1177300"/>
                  <a:pt x="2186740" y="1160479"/>
                  <a:pt x="2211381" y="1149896"/>
                </a:cubicBezTo>
                <a:lnTo>
                  <a:pt x="2211381" y="464487"/>
                </a:lnTo>
                <a:lnTo>
                  <a:pt x="1525972" y="464487"/>
                </a:lnTo>
                <a:cubicBezTo>
                  <a:pt x="1516523" y="442370"/>
                  <a:pt x="1502693" y="419443"/>
                  <a:pt x="1496806" y="396621"/>
                </a:cubicBezTo>
                <a:cubicBezTo>
                  <a:pt x="1495444" y="391506"/>
                  <a:pt x="1494901" y="386410"/>
                  <a:pt x="1494720" y="381248"/>
                </a:cubicBezTo>
                <a:cubicBezTo>
                  <a:pt x="1493730" y="352082"/>
                  <a:pt x="1510808" y="323831"/>
                  <a:pt x="1531296" y="299866"/>
                </a:cubicBezTo>
                <a:cubicBezTo>
                  <a:pt x="1560833" y="265281"/>
                  <a:pt x="1580169" y="229514"/>
                  <a:pt x="1580169" y="187185"/>
                </a:cubicBezTo>
                <a:cubicBezTo>
                  <a:pt x="1580169" y="83791"/>
                  <a:pt x="1471746" y="0"/>
                  <a:pt x="1337920" y="0"/>
                </a:cubicBezTo>
                <a:cubicBezTo>
                  <a:pt x="1204122" y="0"/>
                  <a:pt x="1095699" y="83782"/>
                  <a:pt x="1095699" y="187185"/>
                </a:cubicBez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57991" t="-57986" r="-78997" b="1"/>
            </a:stretch>
          </a:blipFill>
          <a:ln w="1941" cap="flat">
            <a:solidFill>
              <a:schemeClr val="bg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Bottom Left">
            <a:extLst>
              <a:ext uri="{FF2B5EF4-FFF2-40B4-BE49-F238E27FC236}">
                <a16:creationId xmlns:a16="http://schemas.microsoft.com/office/drawing/2014/main" id="{9A12138F-E242-41BD-A3FE-7828645494BB}"/>
              </a:ext>
            </a:extLst>
          </p:cNvPr>
          <p:cNvSpPr/>
          <p:nvPr/>
        </p:nvSpPr>
        <p:spPr>
          <a:xfrm>
            <a:off x="1704218" y="2814443"/>
            <a:ext cx="2927811" cy="2925800"/>
          </a:xfrm>
          <a:custGeom>
            <a:avLst/>
            <a:gdLst>
              <a:gd name="connsiteX0" fmla="*/ 631203 w 1746875"/>
              <a:gd name="connsiteY0" fmla="*/ 187185 h 2211361"/>
              <a:gd name="connsiteX1" fmla="*/ 671379 w 1746875"/>
              <a:gd name="connsiteY1" fmla="*/ 290370 h 2211361"/>
              <a:gd name="connsiteX2" fmla="*/ 718204 w 1746875"/>
              <a:gd name="connsiteY2" fmla="*/ 388210 h 2211361"/>
              <a:gd name="connsiteX3" fmla="*/ 685410 w 1746875"/>
              <a:gd name="connsiteY3" fmla="*/ 464487 h 2211361"/>
              <a:gd name="connsiteX4" fmla="*/ 0 w 1746875"/>
              <a:gd name="connsiteY4" fmla="*/ 464487 h 2211361"/>
              <a:gd name="connsiteX5" fmla="*/ 0 w 1746875"/>
              <a:gd name="connsiteY5" fmla="*/ 2211362 h 2211361"/>
              <a:gd name="connsiteX6" fmla="*/ 1746876 w 1746875"/>
              <a:gd name="connsiteY6" fmla="*/ 2211362 h 2211361"/>
              <a:gd name="connsiteX7" fmla="*/ 1746876 w 1746875"/>
              <a:gd name="connsiteY7" fmla="*/ 1526048 h 2211361"/>
              <a:gd name="connsiteX8" fmla="*/ 1679010 w 1746875"/>
              <a:gd name="connsiteY8" fmla="*/ 1496892 h 2211361"/>
              <a:gd name="connsiteX9" fmla="*/ 1663656 w 1746875"/>
              <a:gd name="connsiteY9" fmla="*/ 1494711 h 2211361"/>
              <a:gd name="connsiteX10" fmla="*/ 1582245 w 1746875"/>
              <a:gd name="connsiteY10" fmla="*/ 1531325 h 2211361"/>
              <a:gd name="connsiteX11" fmla="*/ 1469574 w 1746875"/>
              <a:gd name="connsiteY11" fmla="*/ 1580255 h 2211361"/>
              <a:gd name="connsiteX12" fmla="*/ 1282379 w 1746875"/>
              <a:gd name="connsiteY12" fmla="*/ 1337910 h 2211361"/>
              <a:gd name="connsiteX13" fmla="*/ 1469574 w 1746875"/>
              <a:gd name="connsiteY13" fmla="*/ 1095870 h 2211361"/>
              <a:gd name="connsiteX14" fmla="*/ 1572778 w 1746875"/>
              <a:gd name="connsiteY14" fmla="*/ 1136066 h 2211361"/>
              <a:gd name="connsiteX15" fmla="*/ 1670580 w 1746875"/>
              <a:gd name="connsiteY15" fmla="*/ 1182767 h 2211361"/>
              <a:gd name="connsiteX16" fmla="*/ 1746876 w 1746875"/>
              <a:gd name="connsiteY16" fmla="*/ 1149896 h 2211361"/>
              <a:gd name="connsiteX17" fmla="*/ 1746876 w 1746875"/>
              <a:gd name="connsiteY17" fmla="*/ 464487 h 2211361"/>
              <a:gd name="connsiteX18" fmla="*/ 1061466 w 1746875"/>
              <a:gd name="connsiteY18" fmla="*/ 464487 h 2211361"/>
              <a:gd name="connsiteX19" fmla="*/ 1032281 w 1746875"/>
              <a:gd name="connsiteY19" fmla="*/ 396621 h 2211361"/>
              <a:gd name="connsiteX20" fmla="*/ 1030186 w 1746875"/>
              <a:gd name="connsiteY20" fmla="*/ 381248 h 2211361"/>
              <a:gd name="connsiteX21" fmla="*/ 1066781 w 1746875"/>
              <a:gd name="connsiteY21" fmla="*/ 299866 h 2211361"/>
              <a:gd name="connsiteX22" fmla="*/ 1115682 w 1746875"/>
              <a:gd name="connsiteY22" fmla="*/ 187185 h 2211361"/>
              <a:gd name="connsiteX23" fmla="*/ 873414 w 1746875"/>
              <a:gd name="connsiteY23" fmla="*/ 0 h 2211361"/>
              <a:gd name="connsiteX24" fmla="*/ 631203 w 1746875"/>
              <a:gd name="connsiteY24" fmla="*/ 187185 h 221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46875" h="2211361">
                <a:moveTo>
                  <a:pt x="631203" y="187185"/>
                </a:moveTo>
                <a:cubicBezTo>
                  <a:pt x="631203" y="224123"/>
                  <a:pt x="645586" y="259404"/>
                  <a:pt x="671379" y="290370"/>
                </a:cubicBezTo>
                <a:cubicBezTo>
                  <a:pt x="695449" y="319316"/>
                  <a:pt x="726329" y="351492"/>
                  <a:pt x="718204" y="388210"/>
                </a:cubicBezTo>
                <a:cubicBezTo>
                  <a:pt x="712680" y="413709"/>
                  <a:pt x="696020" y="439931"/>
                  <a:pt x="685410" y="464487"/>
                </a:cubicBezTo>
                <a:lnTo>
                  <a:pt x="0" y="464487"/>
                </a:lnTo>
                <a:lnTo>
                  <a:pt x="0" y="2211362"/>
                </a:lnTo>
                <a:lnTo>
                  <a:pt x="1746876" y="2211362"/>
                </a:lnTo>
                <a:lnTo>
                  <a:pt x="1746876" y="1526048"/>
                </a:lnTo>
                <a:cubicBezTo>
                  <a:pt x="1724787" y="1516504"/>
                  <a:pt x="1701841" y="1502759"/>
                  <a:pt x="1679010" y="1496892"/>
                </a:cubicBezTo>
                <a:cubicBezTo>
                  <a:pt x="1673895" y="1495511"/>
                  <a:pt x="1668799" y="1494882"/>
                  <a:pt x="1663656" y="1494711"/>
                </a:cubicBezTo>
                <a:cubicBezTo>
                  <a:pt x="1634471" y="1493796"/>
                  <a:pt x="1606239" y="1510798"/>
                  <a:pt x="1582245" y="1531325"/>
                </a:cubicBezTo>
                <a:cubicBezTo>
                  <a:pt x="1547660" y="1560900"/>
                  <a:pt x="1511837" y="1580255"/>
                  <a:pt x="1469574" y="1580255"/>
                </a:cubicBezTo>
                <a:cubicBezTo>
                  <a:pt x="1366161" y="1580255"/>
                  <a:pt x="1282379" y="1471737"/>
                  <a:pt x="1282379" y="1337910"/>
                </a:cubicBezTo>
                <a:cubicBezTo>
                  <a:pt x="1282379" y="1204198"/>
                  <a:pt x="1366161" y="1095870"/>
                  <a:pt x="1469574" y="1095870"/>
                </a:cubicBezTo>
                <a:cubicBezTo>
                  <a:pt x="1506512" y="1095870"/>
                  <a:pt x="1541783" y="1110196"/>
                  <a:pt x="1572778" y="1136066"/>
                </a:cubicBezTo>
                <a:cubicBezTo>
                  <a:pt x="1601686" y="1159945"/>
                  <a:pt x="1633909" y="1190863"/>
                  <a:pt x="1670580" y="1182767"/>
                </a:cubicBezTo>
                <a:cubicBezTo>
                  <a:pt x="1696079" y="1177300"/>
                  <a:pt x="1722234" y="1160479"/>
                  <a:pt x="1746876" y="1149896"/>
                </a:cubicBezTo>
                <a:lnTo>
                  <a:pt x="1746876" y="464487"/>
                </a:lnTo>
                <a:lnTo>
                  <a:pt x="1061466" y="464487"/>
                </a:lnTo>
                <a:cubicBezTo>
                  <a:pt x="1051989" y="442370"/>
                  <a:pt x="1038158" y="419443"/>
                  <a:pt x="1032281" y="396621"/>
                </a:cubicBezTo>
                <a:cubicBezTo>
                  <a:pt x="1030948" y="391506"/>
                  <a:pt x="1030386" y="386410"/>
                  <a:pt x="1030186" y="381248"/>
                </a:cubicBezTo>
                <a:cubicBezTo>
                  <a:pt x="1029233" y="352082"/>
                  <a:pt x="1046321" y="323831"/>
                  <a:pt x="1066781" y="299866"/>
                </a:cubicBezTo>
                <a:cubicBezTo>
                  <a:pt x="1096347" y="265281"/>
                  <a:pt x="1115682" y="229514"/>
                  <a:pt x="1115682" y="187185"/>
                </a:cubicBezTo>
                <a:cubicBezTo>
                  <a:pt x="1115682" y="83791"/>
                  <a:pt x="1007250" y="0"/>
                  <a:pt x="873414" y="0"/>
                </a:cubicBezTo>
                <a:cubicBezTo>
                  <a:pt x="739635" y="0"/>
                  <a:pt x="631203" y="83782"/>
                  <a:pt x="631203" y="187185"/>
                </a:cubicBez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57986" r="-200003" b="1"/>
            </a:stretch>
          </a:blipFill>
          <a:ln w="1941" cap="flat">
            <a:solidFill>
              <a:schemeClr val="bg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op Right">
            <a:extLst>
              <a:ext uri="{FF2B5EF4-FFF2-40B4-BE49-F238E27FC236}">
                <a16:creationId xmlns:a16="http://schemas.microsoft.com/office/drawing/2014/main" id="{D36D5FFF-A2F4-4590-BF50-55242070745D}"/>
              </a:ext>
            </a:extLst>
          </p:cNvPr>
          <p:cNvSpPr/>
          <p:nvPr/>
        </p:nvSpPr>
        <p:spPr>
          <a:xfrm>
            <a:off x="7559857" y="1117744"/>
            <a:ext cx="2927923" cy="2311275"/>
          </a:xfrm>
          <a:custGeom>
            <a:avLst/>
            <a:gdLst>
              <a:gd name="connsiteX0" fmla="*/ 685410 w 1746942"/>
              <a:gd name="connsiteY0" fmla="*/ 0 h 1746894"/>
              <a:gd name="connsiteX1" fmla="*/ 572967 w 1746942"/>
              <a:gd name="connsiteY1" fmla="*/ 0 h 1746894"/>
              <a:gd name="connsiteX2" fmla="*/ 0 w 1746942"/>
              <a:gd name="connsiteY2" fmla="*/ 0 h 1746894"/>
              <a:gd name="connsiteX3" fmla="*/ 0 w 1746942"/>
              <a:gd name="connsiteY3" fmla="*/ 685362 h 1746894"/>
              <a:gd name="connsiteX4" fmla="*/ 76333 w 1746942"/>
              <a:gd name="connsiteY4" fmla="*/ 718290 h 1746894"/>
              <a:gd name="connsiteX5" fmla="*/ 174136 w 1746942"/>
              <a:gd name="connsiteY5" fmla="*/ 671532 h 1746894"/>
              <a:gd name="connsiteX6" fmla="*/ 277359 w 1746942"/>
              <a:gd name="connsiteY6" fmla="*/ 631384 h 1746894"/>
              <a:gd name="connsiteX7" fmla="*/ 464496 w 1746942"/>
              <a:gd name="connsiteY7" fmla="*/ 873423 h 1746894"/>
              <a:gd name="connsiteX8" fmla="*/ 277359 w 1746942"/>
              <a:gd name="connsiteY8" fmla="*/ 1115768 h 1746894"/>
              <a:gd name="connsiteX9" fmla="*/ 164640 w 1746942"/>
              <a:gd name="connsiteY9" fmla="*/ 1066895 h 1746894"/>
              <a:gd name="connsiteX10" fmla="*/ 83201 w 1746942"/>
              <a:gd name="connsiteY10" fmla="*/ 1030186 h 1746894"/>
              <a:gd name="connsiteX11" fmla="*/ 67875 w 1746942"/>
              <a:gd name="connsiteY11" fmla="*/ 1032367 h 1746894"/>
              <a:gd name="connsiteX12" fmla="*/ 10 w 1746942"/>
              <a:gd name="connsiteY12" fmla="*/ 1061561 h 1746894"/>
              <a:gd name="connsiteX13" fmla="*/ 10 w 1746942"/>
              <a:gd name="connsiteY13" fmla="*/ 1746895 h 1746894"/>
              <a:gd name="connsiteX14" fmla="*/ 685419 w 1746942"/>
              <a:gd name="connsiteY14" fmla="*/ 1746895 h 1746894"/>
              <a:gd name="connsiteX15" fmla="*/ 718204 w 1746942"/>
              <a:gd name="connsiteY15" fmla="*/ 1670523 h 1746894"/>
              <a:gd name="connsiteX16" fmla="*/ 671408 w 1746942"/>
              <a:gd name="connsiteY16" fmla="*/ 1572682 h 1746894"/>
              <a:gd name="connsiteX17" fmla="*/ 631212 w 1746942"/>
              <a:gd name="connsiteY17" fmla="*/ 1469584 h 1746894"/>
              <a:gd name="connsiteX18" fmla="*/ 873462 w 1746942"/>
              <a:gd name="connsiteY18" fmla="*/ 1282313 h 1746894"/>
              <a:gd name="connsiteX19" fmla="*/ 1115740 w 1746942"/>
              <a:gd name="connsiteY19" fmla="*/ 1469584 h 1746894"/>
              <a:gd name="connsiteX20" fmla="*/ 1066810 w 1746942"/>
              <a:gd name="connsiteY20" fmla="*/ 1582169 h 1746894"/>
              <a:gd name="connsiteX21" fmla="*/ 1030234 w 1746942"/>
              <a:gd name="connsiteY21" fmla="*/ 1663646 h 1746894"/>
              <a:gd name="connsiteX22" fmla="*/ 1032310 w 1746942"/>
              <a:gd name="connsiteY22" fmla="*/ 1679019 h 1746894"/>
              <a:gd name="connsiteX23" fmla="*/ 1061485 w 1746942"/>
              <a:gd name="connsiteY23" fmla="*/ 1746885 h 1746894"/>
              <a:gd name="connsiteX24" fmla="*/ 1746943 w 1746942"/>
              <a:gd name="connsiteY24" fmla="*/ 1746885 h 1746894"/>
              <a:gd name="connsiteX25" fmla="*/ 1746943 w 1746942"/>
              <a:gd name="connsiteY25" fmla="*/ 1217362 h 1746894"/>
              <a:gd name="connsiteX26" fmla="*/ 1746943 w 1746942"/>
              <a:gd name="connsiteY26" fmla="*/ 1061561 h 1746894"/>
              <a:gd name="connsiteX27" fmla="*/ 1746943 w 1746942"/>
              <a:gd name="connsiteY27" fmla="*/ 685371 h 1746894"/>
              <a:gd name="connsiteX28" fmla="*/ 1746943 w 1746942"/>
              <a:gd name="connsiteY28" fmla="*/ 446218 h 1746894"/>
              <a:gd name="connsiteX29" fmla="*/ 1746943 w 1746942"/>
              <a:gd name="connsiteY29" fmla="*/ 0 h 1746894"/>
              <a:gd name="connsiteX30" fmla="*/ 1382611 w 1746942"/>
              <a:gd name="connsiteY30" fmla="*/ 0 h 1746894"/>
              <a:gd name="connsiteX31" fmla="*/ 1061485 w 1746942"/>
              <a:gd name="connsiteY31" fmla="*/ 0 h 1746894"/>
              <a:gd name="connsiteX32" fmla="*/ 685410 w 1746942"/>
              <a:gd name="connsiteY32" fmla="*/ 0 h 17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46942" h="1746894">
                <a:moveTo>
                  <a:pt x="685410" y="0"/>
                </a:moveTo>
                <a:lnTo>
                  <a:pt x="572967" y="0"/>
                </a:lnTo>
                <a:lnTo>
                  <a:pt x="0" y="0"/>
                </a:lnTo>
                <a:lnTo>
                  <a:pt x="0" y="685362"/>
                </a:lnTo>
                <a:cubicBezTo>
                  <a:pt x="24641" y="696039"/>
                  <a:pt x="50825" y="712765"/>
                  <a:pt x="76333" y="718290"/>
                </a:cubicBezTo>
                <a:cubicBezTo>
                  <a:pt x="112995" y="726338"/>
                  <a:pt x="145228" y="695458"/>
                  <a:pt x="174136" y="671532"/>
                </a:cubicBezTo>
                <a:cubicBezTo>
                  <a:pt x="205102" y="645671"/>
                  <a:pt x="240373" y="631384"/>
                  <a:pt x="277359" y="631384"/>
                </a:cubicBezTo>
                <a:cubicBezTo>
                  <a:pt x="380724" y="631384"/>
                  <a:pt x="464496" y="739731"/>
                  <a:pt x="464496" y="873423"/>
                </a:cubicBezTo>
                <a:cubicBezTo>
                  <a:pt x="464496" y="1007259"/>
                  <a:pt x="380714" y="1115768"/>
                  <a:pt x="277359" y="1115768"/>
                </a:cubicBezTo>
                <a:cubicBezTo>
                  <a:pt x="235039" y="1115768"/>
                  <a:pt x="199235" y="1096461"/>
                  <a:pt x="164640" y="1066895"/>
                </a:cubicBezTo>
                <a:cubicBezTo>
                  <a:pt x="140675" y="1046274"/>
                  <a:pt x="112424" y="1029376"/>
                  <a:pt x="83201" y="1030186"/>
                </a:cubicBezTo>
                <a:cubicBezTo>
                  <a:pt x="78143" y="1030367"/>
                  <a:pt x="72990" y="1031100"/>
                  <a:pt x="67875" y="1032367"/>
                </a:cubicBezTo>
                <a:cubicBezTo>
                  <a:pt x="45044" y="1038235"/>
                  <a:pt x="22079" y="1051989"/>
                  <a:pt x="10" y="1061561"/>
                </a:cubicBezTo>
                <a:lnTo>
                  <a:pt x="10" y="1746895"/>
                </a:lnTo>
                <a:lnTo>
                  <a:pt x="685419" y="1746895"/>
                </a:lnTo>
                <a:cubicBezTo>
                  <a:pt x="696058" y="1722339"/>
                  <a:pt x="712737" y="1696107"/>
                  <a:pt x="718204" y="1670523"/>
                </a:cubicBezTo>
                <a:cubicBezTo>
                  <a:pt x="726377" y="1633900"/>
                  <a:pt x="695458" y="1601714"/>
                  <a:pt x="671408" y="1572682"/>
                </a:cubicBezTo>
                <a:cubicBezTo>
                  <a:pt x="645624" y="1541802"/>
                  <a:pt x="631212" y="1506522"/>
                  <a:pt x="631212" y="1469584"/>
                </a:cubicBezTo>
                <a:cubicBezTo>
                  <a:pt x="631212" y="1366095"/>
                  <a:pt x="739635" y="1282313"/>
                  <a:pt x="873462" y="1282313"/>
                </a:cubicBezTo>
                <a:cubicBezTo>
                  <a:pt x="1007316" y="1282313"/>
                  <a:pt x="1115740" y="1366095"/>
                  <a:pt x="1115740" y="1469584"/>
                </a:cubicBezTo>
                <a:cubicBezTo>
                  <a:pt x="1115740" y="1511722"/>
                  <a:pt x="1096385" y="1547679"/>
                  <a:pt x="1066810" y="1582169"/>
                </a:cubicBezTo>
                <a:cubicBezTo>
                  <a:pt x="1046331" y="1606229"/>
                  <a:pt x="1029291" y="1634490"/>
                  <a:pt x="1030234" y="1663646"/>
                </a:cubicBezTo>
                <a:cubicBezTo>
                  <a:pt x="1030415" y="1668809"/>
                  <a:pt x="1030967" y="1673914"/>
                  <a:pt x="1032310" y="1679019"/>
                </a:cubicBezTo>
                <a:cubicBezTo>
                  <a:pt x="1038187" y="1701765"/>
                  <a:pt x="1052036" y="1724692"/>
                  <a:pt x="1061485" y="1746885"/>
                </a:cubicBezTo>
                <a:lnTo>
                  <a:pt x="1746943" y="1746885"/>
                </a:lnTo>
                <a:lnTo>
                  <a:pt x="1746943" y="1217362"/>
                </a:lnTo>
                <a:lnTo>
                  <a:pt x="1746943" y="1061561"/>
                </a:lnTo>
                <a:lnTo>
                  <a:pt x="1746943" y="685371"/>
                </a:lnTo>
                <a:lnTo>
                  <a:pt x="1746943" y="446218"/>
                </a:lnTo>
                <a:lnTo>
                  <a:pt x="1746943" y="0"/>
                </a:lnTo>
                <a:lnTo>
                  <a:pt x="1382611" y="0"/>
                </a:lnTo>
                <a:lnTo>
                  <a:pt x="1061485" y="0"/>
                </a:lnTo>
                <a:lnTo>
                  <a:pt x="68541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99993" t="1" r="3" b="-99997"/>
            </a:stretch>
          </a:blipFill>
          <a:ln w="1941" cap="flat">
            <a:solidFill>
              <a:schemeClr val="bg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Bottom Right">
            <a:extLst>
              <a:ext uri="{FF2B5EF4-FFF2-40B4-BE49-F238E27FC236}">
                <a16:creationId xmlns:a16="http://schemas.microsoft.com/office/drawing/2014/main" id="{E1993243-5E53-4132-99AD-D59221F87FEE}"/>
              </a:ext>
            </a:extLst>
          </p:cNvPr>
          <p:cNvSpPr/>
          <p:nvPr/>
        </p:nvSpPr>
        <p:spPr>
          <a:xfrm>
            <a:off x="6781380" y="2814342"/>
            <a:ext cx="3706368" cy="2925914"/>
          </a:xfrm>
          <a:custGeom>
            <a:avLst/>
            <a:gdLst>
              <a:gd name="connsiteX0" fmla="*/ 1095689 w 2211400"/>
              <a:gd name="connsiteY0" fmla="*/ 187262 h 2211447"/>
              <a:gd name="connsiteX1" fmla="*/ 1135885 w 2211400"/>
              <a:gd name="connsiteY1" fmla="*/ 290360 h 2211447"/>
              <a:gd name="connsiteX2" fmla="*/ 1182681 w 2211400"/>
              <a:gd name="connsiteY2" fmla="*/ 388201 h 2211447"/>
              <a:gd name="connsiteX3" fmla="*/ 1149896 w 2211400"/>
              <a:gd name="connsiteY3" fmla="*/ 464572 h 2211447"/>
              <a:gd name="connsiteX4" fmla="*/ 464486 w 2211400"/>
              <a:gd name="connsiteY4" fmla="*/ 464572 h 2211447"/>
              <a:gd name="connsiteX5" fmla="*/ 464486 w 2211400"/>
              <a:gd name="connsiteY5" fmla="*/ 1149982 h 2211447"/>
              <a:gd name="connsiteX6" fmla="*/ 388210 w 2211400"/>
              <a:gd name="connsiteY6" fmla="*/ 1182853 h 2211447"/>
              <a:gd name="connsiteX7" fmla="*/ 290398 w 2211400"/>
              <a:gd name="connsiteY7" fmla="*/ 1136151 h 2211447"/>
              <a:gd name="connsiteX8" fmla="*/ 187176 w 2211400"/>
              <a:gd name="connsiteY8" fmla="*/ 1095956 h 2211447"/>
              <a:gd name="connsiteX9" fmla="*/ 0 w 2211400"/>
              <a:gd name="connsiteY9" fmla="*/ 1337996 h 2211447"/>
              <a:gd name="connsiteX10" fmla="*/ 187176 w 2211400"/>
              <a:gd name="connsiteY10" fmla="*/ 1580340 h 2211447"/>
              <a:gd name="connsiteX11" fmla="*/ 299847 w 2211400"/>
              <a:gd name="connsiteY11" fmla="*/ 1531411 h 2211447"/>
              <a:gd name="connsiteX12" fmla="*/ 381295 w 2211400"/>
              <a:gd name="connsiteY12" fmla="*/ 1494796 h 2211447"/>
              <a:gd name="connsiteX13" fmla="*/ 396659 w 2211400"/>
              <a:gd name="connsiteY13" fmla="*/ 1496978 h 2211447"/>
              <a:gd name="connsiteX14" fmla="*/ 464477 w 2211400"/>
              <a:gd name="connsiteY14" fmla="*/ 1526134 h 2211447"/>
              <a:gd name="connsiteX15" fmla="*/ 464477 w 2211400"/>
              <a:gd name="connsiteY15" fmla="*/ 2211448 h 2211447"/>
              <a:gd name="connsiteX16" fmla="*/ 2211400 w 2211400"/>
              <a:gd name="connsiteY16" fmla="*/ 2211448 h 2211447"/>
              <a:gd name="connsiteX17" fmla="*/ 2211400 w 2211400"/>
              <a:gd name="connsiteY17" fmla="*/ 1624393 h 2211447"/>
              <a:gd name="connsiteX18" fmla="*/ 2211400 w 2211400"/>
              <a:gd name="connsiteY18" fmla="*/ 1526134 h 2211447"/>
              <a:gd name="connsiteX19" fmla="*/ 2211400 w 2211400"/>
              <a:gd name="connsiteY19" fmla="*/ 1149982 h 2211447"/>
              <a:gd name="connsiteX20" fmla="*/ 2211400 w 2211400"/>
              <a:gd name="connsiteY20" fmla="*/ 1025414 h 2211447"/>
              <a:gd name="connsiteX21" fmla="*/ 2211400 w 2211400"/>
              <a:gd name="connsiteY21" fmla="*/ 464572 h 2211447"/>
              <a:gd name="connsiteX22" fmla="*/ 1525943 w 2211400"/>
              <a:gd name="connsiteY22" fmla="*/ 464572 h 2211447"/>
              <a:gd name="connsiteX23" fmla="*/ 1496768 w 2211400"/>
              <a:gd name="connsiteY23" fmla="*/ 396707 h 2211447"/>
              <a:gd name="connsiteX24" fmla="*/ 1494691 w 2211400"/>
              <a:gd name="connsiteY24" fmla="*/ 381333 h 2211447"/>
              <a:gd name="connsiteX25" fmla="*/ 1531267 w 2211400"/>
              <a:gd name="connsiteY25" fmla="*/ 299857 h 2211447"/>
              <a:gd name="connsiteX26" fmla="*/ 1580198 w 2211400"/>
              <a:gd name="connsiteY26" fmla="*/ 187271 h 2211447"/>
              <a:gd name="connsiteX27" fmla="*/ 1337920 w 2211400"/>
              <a:gd name="connsiteY27" fmla="*/ 0 h 2211447"/>
              <a:gd name="connsiteX28" fmla="*/ 1095689 w 2211400"/>
              <a:gd name="connsiteY28" fmla="*/ 187262 h 22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11400" h="2211447">
                <a:moveTo>
                  <a:pt x="1095689" y="187262"/>
                </a:moveTo>
                <a:cubicBezTo>
                  <a:pt x="1095689" y="224199"/>
                  <a:pt x="1110101" y="259480"/>
                  <a:pt x="1135885" y="290360"/>
                </a:cubicBezTo>
                <a:cubicBezTo>
                  <a:pt x="1159935" y="319392"/>
                  <a:pt x="1190854" y="351577"/>
                  <a:pt x="1182681" y="388201"/>
                </a:cubicBezTo>
                <a:cubicBezTo>
                  <a:pt x="1177214" y="413795"/>
                  <a:pt x="1160535" y="440017"/>
                  <a:pt x="1149896" y="464572"/>
                </a:cubicBezTo>
                <a:lnTo>
                  <a:pt x="464486" y="464572"/>
                </a:lnTo>
                <a:lnTo>
                  <a:pt x="464486" y="1149982"/>
                </a:lnTo>
                <a:cubicBezTo>
                  <a:pt x="439845" y="1160564"/>
                  <a:pt x="413718" y="1177385"/>
                  <a:pt x="388210" y="1182853"/>
                </a:cubicBezTo>
                <a:cubicBezTo>
                  <a:pt x="351539" y="1190949"/>
                  <a:pt x="319316" y="1160031"/>
                  <a:pt x="290398" y="1136151"/>
                </a:cubicBezTo>
                <a:cubicBezTo>
                  <a:pt x="259394" y="1110282"/>
                  <a:pt x="224123" y="1095956"/>
                  <a:pt x="187176" y="1095956"/>
                </a:cubicBezTo>
                <a:cubicBezTo>
                  <a:pt x="83782" y="1095956"/>
                  <a:pt x="0" y="1204284"/>
                  <a:pt x="0" y="1337996"/>
                </a:cubicBezTo>
                <a:cubicBezTo>
                  <a:pt x="0" y="1471832"/>
                  <a:pt x="83782" y="1580340"/>
                  <a:pt x="187176" y="1580340"/>
                </a:cubicBezTo>
                <a:cubicBezTo>
                  <a:pt x="229457" y="1580340"/>
                  <a:pt x="265262" y="1560995"/>
                  <a:pt x="299847" y="1531411"/>
                </a:cubicBezTo>
                <a:cubicBezTo>
                  <a:pt x="323859" y="1510894"/>
                  <a:pt x="352072" y="1493892"/>
                  <a:pt x="381295" y="1494796"/>
                </a:cubicBezTo>
                <a:cubicBezTo>
                  <a:pt x="386391" y="1494968"/>
                  <a:pt x="391496" y="1495596"/>
                  <a:pt x="396659" y="1496978"/>
                </a:cubicBezTo>
                <a:cubicBezTo>
                  <a:pt x="419452" y="1502836"/>
                  <a:pt x="442426" y="1516590"/>
                  <a:pt x="464477" y="1526134"/>
                </a:cubicBezTo>
                <a:lnTo>
                  <a:pt x="464477" y="2211448"/>
                </a:lnTo>
                <a:lnTo>
                  <a:pt x="2211400" y="2211448"/>
                </a:lnTo>
                <a:lnTo>
                  <a:pt x="2211400" y="1624393"/>
                </a:lnTo>
                <a:lnTo>
                  <a:pt x="2211400" y="1526134"/>
                </a:lnTo>
                <a:lnTo>
                  <a:pt x="2211400" y="1149982"/>
                </a:lnTo>
                <a:lnTo>
                  <a:pt x="2211400" y="1025414"/>
                </a:lnTo>
                <a:lnTo>
                  <a:pt x="2211400" y="464572"/>
                </a:lnTo>
                <a:lnTo>
                  <a:pt x="1525943" y="464572"/>
                </a:lnTo>
                <a:cubicBezTo>
                  <a:pt x="1516504" y="442370"/>
                  <a:pt x="1502654" y="419443"/>
                  <a:pt x="1496768" y="396707"/>
                </a:cubicBezTo>
                <a:cubicBezTo>
                  <a:pt x="1495425" y="391592"/>
                  <a:pt x="1494872" y="386496"/>
                  <a:pt x="1494691" y="381333"/>
                </a:cubicBezTo>
                <a:cubicBezTo>
                  <a:pt x="1493739" y="352168"/>
                  <a:pt x="1510779" y="323917"/>
                  <a:pt x="1531267" y="299857"/>
                </a:cubicBezTo>
                <a:cubicBezTo>
                  <a:pt x="1560833" y="265367"/>
                  <a:pt x="1580198" y="229410"/>
                  <a:pt x="1580198" y="187271"/>
                </a:cubicBezTo>
                <a:cubicBezTo>
                  <a:pt x="1580198" y="83782"/>
                  <a:pt x="1471774" y="0"/>
                  <a:pt x="1337920" y="0"/>
                </a:cubicBezTo>
                <a:cubicBezTo>
                  <a:pt x="1204112" y="-10"/>
                  <a:pt x="1095689" y="83772"/>
                  <a:pt x="1095689" y="187262"/>
                </a:cubicBez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36989" t="-57986" r="3" b="1"/>
            </a:stretch>
          </a:blipFill>
          <a:ln w="1941" cap="flat">
            <a:solidFill>
              <a:schemeClr val="bg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op Left">
            <a:extLst>
              <a:ext uri="{FF2B5EF4-FFF2-40B4-BE49-F238E27FC236}">
                <a16:creationId xmlns:a16="http://schemas.microsoft.com/office/drawing/2014/main" id="{EED1E568-2607-410D-A266-23E1A3F2B1A6}"/>
              </a:ext>
            </a:extLst>
          </p:cNvPr>
          <p:cNvSpPr/>
          <p:nvPr/>
        </p:nvSpPr>
        <p:spPr>
          <a:xfrm>
            <a:off x="1704218" y="1117744"/>
            <a:ext cx="2927828" cy="2311263"/>
          </a:xfrm>
          <a:custGeom>
            <a:avLst/>
            <a:gdLst>
              <a:gd name="connsiteX0" fmla="*/ 0 w 1746885"/>
              <a:gd name="connsiteY0" fmla="*/ 1746885 h 1746885"/>
              <a:gd name="connsiteX1" fmla="*/ 685410 w 1746885"/>
              <a:gd name="connsiteY1" fmla="*/ 1746885 h 1746885"/>
              <a:gd name="connsiteX2" fmla="*/ 718204 w 1746885"/>
              <a:gd name="connsiteY2" fmla="*/ 1670609 h 1746885"/>
              <a:gd name="connsiteX3" fmla="*/ 671379 w 1746885"/>
              <a:gd name="connsiteY3" fmla="*/ 1572768 h 1746885"/>
              <a:gd name="connsiteX4" fmla="*/ 631203 w 1746885"/>
              <a:gd name="connsiteY4" fmla="*/ 1469584 h 1746885"/>
              <a:gd name="connsiteX5" fmla="*/ 873423 w 1746885"/>
              <a:gd name="connsiteY5" fmla="*/ 1282398 h 1746885"/>
              <a:gd name="connsiteX6" fmla="*/ 1115692 w 1746885"/>
              <a:gd name="connsiteY6" fmla="*/ 1469584 h 1746885"/>
              <a:gd name="connsiteX7" fmla="*/ 1066791 w 1746885"/>
              <a:gd name="connsiteY7" fmla="*/ 1582264 h 1746885"/>
              <a:gd name="connsiteX8" fmla="*/ 1030195 w 1746885"/>
              <a:gd name="connsiteY8" fmla="*/ 1663646 h 1746885"/>
              <a:gd name="connsiteX9" fmla="*/ 1032291 w 1746885"/>
              <a:gd name="connsiteY9" fmla="*/ 1679019 h 1746885"/>
              <a:gd name="connsiteX10" fmla="*/ 1061476 w 1746885"/>
              <a:gd name="connsiteY10" fmla="*/ 1746885 h 1746885"/>
              <a:gd name="connsiteX11" fmla="*/ 1746885 w 1746885"/>
              <a:gd name="connsiteY11" fmla="*/ 1746885 h 1746885"/>
              <a:gd name="connsiteX12" fmla="*/ 1746885 w 1746885"/>
              <a:gd name="connsiteY12" fmla="*/ 1061552 h 1746885"/>
              <a:gd name="connsiteX13" fmla="*/ 1679019 w 1746885"/>
              <a:gd name="connsiteY13" fmla="*/ 1032358 h 1746885"/>
              <a:gd name="connsiteX14" fmla="*/ 1663665 w 1746885"/>
              <a:gd name="connsiteY14" fmla="*/ 1030176 h 1746885"/>
              <a:gd name="connsiteX15" fmla="*/ 1582255 w 1746885"/>
              <a:gd name="connsiteY15" fmla="*/ 1066886 h 1746885"/>
              <a:gd name="connsiteX16" fmla="*/ 1469584 w 1746885"/>
              <a:gd name="connsiteY16" fmla="*/ 1115759 h 1746885"/>
              <a:gd name="connsiteX17" fmla="*/ 1282389 w 1746885"/>
              <a:gd name="connsiteY17" fmla="*/ 873414 h 1746885"/>
              <a:gd name="connsiteX18" fmla="*/ 1469584 w 1746885"/>
              <a:gd name="connsiteY18" fmla="*/ 631374 h 1746885"/>
              <a:gd name="connsiteX19" fmla="*/ 1572787 w 1746885"/>
              <a:gd name="connsiteY19" fmla="*/ 671522 h 1746885"/>
              <a:gd name="connsiteX20" fmla="*/ 1670590 w 1746885"/>
              <a:gd name="connsiteY20" fmla="*/ 718280 h 1746885"/>
              <a:gd name="connsiteX21" fmla="*/ 1746885 w 1746885"/>
              <a:gd name="connsiteY21" fmla="*/ 685352 h 1746885"/>
              <a:gd name="connsiteX22" fmla="*/ 1746885 w 1746885"/>
              <a:gd name="connsiteY22" fmla="*/ 0 h 1746885"/>
              <a:gd name="connsiteX23" fmla="*/ 1242574 w 1746885"/>
              <a:gd name="connsiteY23" fmla="*/ 0 h 1746885"/>
              <a:gd name="connsiteX24" fmla="*/ 1061476 w 1746885"/>
              <a:gd name="connsiteY24" fmla="*/ 0 h 1746885"/>
              <a:gd name="connsiteX25" fmla="*/ 685419 w 1746885"/>
              <a:gd name="connsiteY25" fmla="*/ 0 h 1746885"/>
              <a:gd name="connsiteX26" fmla="*/ 578206 w 1746885"/>
              <a:gd name="connsiteY26" fmla="*/ 0 h 1746885"/>
              <a:gd name="connsiteX27" fmla="*/ 0 w 1746885"/>
              <a:gd name="connsiteY27" fmla="*/ 0 h 1746885"/>
              <a:gd name="connsiteX28" fmla="*/ 0 w 1746885"/>
              <a:gd name="connsiteY28" fmla="*/ 1746885 h 174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885" h="1746885">
                <a:moveTo>
                  <a:pt x="0" y="1746885"/>
                </a:moveTo>
                <a:lnTo>
                  <a:pt x="685410" y="1746885"/>
                </a:lnTo>
                <a:cubicBezTo>
                  <a:pt x="696020" y="1722330"/>
                  <a:pt x="712680" y="1696098"/>
                  <a:pt x="718204" y="1670609"/>
                </a:cubicBezTo>
                <a:cubicBezTo>
                  <a:pt x="726329" y="1633890"/>
                  <a:pt x="695449" y="1601705"/>
                  <a:pt x="671379" y="1572768"/>
                </a:cubicBezTo>
                <a:cubicBezTo>
                  <a:pt x="645586" y="1541802"/>
                  <a:pt x="631203" y="1506522"/>
                  <a:pt x="631203" y="1469584"/>
                </a:cubicBezTo>
                <a:cubicBezTo>
                  <a:pt x="631203" y="1366190"/>
                  <a:pt x="739635" y="1282398"/>
                  <a:pt x="873423" y="1282398"/>
                </a:cubicBezTo>
                <a:cubicBezTo>
                  <a:pt x="1007259" y="1282398"/>
                  <a:pt x="1115692" y="1366180"/>
                  <a:pt x="1115692" y="1469584"/>
                </a:cubicBezTo>
                <a:cubicBezTo>
                  <a:pt x="1115692" y="1511903"/>
                  <a:pt x="1096366" y="1547679"/>
                  <a:pt x="1066791" y="1582264"/>
                </a:cubicBezTo>
                <a:cubicBezTo>
                  <a:pt x="1046331" y="1606239"/>
                  <a:pt x="1029243" y="1634490"/>
                  <a:pt x="1030195" y="1663646"/>
                </a:cubicBezTo>
                <a:cubicBezTo>
                  <a:pt x="1030396" y="1668809"/>
                  <a:pt x="1030967" y="1673914"/>
                  <a:pt x="1032291" y="1679019"/>
                </a:cubicBezTo>
                <a:cubicBezTo>
                  <a:pt x="1038168" y="1701851"/>
                  <a:pt x="1051998" y="1724778"/>
                  <a:pt x="1061476" y="1746885"/>
                </a:cubicBezTo>
                <a:lnTo>
                  <a:pt x="1746885" y="1746885"/>
                </a:lnTo>
                <a:lnTo>
                  <a:pt x="1746885" y="1061552"/>
                </a:lnTo>
                <a:cubicBezTo>
                  <a:pt x="1724797" y="1051970"/>
                  <a:pt x="1701851" y="1038225"/>
                  <a:pt x="1679019" y="1032358"/>
                </a:cubicBezTo>
                <a:cubicBezTo>
                  <a:pt x="1673905" y="1031091"/>
                  <a:pt x="1668809" y="1030357"/>
                  <a:pt x="1663665" y="1030176"/>
                </a:cubicBezTo>
                <a:cubicBezTo>
                  <a:pt x="1634480" y="1029376"/>
                  <a:pt x="1606248" y="1046274"/>
                  <a:pt x="1582255" y="1066886"/>
                </a:cubicBezTo>
                <a:cubicBezTo>
                  <a:pt x="1547670" y="1096451"/>
                  <a:pt x="1511846" y="1115759"/>
                  <a:pt x="1469584" y="1115759"/>
                </a:cubicBezTo>
                <a:cubicBezTo>
                  <a:pt x="1366171" y="1115759"/>
                  <a:pt x="1282389" y="1007250"/>
                  <a:pt x="1282389" y="873414"/>
                </a:cubicBezTo>
                <a:cubicBezTo>
                  <a:pt x="1282389" y="739712"/>
                  <a:pt x="1366171" y="631374"/>
                  <a:pt x="1469584" y="631374"/>
                </a:cubicBezTo>
                <a:cubicBezTo>
                  <a:pt x="1506522" y="631374"/>
                  <a:pt x="1541793" y="645662"/>
                  <a:pt x="1572787" y="671522"/>
                </a:cubicBezTo>
                <a:cubicBezTo>
                  <a:pt x="1601695" y="695449"/>
                  <a:pt x="1633919" y="726329"/>
                  <a:pt x="1670590" y="718280"/>
                </a:cubicBezTo>
                <a:cubicBezTo>
                  <a:pt x="1696088" y="712765"/>
                  <a:pt x="1722244" y="696030"/>
                  <a:pt x="1746885" y="685352"/>
                </a:cubicBezTo>
                <a:lnTo>
                  <a:pt x="1746885" y="0"/>
                </a:lnTo>
                <a:lnTo>
                  <a:pt x="1242574" y="0"/>
                </a:lnTo>
                <a:lnTo>
                  <a:pt x="1061476" y="0"/>
                </a:lnTo>
                <a:lnTo>
                  <a:pt x="685419" y="0"/>
                </a:lnTo>
                <a:lnTo>
                  <a:pt x="578206" y="0"/>
                </a:lnTo>
                <a:lnTo>
                  <a:pt x="0" y="0"/>
                </a:lnTo>
                <a:lnTo>
                  <a:pt x="0" y="1746885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" r="-200002" b="-99999"/>
            </a:stretch>
          </a:blipFill>
          <a:ln w="1941" cap="flat">
            <a:solidFill>
              <a:schemeClr val="bg1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Piece Image</dc:title>
  <dc:creator/>
  <cp:lastModifiedBy/>
  <cp:revision>1</cp:revision>
  <dcterms:created xsi:type="dcterms:W3CDTF">2021-05-24T18:42:48Z</dcterms:created>
  <dcterms:modified xsi:type="dcterms:W3CDTF">2021-05-24T18:43:53Z</dcterms:modified>
</cp:coreProperties>
</file>