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01" userDrawn="1">
          <p15:clr>
            <a:srgbClr val="A4A3A4"/>
          </p15:clr>
        </p15:guide>
        <p15:guide id="4" pos="4702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2999" userDrawn="1">
          <p15:clr>
            <a:srgbClr val="A4A3A4"/>
          </p15:clr>
        </p15:guide>
        <p15:guide id="7" pos="2547" userDrawn="1">
          <p15:clr>
            <a:srgbClr val="A4A3A4"/>
          </p15:clr>
        </p15:guide>
        <p15:guide id="8" pos="5133" userDrawn="1">
          <p15:clr>
            <a:srgbClr val="A4A3A4"/>
          </p15:clr>
        </p15:guide>
        <p15:guide id="9" orient="horz" pos="3453" userDrawn="1">
          <p15:clr>
            <a:srgbClr val="A4A3A4"/>
          </p15:clr>
        </p15:guide>
        <p15:guide id="10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  <p:guide pos="3001"/>
        <p:guide pos="4702"/>
        <p:guide orient="horz" pos="1321"/>
        <p:guide orient="horz" pos="2999"/>
        <p:guide pos="2547"/>
        <p:guide pos="5133"/>
        <p:guide orient="horz" pos="3453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Boros" userId="bd77f067-63da-4250-b51e-21bba6fc5390" providerId="ADAL" clId="{1FAE6461-3085-4AC9-B813-EDDD32FD80AC}"/>
    <pc:docChg chg="undo custSel modSld">
      <pc:chgData name="Sándor Boros" userId="bd77f067-63da-4250-b51e-21bba6fc5390" providerId="ADAL" clId="{1FAE6461-3085-4AC9-B813-EDDD32FD80AC}" dt="2024-12-03T20:56:03.647" v="4" actId="1076"/>
      <pc:docMkLst>
        <pc:docMk/>
      </pc:docMkLst>
      <pc:sldChg chg="addSp modSp mod">
        <pc:chgData name="Sándor Boros" userId="bd77f067-63da-4250-b51e-21bba6fc5390" providerId="ADAL" clId="{1FAE6461-3085-4AC9-B813-EDDD32FD80AC}" dt="2024-12-03T20:56:03.647" v="4" actId="1076"/>
        <pc:sldMkLst>
          <pc:docMk/>
          <pc:sldMk cId="1130057442" sldId="256"/>
        </pc:sldMkLst>
        <pc:spChg chg="add mod">
          <ac:chgData name="Sándor Boros" userId="bd77f067-63da-4250-b51e-21bba6fc5390" providerId="ADAL" clId="{1FAE6461-3085-4AC9-B813-EDDD32FD80AC}" dt="2024-12-03T20:56:03.647" v="4" actId="1076"/>
          <ac:spMkLst>
            <pc:docMk/>
            <pc:sldMk cId="1130057442" sldId="256"/>
            <ac:spMk id="14" creationId="{CE70F4D4-DF13-4447-FA8F-5830B12E9B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1E330-FE98-588A-7994-6AFBD0B7F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245E99C-EB2F-CA2D-FCAA-2E0242ACF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F9F866-1D96-0098-B141-92AAD0F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159446-22F0-CC2D-DD78-35918BA6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4E4D38-52C9-8F17-E4E1-74AE05C8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9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263733-051F-1B5E-F91C-2441AD33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0226E9-93B6-49CF-790A-43CCB5B1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734E7C-4846-C27A-8BAF-476F0070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1BDB44-3234-4782-C61D-3AC779C9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D8DEA7-C216-102E-33A7-BE27AC3E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4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0DD9C5B-3CF8-F3A5-DF94-4D964CA4C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E86004-F86B-D928-67EF-5A85453A5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7E06C0-07F6-3AF6-1D36-88105D20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5C7FF6-F35B-9041-B59D-2D08A772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347B55-CA7E-B503-27C2-0DF6FE9D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9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2BD0E6-F843-E1EE-406C-D9B2EF7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A28E3C-433A-75BE-72DE-755F14F5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9B5CDC-5099-8637-E447-0CDF4F61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493095-4E5E-FBBC-4A78-38DDF586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E8D2E2-C723-777C-A9B8-8A140C86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8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99A6A-E842-CD68-A4DB-387FEF08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FC8BDF-DC06-BC7E-7590-000AA4D7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34CA18-9363-A671-52A1-BC66509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2C6CE2-C7D5-3AEA-78DD-464947A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73740B-8807-CD5D-F9CE-767F28A7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D074F-3CF3-6925-9206-44D25ABF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6B6304-3650-BA77-1E2F-CFB860AA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314B3C-B9F3-D03D-6D2D-0572BF2E8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13DE94-B3FD-7E08-3FCC-B3167E2C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494AD8-50D3-C0E3-BF90-AA5C5D62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5A2554-5D14-BEFC-4BFC-1EC4F8C2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07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0CF02-185C-A066-6967-23C35E31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D1CAFA-D261-637B-F89F-CB5BD69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720239-6997-3215-9FF4-C155E7C7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FF04FD6-D124-CB85-B6FE-BB927F111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9931B96-B193-9D56-6711-EA3986D9C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5B13DE4-DB42-9C82-6DB7-EEC5C5CA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8F13F82-8FC4-A5DD-006E-2CA36405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EB5E83E-D597-2B48-EB77-E5FE0E47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70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FB392-9C18-DF1B-AB68-2AEE672C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72EAC6-0C99-A96F-580C-15DCD53F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D9024E1-F352-AB97-F5C2-32C04479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65C97B-8F86-CB6F-B134-FE39B234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17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2A483E2-2B14-C11B-6A5C-949836A8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88B03EB-8321-9E11-971A-D03130C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8182B6-37B9-D9F6-9384-0BE0E2A2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5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6E8D8-93F7-151E-4314-6E3024F0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A02A3D-C546-C6A0-BA35-897F42B4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341035A-5F70-A63D-F36D-74275CCBE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2E16FC-D707-7727-686E-E53DA80F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E63326-20AD-3AB6-D804-5358871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23369F-002A-C819-6265-21319951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8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D1E489-1381-714E-8525-8B4FB5A7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AEA3FB5-6FCC-300E-5CC9-0547DBCB9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D05C6E-D13F-167E-8072-40F5ACB9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FCEF8F0-8F12-7A83-884F-0CF3D68C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D83D9E-95E6-75F5-BF24-91BC07AF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C7670F-8D74-86FC-0C13-C9E8AFA1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4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6D8BE32-FB6F-52D3-0B37-70466E3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BC56BC3-8E98-841B-B6D0-293514261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5DCAF3-24C4-B3F8-D4BE-311589687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D9902-CA8F-49BA-A23D-BAF8B6625ECE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CD023-269B-A0F1-A6A9-EB949022B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E10BBF-1F50-4F9B-FBF7-F36F315E6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B7535-AE3C-4BAC-8275-2B1C7770FB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1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imbólum, clipart látható&#10;&#10;Automatikusan generált leírás">
            <a:extLst>
              <a:ext uri="{FF2B5EF4-FFF2-40B4-BE49-F238E27FC236}">
                <a16:creationId xmlns:a16="http://schemas.microsoft.com/office/drawing/2014/main" id="{7BABB63B-42CB-4348-F32D-825B0D9E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807" y="2012601"/>
            <a:ext cx="4225268" cy="3521057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90D9D028-23F2-E477-5EEB-C9DBDD7BE6AB}"/>
              </a:ext>
            </a:extLst>
          </p:cNvPr>
          <p:cNvCxnSpPr/>
          <p:nvPr/>
        </p:nvCxnSpPr>
        <p:spPr>
          <a:xfrm>
            <a:off x="4764088" y="1366676"/>
            <a:ext cx="2700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B5C2A436-4780-6165-1842-43F1C99130CE}"/>
              </a:ext>
            </a:extLst>
          </p:cNvPr>
          <p:cNvCxnSpPr/>
          <p:nvPr/>
        </p:nvCxnSpPr>
        <p:spPr>
          <a:xfrm>
            <a:off x="4043363" y="1366676"/>
            <a:ext cx="720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9A9B60FD-CA14-485B-EEDA-CA5423C63819}"/>
              </a:ext>
            </a:extLst>
          </p:cNvPr>
          <p:cNvCxnSpPr/>
          <p:nvPr/>
        </p:nvCxnSpPr>
        <p:spPr>
          <a:xfrm>
            <a:off x="7464425" y="1366676"/>
            <a:ext cx="720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F10B627A-42C7-2728-2758-7866887D8A6C}"/>
              </a:ext>
            </a:extLst>
          </p:cNvPr>
          <p:cNvCxnSpPr>
            <a:cxnSpLocks/>
          </p:cNvCxnSpPr>
          <p:nvPr/>
        </p:nvCxnSpPr>
        <p:spPr>
          <a:xfrm rot="5400000">
            <a:off x="2684564" y="3410745"/>
            <a:ext cx="2700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C69EE24-F7D9-05D9-E9DA-4C6AE5FDA24E}"/>
              </a:ext>
            </a:extLst>
          </p:cNvPr>
          <p:cNvCxnSpPr>
            <a:cxnSpLocks/>
          </p:cNvCxnSpPr>
          <p:nvPr/>
        </p:nvCxnSpPr>
        <p:spPr>
          <a:xfrm rot="5400000">
            <a:off x="3674369" y="1736726"/>
            <a:ext cx="720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2CA77AE-DB6E-5E0C-3F6E-36FB1C134195}"/>
              </a:ext>
            </a:extLst>
          </p:cNvPr>
          <p:cNvCxnSpPr>
            <a:cxnSpLocks/>
          </p:cNvCxnSpPr>
          <p:nvPr/>
        </p:nvCxnSpPr>
        <p:spPr>
          <a:xfrm rot="5400000">
            <a:off x="3674368" y="5121276"/>
            <a:ext cx="720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lyamatábra: Vagy 13">
            <a:extLst>
              <a:ext uri="{FF2B5EF4-FFF2-40B4-BE49-F238E27FC236}">
                <a16:creationId xmlns:a16="http://schemas.microsoft.com/office/drawing/2014/main" id="{CE70F4D4-DF13-4447-FA8F-5830B12E9B81}"/>
              </a:ext>
            </a:extLst>
          </p:cNvPr>
          <p:cNvSpPr/>
          <p:nvPr/>
        </p:nvSpPr>
        <p:spPr>
          <a:xfrm>
            <a:off x="5970460" y="3285203"/>
            <a:ext cx="287593" cy="287593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05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Sándor Boros</dc:creator>
  <cp:lastModifiedBy>Sándor Boros</cp:lastModifiedBy>
  <cp:revision>1</cp:revision>
  <dcterms:created xsi:type="dcterms:W3CDTF">2024-12-03T20:37:28Z</dcterms:created>
  <dcterms:modified xsi:type="dcterms:W3CDTF">2024-12-03T20:56:09Z</dcterms:modified>
</cp:coreProperties>
</file>