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32975-3F8A-4D0F-BBE4-E9F24777674D}" v="58" dt="2023-03-17T11:16:14.372"/>
    <p1510:client id="{731D1C35-E32C-42DC-9616-3F58E7AD8BEE}" v="6" dt="2023-03-16T20:47:52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os Sándor" userId="824fad06-9ad0-45c7-94c2-f62cbd31f36e" providerId="ADAL" clId="{731D1C35-E32C-42DC-9616-3F58E7AD8BEE}"/>
    <pc:docChg chg="custSel addSld modSld">
      <pc:chgData name="Boros Sándor" userId="824fad06-9ad0-45c7-94c2-f62cbd31f36e" providerId="ADAL" clId="{731D1C35-E32C-42DC-9616-3F58E7AD8BEE}" dt="2023-03-16T20:47:56.492" v="143" actId="20577"/>
      <pc:docMkLst>
        <pc:docMk/>
      </pc:docMkLst>
      <pc:sldChg chg="modSp new mod">
        <pc:chgData name="Boros Sándor" userId="824fad06-9ad0-45c7-94c2-f62cbd31f36e" providerId="ADAL" clId="{731D1C35-E32C-42DC-9616-3F58E7AD8BEE}" dt="2023-03-16T20:36:55.878" v="100" actId="20577"/>
        <pc:sldMkLst>
          <pc:docMk/>
          <pc:sldMk cId="165453337" sldId="256"/>
        </pc:sldMkLst>
        <pc:spChg chg="mod">
          <ac:chgData name="Boros Sándor" userId="824fad06-9ad0-45c7-94c2-f62cbd31f36e" providerId="ADAL" clId="{731D1C35-E32C-42DC-9616-3F58E7AD8BEE}" dt="2023-03-16T20:13:32.691" v="1"/>
          <ac:spMkLst>
            <pc:docMk/>
            <pc:sldMk cId="165453337" sldId="256"/>
            <ac:spMk id="2" creationId="{DE2DBD7A-0868-AF49-C760-3ACF2A1BAFB5}"/>
          </ac:spMkLst>
        </pc:spChg>
        <pc:spChg chg="mod">
          <ac:chgData name="Boros Sándor" userId="824fad06-9ad0-45c7-94c2-f62cbd31f36e" providerId="ADAL" clId="{731D1C35-E32C-42DC-9616-3F58E7AD8BEE}" dt="2023-03-16T20:36:55.878" v="100" actId="20577"/>
          <ac:spMkLst>
            <pc:docMk/>
            <pc:sldMk cId="165453337" sldId="256"/>
            <ac:spMk id="3" creationId="{090F1703-4E7B-AFDA-59F3-FD979E6CFBE4}"/>
          </ac:spMkLst>
        </pc:spChg>
      </pc:sldChg>
      <pc:sldChg chg="modSp new mod">
        <pc:chgData name="Boros Sándor" userId="824fad06-9ad0-45c7-94c2-f62cbd31f36e" providerId="ADAL" clId="{731D1C35-E32C-42DC-9616-3F58E7AD8BEE}" dt="2023-03-16T20:47:35.927" v="141" actId="20577"/>
        <pc:sldMkLst>
          <pc:docMk/>
          <pc:sldMk cId="4127545706" sldId="257"/>
        </pc:sldMkLst>
        <pc:spChg chg="mod">
          <ac:chgData name="Boros Sándor" userId="824fad06-9ad0-45c7-94c2-f62cbd31f36e" providerId="ADAL" clId="{731D1C35-E32C-42DC-9616-3F58E7AD8BEE}" dt="2023-03-16T20:14:27.064" v="11" actId="20577"/>
          <ac:spMkLst>
            <pc:docMk/>
            <pc:sldMk cId="4127545706" sldId="257"/>
            <ac:spMk id="2" creationId="{B8C7DE19-4216-0838-7C0B-4DF916B7FD18}"/>
          </ac:spMkLst>
        </pc:spChg>
        <pc:spChg chg="mod">
          <ac:chgData name="Boros Sándor" userId="824fad06-9ad0-45c7-94c2-f62cbd31f36e" providerId="ADAL" clId="{731D1C35-E32C-42DC-9616-3F58E7AD8BEE}" dt="2023-03-16T20:47:35.927" v="141" actId="20577"/>
          <ac:spMkLst>
            <pc:docMk/>
            <pc:sldMk cId="4127545706" sldId="257"/>
            <ac:spMk id="3" creationId="{8A97B1A5-CB2B-544D-3576-60501D8D7267}"/>
          </ac:spMkLst>
        </pc:spChg>
      </pc:sldChg>
      <pc:sldChg chg="modSp new mod">
        <pc:chgData name="Boros Sándor" userId="824fad06-9ad0-45c7-94c2-f62cbd31f36e" providerId="ADAL" clId="{731D1C35-E32C-42DC-9616-3F58E7AD8BEE}" dt="2023-03-16T20:47:56.492" v="143" actId="20577"/>
        <pc:sldMkLst>
          <pc:docMk/>
          <pc:sldMk cId="637467548" sldId="258"/>
        </pc:sldMkLst>
        <pc:spChg chg="mod">
          <ac:chgData name="Boros Sándor" userId="824fad06-9ad0-45c7-94c2-f62cbd31f36e" providerId="ADAL" clId="{731D1C35-E32C-42DC-9616-3F58E7AD8BEE}" dt="2023-03-16T20:15:25.858" v="20" actId="20577"/>
          <ac:spMkLst>
            <pc:docMk/>
            <pc:sldMk cId="637467548" sldId="258"/>
            <ac:spMk id="2" creationId="{60F823C4-416D-CAE1-436E-7FBED3D57F68}"/>
          </ac:spMkLst>
        </pc:spChg>
        <pc:spChg chg="mod">
          <ac:chgData name="Boros Sándor" userId="824fad06-9ad0-45c7-94c2-f62cbd31f36e" providerId="ADAL" clId="{731D1C35-E32C-42DC-9616-3F58E7AD8BEE}" dt="2023-03-16T20:47:56.492" v="143" actId="20577"/>
          <ac:spMkLst>
            <pc:docMk/>
            <pc:sldMk cId="637467548" sldId="258"/>
            <ac:spMk id="3" creationId="{327A8F9B-18FF-3308-9E59-125C608362C9}"/>
          </ac:spMkLst>
        </pc:spChg>
      </pc:sldChg>
      <pc:sldChg chg="modSp new mod">
        <pc:chgData name="Boros Sándor" userId="824fad06-9ad0-45c7-94c2-f62cbd31f36e" providerId="ADAL" clId="{731D1C35-E32C-42DC-9616-3F58E7AD8BEE}" dt="2023-03-16T20:25:28.046" v="77" actId="20577"/>
        <pc:sldMkLst>
          <pc:docMk/>
          <pc:sldMk cId="1604046715" sldId="259"/>
        </pc:sldMkLst>
        <pc:spChg chg="mod">
          <ac:chgData name="Boros Sándor" userId="824fad06-9ad0-45c7-94c2-f62cbd31f36e" providerId="ADAL" clId="{731D1C35-E32C-42DC-9616-3F58E7AD8BEE}" dt="2023-03-16T20:18:13.073" v="34" actId="20577"/>
          <ac:spMkLst>
            <pc:docMk/>
            <pc:sldMk cId="1604046715" sldId="259"/>
            <ac:spMk id="2" creationId="{1C28548B-2D42-12EF-3547-EE8C438526FC}"/>
          </ac:spMkLst>
        </pc:spChg>
        <pc:spChg chg="mod">
          <ac:chgData name="Boros Sándor" userId="824fad06-9ad0-45c7-94c2-f62cbd31f36e" providerId="ADAL" clId="{731D1C35-E32C-42DC-9616-3F58E7AD8BEE}" dt="2023-03-16T20:25:28.046" v="77" actId="20577"/>
          <ac:spMkLst>
            <pc:docMk/>
            <pc:sldMk cId="1604046715" sldId="259"/>
            <ac:spMk id="3" creationId="{9F8FB9D1-3B4B-42DC-784D-1496073F6A9A}"/>
          </ac:spMkLst>
        </pc:spChg>
      </pc:sldChg>
      <pc:sldChg chg="modSp new mod">
        <pc:chgData name="Boros Sándor" userId="824fad06-9ad0-45c7-94c2-f62cbd31f36e" providerId="ADAL" clId="{731D1C35-E32C-42DC-9616-3F58E7AD8BEE}" dt="2023-03-16T20:26:27.067" v="87" actId="20577"/>
        <pc:sldMkLst>
          <pc:docMk/>
          <pc:sldMk cId="2801337869" sldId="260"/>
        </pc:sldMkLst>
        <pc:spChg chg="mod">
          <ac:chgData name="Boros Sándor" userId="824fad06-9ad0-45c7-94c2-f62cbd31f36e" providerId="ADAL" clId="{731D1C35-E32C-42DC-9616-3F58E7AD8BEE}" dt="2023-03-16T20:26:27.067" v="87" actId="20577"/>
          <ac:spMkLst>
            <pc:docMk/>
            <pc:sldMk cId="2801337869" sldId="260"/>
            <ac:spMk id="2" creationId="{BCDC77D3-7B33-3B5B-013E-61F1338F3F03}"/>
          </ac:spMkLst>
        </pc:spChg>
      </pc:sldChg>
    </pc:docChg>
  </pc:docChgLst>
  <pc:docChgLst>
    <pc:chgData name="Boros Sándor" userId="S::boros.sandor@petrik.hu::824fad06-9ad0-45c7-94c2-f62cbd31f36e" providerId="AD" clId="Web-{36C32975-3F8A-4D0F-BBE4-E9F24777674D}"/>
    <pc:docChg chg="modSld">
      <pc:chgData name="Boros Sándor" userId="S::boros.sandor@petrik.hu::824fad06-9ad0-45c7-94c2-f62cbd31f36e" providerId="AD" clId="Web-{36C32975-3F8A-4D0F-BBE4-E9F24777674D}" dt="2023-03-17T11:16:14.372" v="57" actId="20577"/>
      <pc:docMkLst>
        <pc:docMk/>
      </pc:docMkLst>
      <pc:sldChg chg="modSp">
        <pc:chgData name="Boros Sándor" userId="S::boros.sandor@petrik.hu::824fad06-9ad0-45c7-94c2-f62cbd31f36e" providerId="AD" clId="Web-{36C32975-3F8A-4D0F-BBE4-E9F24777674D}" dt="2023-03-17T11:16:14.372" v="57" actId="20577"/>
        <pc:sldMkLst>
          <pc:docMk/>
          <pc:sldMk cId="1604046715" sldId="259"/>
        </pc:sldMkLst>
        <pc:spChg chg="mod">
          <ac:chgData name="Boros Sándor" userId="S::boros.sandor@petrik.hu::824fad06-9ad0-45c7-94c2-f62cbd31f36e" providerId="AD" clId="Web-{36C32975-3F8A-4D0F-BBE4-E9F24777674D}" dt="2023-03-17T11:16:14.372" v="57" actId="20577"/>
          <ac:spMkLst>
            <pc:docMk/>
            <pc:sldMk cId="1604046715" sldId="259"/>
            <ac:spMk id="3" creationId="{9F8FB9D1-3B4B-42DC-784D-1496073F6A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A2AEC-D054-8854-2BC0-4204CB569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BDC06F2-75AB-8F9B-2BAC-B098845D0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FAA434-3984-FFF4-81F2-67982936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710-FA80-4332-9406-1D64FD899899}" type="datetimeFigureOut">
              <a:rPr lang="hu-HU" smtClean="0"/>
              <a:t>2023. 03. 17.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9525D9-880A-C767-EF70-B6ADBDDB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33CB36-2A43-3ECF-8AC4-50F49FAA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1112-34BD-4E1B-8DC1-A4BD931B6E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23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34BAD1-929A-E6AE-2FA6-8CE9C410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1691BB-35CE-4092-DB50-F295EC97A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9EFCA5-8D7C-59E5-8FEE-99F0BAFC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710-FA80-4332-9406-1D64FD899899}" type="datetimeFigureOut">
              <a:rPr lang="hu-HU" smtClean="0"/>
              <a:t>2023. 03. 17.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46739BE-21BC-4500-BC16-12E07521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673162-987A-E2C2-DD63-C04BBCD4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1112-34BD-4E1B-8DC1-A4BD931B6E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732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399F3EE-6DCA-121B-6769-504211936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CED7CF9-A2EE-FE41-C308-85528FF16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98AD39-C3E2-F415-7DE4-AEA5D8C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710-FA80-4332-9406-1D64FD899899}" type="datetimeFigureOut">
              <a:rPr lang="hu-HU" smtClean="0"/>
              <a:t>2023. 03. 17.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071FE1-0C39-6AC8-9AF5-F9FC4B9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9FBB63-4C9A-FC3A-6C19-B00E749B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1112-34BD-4E1B-8DC1-A4BD931B6E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288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3CE82B-F933-16F4-B314-82F42C11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0948FF-CCC1-74C1-8861-410ABFF3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0785F5-1923-986D-8E0B-206D4160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710-FA80-4332-9406-1D64FD899899}" type="datetimeFigureOut">
              <a:rPr lang="hu-HU" smtClean="0"/>
              <a:t>2023. 03. 17.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1009B6-3A80-200E-DA8C-5070BA1D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ADB98B-DE36-8B49-B9EA-BA8EEBDE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1112-34BD-4E1B-8DC1-A4BD931B6E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946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C7ECDA-FAB4-84A6-F309-F9CF4270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8873C2C-9A1D-51A8-3543-16DEB962D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C73514-A9AE-A1E8-C506-6E7B082A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710-FA80-4332-9406-1D64FD899899}" type="datetimeFigureOut">
              <a:rPr lang="hu-HU" smtClean="0"/>
              <a:t>2023. 03. 17.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5C297C-92BE-FB53-27F9-182CB4F5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9F143D3-0757-1093-077C-BF1D9E9B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1112-34BD-4E1B-8DC1-A4BD931B6E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54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0236A2-0AA8-FB6D-C289-378819FD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84696B-1AF1-1837-DAA6-95F903D94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BC914AF-E881-EB24-A09E-56C9A2B91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F1DEA13-2A4C-53A4-6A2F-7162112F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710-FA80-4332-9406-1D64FD899899}" type="datetimeFigureOut">
              <a:rPr lang="hu-HU" smtClean="0"/>
              <a:t>2023. 03. 17.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36CD2B2-AC80-77B3-9B9B-5F91038D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95A4030-C567-A550-67BB-47702CD4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1112-34BD-4E1B-8DC1-A4BD931B6E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27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3D229-41AC-C911-1694-1B3391E6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13A2CB3-AB18-38CA-20A4-1740DAE2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D54C01A-9B72-E789-36D7-B060A2DE7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551000F-4AAA-D5E1-7DBF-B2AFACEB0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7819080-D8F7-DB8A-F051-E5DAD796D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165F20D-2628-AAA9-9C15-5A568598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710-FA80-4332-9406-1D64FD899899}" type="datetimeFigureOut">
              <a:rPr lang="hu-HU" smtClean="0"/>
              <a:t>2023. 03. 17.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973EC47-DEBD-151A-73AB-3E21A9C4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7B878C0-4BB5-D071-5AA1-133D756B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1112-34BD-4E1B-8DC1-A4BD931B6E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10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5F28AC-54AF-9180-7778-7826534C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AE9B12E-408D-EE02-83E8-0FFEB944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710-FA80-4332-9406-1D64FD899899}" type="datetimeFigureOut">
              <a:rPr lang="hu-HU" smtClean="0"/>
              <a:t>2023. 03. 17.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828CA19-9074-F9BD-6095-A2B80120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DBCC9B6-3902-95B1-1D60-063A7935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1112-34BD-4E1B-8DC1-A4BD931B6E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953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634B2B4-C244-C8B8-E2D4-B9CF8C76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710-FA80-4332-9406-1D64FD899899}" type="datetimeFigureOut">
              <a:rPr lang="hu-HU" smtClean="0"/>
              <a:t>2023. 03. 17.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7316988-22FC-E77D-56E2-238A0F59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266DE36-E261-18D6-C514-C88FC05C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1112-34BD-4E1B-8DC1-A4BD931B6E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713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AFAE55-6C8A-5B75-4E3E-E5E15F84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4A9540-36A3-F2B6-CE2B-9F7CEFA9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D06FD54-8461-B092-C341-38347945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F46F81-F298-365A-EBF3-08430C7A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710-FA80-4332-9406-1D64FD899899}" type="datetimeFigureOut">
              <a:rPr lang="hu-HU" smtClean="0"/>
              <a:t>2023. 03. 17.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78FF769-6CDD-E027-E3F6-BB902F40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7586677-1EF5-BD92-C181-4EBA12AE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1112-34BD-4E1B-8DC1-A4BD931B6E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648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40D716-D9F9-2FDF-1169-B5694FB8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FB81298-3CB9-2C98-1129-71BE6767B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837CEEF-C6B8-3E36-BD8D-D792286D5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25C3C67-6651-0C01-050F-7008776A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5710-FA80-4332-9406-1D64FD899899}" type="datetimeFigureOut">
              <a:rPr lang="hu-HU" smtClean="0"/>
              <a:t>2023. 03. 17.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6667828-5FE1-44C9-A8AB-38DC3FD1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F64113D-2044-2B6B-E773-CF764439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1112-34BD-4E1B-8DC1-A4BD931B6E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46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6D387FD-A8C7-C5B0-F547-802B4741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32E1E92-D122-E832-33FE-917447941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902BE3-FF7F-4AD4-EE83-5ABA324B3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5710-FA80-4332-9406-1D64FD899899}" type="datetimeFigureOut">
              <a:rPr lang="hu-HU" smtClean="0"/>
              <a:t>2023. 03. 17.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ED2E96-8256-260B-AF93-2C5B1B3E6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B402646-FCD7-C83A-6B91-F6AF72A39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1112-34BD-4E1B-8DC1-A4BD931B6E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241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-editor.org/rfc/rfc8259" TargetMode="External"/><Relationship Id="rId2" Type="http://schemas.openxmlformats.org/officeDocument/2006/relationships/hyperlink" Target="https://datatracker.ietf.org/doc/html/rfc462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en.html" TargetMode="External"/><Relationship Id="rId2" Type="http://schemas.openxmlformats.org/officeDocument/2006/relationships/hyperlink" Target="https://www.rfc-editor.org/rfc/rfc825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Learn/JavaScript/Objects/JS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formatter.curiousconcep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2DBD7A-0868-AF49-C760-3ACF2A1BA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 JavaScript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Notation</a:t>
            </a:r>
            <a:r>
              <a:rPr lang="hu-HU" dirty="0"/>
              <a:t> (JSON)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90F1703-4E7B-AFDA-59F3-FD979E6CF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Egy </a:t>
            </a:r>
            <a:r>
              <a:rPr lang="hu-HU" dirty="0"/>
              <a:t>nyelvtől független nyílt adatformátum, amely ember által olvasható szöveget használ az attribútum-érték párokból álló adatobjektumok kifejezésére.</a:t>
            </a:r>
          </a:p>
        </p:txBody>
      </p:sp>
    </p:spTree>
    <p:extLst>
      <p:ext uri="{BB962C8B-B14F-4D97-AF65-F5344CB8AC3E}">
        <p14:creationId xmlns:p14="http://schemas.microsoft.com/office/powerpoint/2010/main" val="16545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C7DE19-4216-0838-7C0B-4DF916B7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97B1A5-CB2B-544D-3576-60501D8D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2006 </a:t>
            </a:r>
            <a:r>
              <a:rPr lang="hu-HU" dirty="0">
                <a:hlinkClick r:id="rId2"/>
              </a:rPr>
              <a:t>RFC 4627</a:t>
            </a:r>
            <a:endParaRPr lang="hu-HU" dirty="0"/>
          </a:p>
          <a:p>
            <a:r>
              <a:rPr lang="hu-HU" dirty="0"/>
              <a:t>2013 ECMA-404</a:t>
            </a:r>
          </a:p>
          <a:p>
            <a:r>
              <a:rPr lang="hu-HU" dirty="0"/>
              <a:t>2017 </a:t>
            </a:r>
            <a:r>
              <a:rPr lang="hu-HU" cap="all" dirty="0" err="1">
                <a:hlinkClick r:id="rId3"/>
              </a:rPr>
              <a:t>Rfc</a:t>
            </a:r>
            <a:r>
              <a:rPr lang="hu-HU" cap="all" dirty="0">
                <a:hlinkClick r:id="rId3"/>
              </a:rPr>
              <a:t> 8259</a:t>
            </a:r>
            <a:endParaRPr lang="hu-HU" cap="all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754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F823C4-416D-CAE1-436E-7FBED3D5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Szabvány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7A8F9B-18FF-3308-9E59-125C6083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>
                <a:hlinkClick r:id="rId2"/>
              </a:rPr>
              <a:t>RFC 8259</a:t>
            </a:r>
            <a:endParaRPr lang="hu-HU" dirty="0"/>
          </a:p>
          <a:p>
            <a:r>
              <a:rPr lang="hu-HU" dirty="0">
                <a:hlinkClick r:id="rId3"/>
              </a:rPr>
              <a:t>ECMA 404</a:t>
            </a:r>
            <a:endParaRPr lang="hu-HU" dirty="0"/>
          </a:p>
          <a:p>
            <a:r>
              <a:rPr lang="hu-HU" dirty="0">
                <a:hlinkClick r:id="rId4"/>
              </a:rPr>
              <a:t>Mozilla.org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746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28548B-2D42-12EF-3547-EE8C4385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Tipusok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8FB9D1-3B4B-42DC-784D-1496073F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JSON </a:t>
            </a:r>
            <a:r>
              <a:rPr lang="hu-HU" dirty="0" err="1"/>
              <a:t>object</a:t>
            </a:r>
            <a:r>
              <a:rPr lang="hu-HU" dirty="0"/>
              <a:t> {</a:t>
            </a:r>
            <a:r>
              <a:rPr lang="hu-HU" dirty="0" err="1"/>
              <a:t>nev</a:t>
            </a:r>
            <a:r>
              <a:rPr lang="hu-HU" dirty="0"/>
              <a:t>: Lajos, </a:t>
            </a:r>
            <a:r>
              <a:rPr lang="hu-HU" dirty="0" err="1"/>
              <a:t>magassag</a:t>
            </a:r>
            <a:r>
              <a:rPr lang="hu-HU" dirty="0"/>
              <a:t>: 185}</a:t>
            </a:r>
          </a:p>
          <a:p>
            <a:r>
              <a:rPr lang="hu-HU" dirty="0"/>
              <a:t>JSON </a:t>
            </a:r>
            <a:r>
              <a:rPr lang="hu-HU" dirty="0" err="1"/>
              <a:t>array</a:t>
            </a:r>
            <a:r>
              <a:rPr lang="hu-HU" dirty="0"/>
              <a:t> </a:t>
            </a:r>
            <a:r>
              <a:rPr lang="hu-HU" dirty="0">
                <a:ea typeface="+mn-lt"/>
                <a:cs typeface="+mn-lt"/>
              </a:rPr>
              <a:t>{</a:t>
            </a:r>
            <a:r>
              <a:rPr lang="hu-HU" dirty="0" err="1">
                <a:ea typeface="+mn-lt"/>
                <a:cs typeface="+mn-lt"/>
              </a:rPr>
              <a:t>nev</a:t>
            </a:r>
            <a:r>
              <a:rPr lang="hu-HU" dirty="0">
                <a:ea typeface="+mn-lt"/>
                <a:cs typeface="+mn-lt"/>
              </a:rPr>
              <a:t>: Lajos, </a:t>
            </a:r>
            <a:r>
              <a:rPr lang="hu-HU" dirty="0" err="1">
                <a:ea typeface="+mn-lt"/>
                <a:cs typeface="+mn-lt"/>
              </a:rPr>
              <a:t>magassag</a:t>
            </a:r>
            <a:r>
              <a:rPr lang="hu-HU" dirty="0">
                <a:ea typeface="+mn-lt"/>
                <a:cs typeface="+mn-lt"/>
              </a:rPr>
              <a:t>: 185}, {</a:t>
            </a:r>
            <a:r>
              <a:rPr lang="hu-HU" dirty="0" err="1">
                <a:ea typeface="+mn-lt"/>
                <a:cs typeface="+mn-lt"/>
              </a:rPr>
              <a:t>nev</a:t>
            </a:r>
            <a:r>
              <a:rPr lang="hu-HU" dirty="0">
                <a:ea typeface="+mn-lt"/>
                <a:cs typeface="+mn-lt"/>
              </a:rPr>
              <a:t>: Lajos, </a:t>
            </a:r>
            <a:r>
              <a:rPr lang="hu-HU" dirty="0" err="1">
                <a:ea typeface="+mn-lt"/>
                <a:cs typeface="+mn-lt"/>
              </a:rPr>
              <a:t>magassag</a:t>
            </a:r>
            <a:r>
              <a:rPr lang="hu-HU" dirty="0">
                <a:ea typeface="+mn-lt"/>
                <a:cs typeface="+mn-lt"/>
              </a:rPr>
              <a:t>: 185}</a:t>
            </a:r>
          </a:p>
          <a:p>
            <a:r>
              <a:rPr lang="hu-HU" dirty="0"/>
              <a:t>JSON </a:t>
            </a:r>
            <a:r>
              <a:rPr lang="hu-HU" dirty="0" err="1"/>
              <a:t>Nested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{</a:t>
            </a:r>
            <a:r>
              <a:rPr lang="hu-HU" dirty="0" err="1">
                <a:ea typeface="+mn-lt"/>
                <a:cs typeface="+mn-lt"/>
              </a:rPr>
              <a:t>nev</a:t>
            </a:r>
            <a:r>
              <a:rPr lang="hu-HU" dirty="0">
                <a:ea typeface="+mn-lt"/>
                <a:cs typeface="+mn-lt"/>
              </a:rPr>
              <a:t>: Lajos, </a:t>
            </a:r>
            <a:r>
              <a:rPr lang="hu-HU" dirty="0" err="1">
                <a:ea typeface="+mn-lt"/>
                <a:cs typeface="+mn-lt"/>
              </a:rPr>
              <a:t>magassag</a:t>
            </a:r>
            <a:r>
              <a:rPr lang="hu-HU" dirty="0">
                <a:ea typeface="+mn-lt"/>
                <a:cs typeface="+mn-lt"/>
              </a:rPr>
              <a:t>: 185, </a:t>
            </a:r>
            <a:r>
              <a:rPr lang="hu-HU" dirty="0" err="1">
                <a:ea typeface="+mn-lt"/>
                <a:cs typeface="+mn-lt"/>
              </a:rPr>
              <a:t>lakcim</a:t>
            </a:r>
            <a:r>
              <a:rPr lang="hu-HU" dirty="0">
                <a:ea typeface="+mn-lt"/>
                <a:cs typeface="+mn-lt"/>
              </a:rPr>
              <a:t>: {</a:t>
            </a:r>
            <a:r>
              <a:rPr lang="hu-HU" dirty="0" err="1">
                <a:ea typeface="+mn-lt"/>
                <a:cs typeface="+mn-lt"/>
              </a:rPr>
              <a:t>helyseg</a:t>
            </a:r>
            <a:r>
              <a:rPr lang="hu-HU" dirty="0">
                <a:ea typeface="+mn-lt"/>
                <a:cs typeface="+mn-lt"/>
              </a:rPr>
              <a:t>: Eger, </a:t>
            </a:r>
            <a:r>
              <a:rPr lang="hu-HU" dirty="0" err="1">
                <a:ea typeface="+mn-lt"/>
                <a:cs typeface="+mn-lt"/>
              </a:rPr>
              <a:t>iranyitoszam</a:t>
            </a:r>
            <a:r>
              <a:rPr lang="hu-HU" dirty="0">
                <a:ea typeface="+mn-lt"/>
                <a:cs typeface="+mn-lt"/>
              </a:rPr>
              <a:t>: 5100}}</a:t>
            </a:r>
          </a:p>
          <a:p>
            <a:endParaRPr lang="hu-HU" dirty="0">
              <a:cs typeface="Calibri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404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DC77D3-7B33-3B5B-013E-61F1338F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Validálás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CB7036-7A03-0CB6-F350-D6AC776B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online </a:t>
            </a:r>
            <a:r>
              <a:rPr lang="hu-HU" dirty="0" err="1">
                <a:hlinkClick r:id="rId2"/>
              </a:rPr>
              <a:t>validator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133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54</Words>
  <Application>Microsoft Office PowerPoint</Application>
  <PresentationFormat>Szélesvásznú</PresentationFormat>
  <Paragraphs>16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Office-téma</vt:lpstr>
      <vt:lpstr> JavaScript Object Notation (JSON) </vt:lpstr>
      <vt:lpstr>Történet</vt:lpstr>
      <vt:lpstr>Szabvány</vt:lpstr>
      <vt:lpstr>Tipusok</vt:lpstr>
      <vt:lpstr>Validálás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JavaScript Object Notation (JSON) </dc:title>
  <dc:creator>Boros Sándor</dc:creator>
  <cp:lastModifiedBy>Boros Sándor</cp:lastModifiedBy>
  <cp:revision>23</cp:revision>
  <dcterms:created xsi:type="dcterms:W3CDTF">2023-03-16T20:12:39Z</dcterms:created>
  <dcterms:modified xsi:type="dcterms:W3CDTF">2023-03-17T11:16:22Z</dcterms:modified>
</cp:coreProperties>
</file>