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3/29/2018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3/29/2018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3/29/2018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3/29/2018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3/29/2018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3/29/2018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3/29/2018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ru-RU" dirty="0"/>
              <a:t>Обработка естественного языка (</a:t>
            </a:r>
            <a:r>
              <a:rPr lang="ru-RU" dirty="0" smtClean="0"/>
              <a:t>POS</a:t>
            </a:r>
            <a:r>
              <a:rPr lang="en-US" dirty="0" smtClean="0"/>
              <a:t>, NER)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ru-RU" dirty="0" smtClean="0"/>
              <a:t>Уставщиков </a:t>
            </a:r>
            <a:r>
              <a:rPr lang="ru-RU" dirty="0" err="1" smtClean="0"/>
              <a:t>д.а</a:t>
            </a:r>
            <a:r>
              <a:rPr lang="ru-RU" dirty="0" smtClean="0"/>
              <a:t>.</a:t>
            </a:r>
          </a:p>
          <a:p>
            <a:pPr algn="r"/>
            <a:r>
              <a:rPr lang="ru-RU" dirty="0" err="1" smtClean="0"/>
              <a:t>Боровкова</a:t>
            </a:r>
            <a:r>
              <a:rPr lang="ru-RU" dirty="0" smtClean="0"/>
              <a:t> Д.А.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33911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Синтаксический анализ текстов с помощью </a:t>
            </a:r>
            <a:r>
              <a:rPr lang="ru-RU" dirty="0" err="1"/>
              <a:t>SyntaxNet</a:t>
            </a:r>
            <a:r>
              <a:rPr lang="ru-RU" b="1" dirty="0"/>
              <a:t/>
            </a:r>
            <a:br>
              <a:rPr lang="ru-RU" b="1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 </a:t>
            </a:r>
            <a:r>
              <a:rPr lang="ru-RU" dirty="0" err="1"/>
              <a:t>SyntaxNet</a:t>
            </a:r>
            <a:r>
              <a:rPr lang="ru-RU" dirty="0"/>
              <a:t> — это основанная на </a:t>
            </a:r>
            <a:r>
              <a:rPr lang="ru-RU" dirty="0" err="1"/>
              <a:t>TensorFlow</a:t>
            </a:r>
            <a:r>
              <a:rPr lang="ru-RU" dirty="0"/>
              <a:t> библиотека определения синтаксических связей, </a:t>
            </a:r>
            <a:r>
              <a:rPr lang="ru-RU" dirty="0" smtClean="0"/>
              <a:t>использу</a:t>
            </a:r>
            <a:r>
              <a:rPr lang="ru-RU" dirty="0" smtClean="0"/>
              <a:t>ющая</a:t>
            </a:r>
            <a:r>
              <a:rPr lang="ru-RU" dirty="0" smtClean="0"/>
              <a:t> </a:t>
            </a:r>
            <a:r>
              <a:rPr lang="ru-RU" dirty="0"/>
              <a:t>нейронную сеть. В настоящий момент поддерживается 40 языков, в том числе и Русский.</a:t>
            </a:r>
          </a:p>
        </p:txBody>
      </p:sp>
    </p:spTree>
    <p:extLst>
      <p:ext uri="{BB962C8B-B14F-4D97-AF65-F5344CB8AC3E}">
        <p14:creationId xmlns:p14="http://schemas.microsoft.com/office/powerpoint/2010/main" val="1386192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Установка </a:t>
            </a:r>
            <a:r>
              <a:rPr lang="en-US" b="1" dirty="0" err="1"/>
              <a:t>SyntaxNet</a:t>
            </a:r>
            <a:r>
              <a:rPr lang="en-US" b="1" dirty="0"/>
              <a:t/>
            </a:r>
            <a:br>
              <a:rPr lang="en-US" b="1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SyntaxNet</a:t>
            </a:r>
            <a:r>
              <a:rPr lang="en-US" dirty="0" smtClean="0"/>
              <a:t> </a:t>
            </a:r>
            <a:r>
              <a:rPr lang="ru-RU" dirty="0" smtClean="0"/>
              <a:t>устанавливается под </a:t>
            </a:r>
            <a:r>
              <a:rPr lang="en-US" dirty="0" smtClean="0"/>
              <a:t>Unix </a:t>
            </a:r>
            <a:r>
              <a:rPr lang="ru-RU" dirty="0" smtClean="0"/>
              <a:t>системы. Для работы под </a:t>
            </a:r>
            <a:r>
              <a:rPr lang="en-US" dirty="0" smtClean="0"/>
              <a:t>Windows </a:t>
            </a:r>
            <a:r>
              <a:rPr lang="ru-RU" dirty="0" smtClean="0"/>
              <a:t>можно и</a:t>
            </a:r>
            <a:r>
              <a:rPr lang="ru-RU" dirty="0" smtClean="0"/>
              <a:t>спользовать </a:t>
            </a:r>
            <a:r>
              <a:rPr lang="en-US" dirty="0" err="1" smtClean="0"/>
              <a:t>docker</a:t>
            </a:r>
            <a:r>
              <a:rPr lang="en-US" dirty="0" smtClean="0"/>
              <a:t>.</a:t>
            </a:r>
            <a:endParaRPr lang="ru-RU" dirty="0" smtClean="0"/>
          </a:p>
          <a:p>
            <a:r>
              <a:rPr lang="ru-RU" dirty="0" smtClean="0"/>
              <a:t>Мы тестировали </a:t>
            </a:r>
            <a:r>
              <a:rPr lang="en-US" dirty="0" err="1" smtClean="0"/>
              <a:t>SyntaxNet</a:t>
            </a:r>
            <a:r>
              <a:rPr lang="en-US" dirty="0" smtClean="0"/>
              <a:t> </a:t>
            </a:r>
            <a:r>
              <a:rPr lang="ru-RU" dirty="0" smtClean="0"/>
              <a:t>под </a:t>
            </a:r>
            <a:r>
              <a:rPr lang="en-US" dirty="0" smtClean="0"/>
              <a:t>Windows. </a:t>
            </a:r>
            <a:r>
              <a:rPr lang="ru-RU" dirty="0" smtClean="0"/>
              <a:t>Для этого необходимо установить </a:t>
            </a:r>
            <a:r>
              <a:rPr lang="en-US" dirty="0" err="1" smtClean="0"/>
              <a:t>docker</a:t>
            </a:r>
            <a:r>
              <a:rPr lang="en-US" dirty="0" smtClean="0"/>
              <a:t> </a:t>
            </a:r>
            <a:r>
              <a:rPr lang="ru-RU" dirty="0" smtClean="0"/>
              <a:t>и скачать образ </a:t>
            </a:r>
            <a:r>
              <a:rPr lang="en-US" dirty="0" err="1" smtClean="0"/>
              <a:t>SyntaxNet</a:t>
            </a:r>
            <a:r>
              <a:rPr lang="en-US" dirty="0" smtClean="0"/>
              <a:t>. </a:t>
            </a:r>
            <a:r>
              <a:rPr lang="ru-RU" dirty="0" smtClean="0"/>
              <a:t>Удобство подхода заключается в том, что в образе </a:t>
            </a:r>
            <a:r>
              <a:rPr lang="en-US" dirty="0" err="1" smtClean="0"/>
              <a:t>SyntaxNet</a:t>
            </a:r>
            <a:r>
              <a:rPr lang="en-US" dirty="0" smtClean="0"/>
              <a:t> </a:t>
            </a:r>
            <a:r>
              <a:rPr lang="ru-RU" dirty="0" smtClean="0"/>
              <a:t>уже </a:t>
            </a:r>
            <a:r>
              <a:rPr lang="ru-RU" dirty="0" smtClean="0"/>
              <a:t>настроенный, </a:t>
            </a:r>
            <a:r>
              <a:rPr lang="ru-RU" dirty="0" smtClean="0"/>
              <a:t>так же установлены все необходимые зависимости.</a:t>
            </a:r>
          </a:p>
          <a:p>
            <a:r>
              <a:rPr lang="ru-RU" dirty="0" smtClean="0"/>
              <a:t>Для удобства был написан скрипт:</a:t>
            </a:r>
          </a:p>
          <a:p>
            <a:pPr marL="0" indent="0" algn="ctr">
              <a:buNone/>
            </a:pPr>
            <a:r>
              <a:rPr lang="en-US" sz="1300" dirty="0"/>
              <a:t>FROM </a:t>
            </a:r>
            <a:r>
              <a:rPr lang="en-US" sz="1300" dirty="0" err="1"/>
              <a:t>tensorflow</a:t>
            </a:r>
            <a:r>
              <a:rPr lang="en-US" sz="1300" dirty="0"/>
              <a:t>/</a:t>
            </a:r>
            <a:r>
              <a:rPr lang="en-US" sz="1300" dirty="0" err="1"/>
              <a:t>syntaxnet</a:t>
            </a:r>
            <a:endParaRPr lang="en-US" sz="1300" dirty="0"/>
          </a:p>
          <a:p>
            <a:pPr marL="0" indent="0" algn="ctr">
              <a:buNone/>
            </a:pPr>
            <a:endParaRPr lang="en-US" sz="1300" dirty="0"/>
          </a:p>
          <a:p>
            <a:pPr marL="0" indent="0" algn="ctr">
              <a:buNone/>
            </a:pPr>
            <a:r>
              <a:rPr lang="en-US" sz="1300" dirty="0"/>
              <a:t>COPY </a:t>
            </a:r>
            <a:r>
              <a:rPr lang="en-US" sz="1300" dirty="0" err="1"/>
              <a:t>UD_Russian</a:t>
            </a:r>
            <a:r>
              <a:rPr lang="en-US" sz="1300" dirty="0"/>
              <a:t> /opt/</a:t>
            </a:r>
            <a:r>
              <a:rPr lang="en-US" sz="1300" dirty="0" err="1"/>
              <a:t>tensorflow</a:t>
            </a:r>
            <a:r>
              <a:rPr lang="en-US" sz="1300" dirty="0"/>
              <a:t>/</a:t>
            </a:r>
            <a:r>
              <a:rPr lang="en-US" sz="1300" dirty="0" err="1"/>
              <a:t>syntaxnet</a:t>
            </a:r>
            <a:r>
              <a:rPr lang="en-US" sz="1300" dirty="0"/>
              <a:t>/</a:t>
            </a:r>
            <a:r>
              <a:rPr lang="en-US" sz="1300" dirty="0" err="1"/>
              <a:t>UD_Russian</a:t>
            </a:r>
            <a:endParaRPr lang="en-US" sz="1300" dirty="0"/>
          </a:p>
          <a:p>
            <a:pPr marL="0" indent="0" algn="ctr">
              <a:buNone/>
            </a:pPr>
            <a:r>
              <a:rPr lang="en-US" sz="1300" dirty="0" smtClean="0"/>
              <a:t>COPY </a:t>
            </a:r>
            <a:r>
              <a:rPr lang="en-US" sz="1300" dirty="0"/>
              <a:t>scripts /opt/</a:t>
            </a:r>
            <a:r>
              <a:rPr lang="en-US" sz="1300" dirty="0" err="1"/>
              <a:t>tensorflow</a:t>
            </a:r>
            <a:r>
              <a:rPr lang="en-US" sz="1300" dirty="0"/>
              <a:t>/</a:t>
            </a:r>
            <a:r>
              <a:rPr lang="en-US" sz="1300" dirty="0" err="1"/>
              <a:t>syntaxnet</a:t>
            </a:r>
            <a:r>
              <a:rPr lang="en-US" sz="1300" dirty="0"/>
              <a:t>/</a:t>
            </a:r>
            <a:r>
              <a:rPr lang="en-US" sz="1300" dirty="0" err="1"/>
              <a:t>my_script</a:t>
            </a:r>
            <a:endParaRPr lang="en-US" sz="1300" dirty="0"/>
          </a:p>
          <a:p>
            <a:pPr marL="0" indent="0" algn="ctr">
              <a:buNone/>
            </a:pPr>
            <a:endParaRPr lang="en-US" sz="1300" dirty="0"/>
          </a:p>
          <a:p>
            <a:pPr marL="0" indent="0" algn="ctr">
              <a:buNone/>
            </a:pPr>
            <a:r>
              <a:rPr lang="en-US" sz="1300" dirty="0"/>
              <a:t>RUN pip install </a:t>
            </a:r>
            <a:r>
              <a:rPr lang="en-US" sz="1300" dirty="0" err="1" smtClean="0"/>
              <a:t>nltk</a:t>
            </a:r>
            <a:r>
              <a:rPr lang="ru-RU" sz="1300" dirty="0" smtClean="0"/>
              <a:t> – предлагаю удалить, чтобы не спрашивали зачем это!!!</a:t>
            </a:r>
            <a:endParaRPr lang="ru-RU" sz="1300" dirty="0"/>
          </a:p>
        </p:txBody>
      </p:sp>
    </p:spTree>
    <p:extLst>
      <p:ext uri="{BB962C8B-B14F-4D97-AF65-F5344CB8AC3E}">
        <p14:creationId xmlns:p14="http://schemas.microsoft.com/office/powerpoint/2010/main" val="2787738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Прогон корпусов</a:t>
            </a:r>
            <a:br>
              <a:rPr lang="ru-RU" b="1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ru-RU" dirty="0" smtClean="0"/>
              <a:t>Для анализа мы использовали текст на русском языке, взятый с </a:t>
            </a:r>
            <a:r>
              <a:rPr lang="en-US" dirty="0"/>
              <a:t>Universal </a:t>
            </a:r>
            <a:r>
              <a:rPr lang="en-US" dirty="0" smtClean="0"/>
              <a:t>Dependencies</a:t>
            </a:r>
            <a:r>
              <a:rPr lang="ru-RU" dirty="0"/>
              <a:t>.</a:t>
            </a:r>
            <a:endParaRPr lang="ru-RU" dirty="0" smtClean="0"/>
          </a:p>
          <a:p>
            <a:r>
              <a:rPr lang="ru-RU" dirty="0" smtClean="0"/>
              <a:t>Подключаемся </a:t>
            </a:r>
            <a:r>
              <a:rPr lang="ru-RU" dirty="0"/>
              <a:t>к контейнеру и запускаем скрипты для прогона </a:t>
            </a:r>
            <a:r>
              <a:rPr lang="ru-RU" dirty="0" smtClean="0"/>
              <a:t>нашего. </a:t>
            </a:r>
            <a:r>
              <a:rPr lang="ru-RU" dirty="0"/>
              <a:t>Скрипты были написаны на основе </a:t>
            </a:r>
            <a:r>
              <a:rPr lang="ru-RU" dirty="0" smtClean="0"/>
              <a:t>syntaxnet/demo.sh</a:t>
            </a:r>
          </a:p>
          <a:p>
            <a:pPr marL="0" indent="0" algn="ctr">
              <a:buNone/>
            </a:pPr>
            <a:r>
              <a:rPr lang="en-US" dirty="0"/>
              <a:t>$PARSER_EVAL \</a:t>
            </a:r>
          </a:p>
          <a:p>
            <a:pPr marL="0" indent="0" algn="ctr">
              <a:buNone/>
            </a:pPr>
            <a:r>
              <a:rPr lang="en-US" dirty="0"/>
              <a:t>  --input=$INPUT_FORMAT \</a:t>
            </a:r>
          </a:p>
          <a:p>
            <a:pPr marL="0" indent="0" algn="ctr">
              <a:buNone/>
            </a:pPr>
            <a:r>
              <a:rPr lang="en-US" dirty="0"/>
              <a:t>  --output=</a:t>
            </a:r>
            <a:r>
              <a:rPr lang="en-US" dirty="0" err="1"/>
              <a:t>stdout-conll</a:t>
            </a:r>
            <a:r>
              <a:rPr lang="en-US" dirty="0"/>
              <a:t> \</a:t>
            </a:r>
          </a:p>
          <a:p>
            <a:pPr marL="0" indent="0" algn="ctr">
              <a:buNone/>
            </a:pPr>
            <a:r>
              <a:rPr lang="en-US" dirty="0"/>
              <a:t>  --</a:t>
            </a:r>
            <a:r>
              <a:rPr lang="en-US" dirty="0" err="1"/>
              <a:t>hidden_layer_sizes</a:t>
            </a:r>
            <a:r>
              <a:rPr lang="en-US" dirty="0"/>
              <a:t>=64 \</a:t>
            </a:r>
          </a:p>
          <a:p>
            <a:pPr marL="0" indent="0" algn="ctr">
              <a:buNone/>
            </a:pPr>
            <a:r>
              <a:rPr lang="en-US" dirty="0"/>
              <a:t>  --</a:t>
            </a:r>
            <a:r>
              <a:rPr lang="en-US" dirty="0" err="1"/>
              <a:t>arg_prefix</a:t>
            </a:r>
            <a:r>
              <a:rPr lang="en-US" dirty="0"/>
              <a:t>=</a:t>
            </a:r>
            <a:r>
              <a:rPr lang="en-US" dirty="0" err="1"/>
              <a:t>brain_morpher</a:t>
            </a:r>
            <a:r>
              <a:rPr lang="en-US" dirty="0"/>
              <a:t> \</a:t>
            </a:r>
          </a:p>
          <a:p>
            <a:pPr marL="0" indent="0" algn="ctr">
              <a:buNone/>
            </a:pPr>
            <a:r>
              <a:rPr lang="en-US" dirty="0"/>
              <a:t>  --</a:t>
            </a:r>
            <a:r>
              <a:rPr lang="en-US" dirty="0" err="1"/>
              <a:t>graph_builder</a:t>
            </a:r>
            <a:r>
              <a:rPr lang="en-US" dirty="0"/>
              <a:t>=structured \</a:t>
            </a:r>
          </a:p>
          <a:p>
            <a:pPr marL="0" indent="0" algn="ctr">
              <a:buNone/>
            </a:pPr>
            <a:r>
              <a:rPr lang="en-US" dirty="0"/>
              <a:t>  --</a:t>
            </a:r>
            <a:r>
              <a:rPr lang="en-US" dirty="0" err="1"/>
              <a:t>task_context</a:t>
            </a:r>
            <a:r>
              <a:rPr lang="en-US" dirty="0"/>
              <a:t>=$CONTEXT \</a:t>
            </a:r>
          </a:p>
          <a:p>
            <a:pPr marL="0" indent="0" algn="ctr">
              <a:buNone/>
            </a:pPr>
            <a:r>
              <a:rPr lang="en-US" dirty="0"/>
              <a:t>  --</a:t>
            </a:r>
            <a:r>
              <a:rPr lang="en-US" dirty="0" err="1"/>
              <a:t>resource_dir</a:t>
            </a:r>
            <a:r>
              <a:rPr lang="en-US" dirty="0"/>
              <a:t>=$MODEL_DIR \</a:t>
            </a:r>
          </a:p>
          <a:p>
            <a:pPr marL="0" indent="0" algn="ctr">
              <a:buNone/>
            </a:pPr>
            <a:r>
              <a:rPr lang="en-US" dirty="0"/>
              <a:t>  --</a:t>
            </a:r>
            <a:r>
              <a:rPr lang="en-US" dirty="0" err="1"/>
              <a:t>model_path</a:t>
            </a:r>
            <a:r>
              <a:rPr lang="en-US" dirty="0"/>
              <a:t>=$MODEL_DIR/</a:t>
            </a:r>
            <a:r>
              <a:rPr lang="en-US" dirty="0" err="1"/>
              <a:t>morpher-params</a:t>
            </a:r>
            <a:r>
              <a:rPr lang="en-US" dirty="0"/>
              <a:t> \</a:t>
            </a:r>
          </a:p>
          <a:p>
            <a:pPr marL="0" indent="0" algn="ctr">
              <a:buNone/>
            </a:pPr>
            <a:r>
              <a:rPr lang="en-US" dirty="0"/>
              <a:t>  --</a:t>
            </a:r>
            <a:r>
              <a:rPr lang="en-US" dirty="0" err="1"/>
              <a:t>slim_model</a:t>
            </a:r>
            <a:r>
              <a:rPr lang="en-US" dirty="0"/>
              <a:t> \</a:t>
            </a:r>
          </a:p>
          <a:p>
            <a:pPr marL="0" indent="0" algn="ctr">
              <a:buNone/>
            </a:pPr>
            <a:r>
              <a:rPr lang="en-US" dirty="0"/>
              <a:t>  --</a:t>
            </a:r>
            <a:r>
              <a:rPr lang="en-US" dirty="0" err="1"/>
              <a:t>batch_size</a:t>
            </a:r>
            <a:r>
              <a:rPr lang="en-US" dirty="0"/>
              <a:t>=1024 \</a:t>
            </a:r>
          </a:p>
          <a:p>
            <a:pPr marL="0" indent="0" algn="ctr">
              <a:buNone/>
            </a:pPr>
            <a:r>
              <a:rPr lang="en-US" dirty="0"/>
              <a:t>  --</a:t>
            </a:r>
            <a:r>
              <a:rPr lang="en-US" dirty="0" err="1"/>
              <a:t>alsologtostderr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417985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Результат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 результате получаем размеченные слова. Формат вывода </a:t>
            </a:r>
            <a:r>
              <a:rPr lang="en-US" dirty="0" err="1" smtClean="0"/>
              <a:t>conll</a:t>
            </a:r>
            <a:r>
              <a:rPr lang="en-US" dirty="0" smtClean="0"/>
              <a:t>. </a:t>
            </a:r>
            <a:endParaRPr lang="ru-RU" dirty="0" smtClean="0"/>
          </a:p>
          <a:p>
            <a:r>
              <a:rPr lang="ru-RU" dirty="0" smtClean="0"/>
              <a:t>Наибольший </a:t>
            </a:r>
            <a:r>
              <a:rPr lang="ru-RU" dirty="0"/>
              <a:t>интерес представляют следующие колонки:</a:t>
            </a:r>
            <a:br>
              <a:rPr lang="ru-RU" dirty="0"/>
            </a:br>
            <a:r>
              <a:rPr lang="ru-RU" dirty="0" smtClean="0"/>
              <a:t>!!!!пример!!!!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>1. порядковый номер слова в предложении,</a:t>
            </a:r>
            <a:br>
              <a:rPr lang="ru-RU" dirty="0"/>
            </a:br>
            <a:r>
              <a:rPr lang="ru-RU" dirty="0"/>
              <a:t>2. слово (или символ пунктуации),</a:t>
            </a:r>
            <a:br>
              <a:rPr lang="ru-RU" dirty="0"/>
            </a:br>
            <a:r>
              <a:rPr lang="ru-RU" dirty="0" smtClean="0"/>
              <a:t>4. </a:t>
            </a:r>
            <a:r>
              <a:rPr lang="ru-RU" dirty="0"/>
              <a:t>часть </a:t>
            </a:r>
            <a:r>
              <a:rPr lang="ru-RU" dirty="0" smtClean="0"/>
              <a:t>речи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>7. номер родительского слова (или 0 для корня</a:t>
            </a:r>
            <a:r>
              <a:rPr lang="ru-RU" dirty="0" smtClean="0"/>
              <a:t>).</a:t>
            </a:r>
          </a:p>
          <a:p>
            <a:r>
              <a:rPr lang="ru-RU" dirty="0" smtClean="0"/>
              <a:t>Используя номер родительского </a:t>
            </a:r>
            <a:r>
              <a:rPr lang="ru-RU" dirty="0" smtClean="0"/>
              <a:t>слова </a:t>
            </a:r>
            <a:r>
              <a:rPr lang="ru-RU" dirty="0" smtClean="0"/>
              <a:t>можно построить граф зависимостей в предложении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14306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Результаты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Также с помощью </a:t>
            </a:r>
            <a:r>
              <a:rPr lang="en-US" dirty="0" smtClean="0"/>
              <a:t>Python </a:t>
            </a:r>
            <a:r>
              <a:rPr lang="ru-RU" dirty="0" smtClean="0"/>
              <a:t>были проанализированы полученные данные</a:t>
            </a:r>
            <a:endParaRPr lang="en-US" dirty="0" smtClean="0"/>
          </a:p>
          <a:p>
            <a:r>
              <a:rPr lang="en-US" dirty="0" smtClean="0"/>
              <a:t>POS</a:t>
            </a:r>
          </a:p>
          <a:p>
            <a:r>
              <a:rPr lang="en-US" dirty="0" smtClean="0"/>
              <a:t>LAS</a:t>
            </a:r>
          </a:p>
          <a:p>
            <a:r>
              <a:rPr lang="en-US" dirty="0" smtClean="0"/>
              <a:t>UAS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141433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92</TotalTime>
  <Words>217</Words>
  <Application>Microsoft Office PowerPoint</Application>
  <PresentationFormat>Widescreen</PresentationFormat>
  <Paragraphs>39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Ион</vt:lpstr>
      <vt:lpstr>Обработка естественного языка (POS, NER)</vt:lpstr>
      <vt:lpstr>Синтаксический анализ текстов с помощью SyntaxNet </vt:lpstr>
      <vt:lpstr>Установка SyntaxNet </vt:lpstr>
      <vt:lpstr>Прогон корпусов </vt:lpstr>
      <vt:lpstr>Результат</vt:lpstr>
      <vt:lpstr>Результаты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Обработка естественного языка (POS, NER)</dc:title>
  <dc:creator>Denis Ustavschikov</dc:creator>
  <cp:lastModifiedBy>Borovkova, Darya</cp:lastModifiedBy>
  <cp:revision>7</cp:revision>
  <dcterms:created xsi:type="dcterms:W3CDTF">2018-03-28T11:58:43Z</dcterms:created>
  <dcterms:modified xsi:type="dcterms:W3CDTF">2018-03-29T07:26:22Z</dcterms:modified>
</cp:coreProperties>
</file>