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FEBD-F8D1-4B53-8C80-A6D87CDB9310}" type="datetimeFigureOut">
              <a:rPr lang="ru-RU" smtClean="0"/>
              <a:t>23.10.2018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B30A94-5FE5-4B92-B173-21BC7FA9988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FEBD-F8D1-4B53-8C80-A6D87CDB9310}" type="datetimeFigureOut">
              <a:rPr lang="ru-RU" smtClean="0"/>
              <a:t>23.10.2018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0A94-5FE5-4B92-B173-21BC7FA998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FEBD-F8D1-4B53-8C80-A6D87CDB9310}" type="datetimeFigureOut">
              <a:rPr lang="ru-RU" smtClean="0"/>
              <a:t>23.10.2018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0A94-5FE5-4B92-B173-21BC7FA998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FEBD-F8D1-4B53-8C80-A6D87CDB9310}" type="datetimeFigureOut">
              <a:rPr lang="ru-RU" smtClean="0"/>
              <a:t>23.10.2018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0A94-5FE5-4B92-B173-21BC7FA998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FEBD-F8D1-4B53-8C80-A6D87CDB9310}" type="datetimeFigureOut">
              <a:rPr lang="ru-RU" smtClean="0"/>
              <a:t>23.10.2018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0A94-5FE5-4B92-B173-21BC7FA99883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FEBD-F8D1-4B53-8C80-A6D87CDB9310}" type="datetimeFigureOut">
              <a:rPr lang="ru-RU" smtClean="0"/>
              <a:t>23.10.2018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0A94-5FE5-4B92-B173-21BC7FA998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FEBD-F8D1-4B53-8C80-A6D87CDB9310}" type="datetimeFigureOut">
              <a:rPr lang="ru-RU" smtClean="0"/>
              <a:t>23.10.2018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0A94-5FE5-4B92-B173-21BC7FA998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FEBD-F8D1-4B53-8C80-A6D87CDB9310}" type="datetimeFigureOut">
              <a:rPr lang="ru-RU" smtClean="0"/>
              <a:t>23.10.2018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0A94-5FE5-4B92-B173-21BC7FA998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FEBD-F8D1-4B53-8C80-A6D87CDB9310}" type="datetimeFigureOut">
              <a:rPr lang="ru-RU" smtClean="0"/>
              <a:t>23.10.2018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0A94-5FE5-4B92-B173-21BC7FA998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FEBD-F8D1-4B53-8C80-A6D87CDB9310}" type="datetimeFigureOut">
              <a:rPr lang="ru-RU" smtClean="0"/>
              <a:t>23.10.2018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0A94-5FE5-4B92-B173-21BC7FA9988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FEBD-F8D1-4B53-8C80-A6D87CDB9310}" type="datetimeFigureOut">
              <a:rPr lang="ru-RU" smtClean="0"/>
              <a:t>23.10.2018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0A94-5FE5-4B92-B173-21BC7FA9988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7ADFEBD-F8D1-4B53-8C80-A6D87CDB9310}" type="datetimeFigureOut">
              <a:rPr lang="ru-RU" smtClean="0"/>
              <a:t>23.10.2018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B30A94-5FE5-4B92-B173-21BC7FA9988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Grid-</a:t>
            </a:r>
            <a:r>
              <a:rPr lang="ru-RU" dirty="0" smtClean="0"/>
              <a:t>технология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822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Сервисно</a:t>
            </a:r>
            <a:r>
              <a:rPr lang="ru-RU" dirty="0"/>
              <a:t>-ориентированная </a:t>
            </a:r>
            <a:r>
              <a:rPr lang="ru-RU" dirty="0" smtClean="0"/>
              <a:t>архитектура (продолжение)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9894"/>
            <a:ext cx="8229600" cy="31989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921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Веб-сервисы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Веб-сервисы </a:t>
            </a:r>
            <a:r>
              <a:rPr lang="ru-RU" dirty="0"/>
              <a:t>– это распределенные программные компоненты, идентифицируемые своим сетевым адресом, интерфейс которых описан на специальном ≪диалекте≫ языка </a:t>
            </a:r>
            <a:r>
              <a:rPr lang="en-US" dirty="0"/>
              <a:t>XML</a:t>
            </a:r>
            <a:r>
              <a:rPr lang="ru-RU" dirty="0"/>
              <a:t> </a:t>
            </a:r>
            <a:r>
              <a:rPr lang="ru-RU" dirty="0" smtClean="0"/>
              <a:t>- </a:t>
            </a:r>
            <a:r>
              <a:rPr lang="en-US" dirty="0"/>
              <a:t>WSDL</a:t>
            </a:r>
            <a:r>
              <a:rPr lang="ru-RU" dirty="0"/>
              <a:t> (</a:t>
            </a:r>
            <a:r>
              <a:rPr lang="en-US" dirty="0"/>
              <a:t>Web Service </a:t>
            </a:r>
            <a:r>
              <a:rPr lang="ru-RU" dirty="0" err="1"/>
              <a:t>Description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). Другие программные системы могут взаимодействовать с веб-сервисами согласно этому описанию посредством сообщений, основанных на другом ≪диалекте≫ XML - SOAP, и передаваемых с помощью интернет-протоколов.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132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Связь между СОА и веб-сервисами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СОА – модульный подход к разработке ПО основанный на использовании распределенных, слабо связанных заменяемых компонентов, оснащенных </a:t>
            </a:r>
            <a:r>
              <a:rPr lang="ru-RU" dirty="0"/>
              <a:t>стандартизированными интерфейсами для взаимодействия по </a:t>
            </a:r>
            <a:r>
              <a:rPr lang="ru-RU" dirty="0" smtClean="0"/>
              <a:t>стандартизированным протоколам. Программные </a:t>
            </a:r>
            <a:r>
              <a:rPr lang="ru-RU" dirty="0"/>
              <a:t>комплексы, разработанные в соответствии с СОА, обычно реализуются как набор веб-служб взаимодействующих по протоколу СОАП.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145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Сервисно</a:t>
            </a:r>
            <a:r>
              <a:rPr lang="ru-RU" dirty="0"/>
              <a:t>-ориентированный </a:t>
            </a:r>
            <a:r>
              <a:rPr lang="ru-RU" dirty="0" err="1"/>
              <a:t>грид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059" y="1752600"/>
            <a:ext cx="6853882" cy="4373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379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</a:t>
            </a:r>
            <a:r>
              <a:rPr lang="en-US" dirty="0" smtClean="0"/>
              <a:t>grid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</a:t>
            </a:r>
            <a:r>
              <a:rPr lang="ru-RU" dirty="0" smtClean="0"/>
              <a:t>- </a:t>
            </a:r>
            <a:r>
              <a:rPr lang="ru-RU" dirty="0"/>
              <a:t>согласованная, открытая и стандартизованная среда, которая обеспечивает гибкое, безопасное, скоординированное разделение (общий доступ) ресурсов в рамках виртуальной организации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040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</a:t>
            </a:r>
            <a:r>
              <a:rPr lang="en-US" dirty="0" smtClean="0"/>
              <a:t>grid (</a:t>
            </a:r>
            <a:r>
              <a:rPr lang="ru-RU" dirty="0" smtClean="0"/>
              <a:t>продолжение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- </a:t>
            </a:r>
            <a:r>
              <a:rPr lang="ru-RU" dirty="0" smtClean="0"/>
              <a:t>это </a:t>
            </a:r>
            <a:r>
              <a:rPr lang="ru-RU" dirty="0"/>
              <a:t>соединение </a:t>
            </a:r>
            <a:r>
              <a:rPr lang="ru-RU" dirty="0" smtClean="0"/>
              <a:t>технологии,</a:t>
            </a:r>
            <a:r>
              <a:rPr lang="en-US" dirty="0" smtClean="0"/>
              <a:t> </a:t>
            </a:r>
            <a:r>
              <a:rPr lang="ru-RU" dirty="0" smtClean="0"/>
              <a:t>инфраструктуры </a:t>
            </a:r>
            <a:r>
              <a:rPr lang="ru-RU" dirty="0"/>
              <a:t>и </a:t>
            </a:r>
            <a:r>
              <a:rPr lang="ru-RU" dirty="0" smtClean="0"/>
              <a:t>стандартов</a:t>
            </a:r>
            <a:endParaRPr lang="en-US" b="1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Grid-</a:t>
            </a:r>
            <a:r>
              <a:rPr lang="ru-RU" dirty="0" smtClean="0">
                <a:solidFill>
                  <a:srgbClr val="FF0000"/>
                </a:solidFill>
              </a:rPr>
              <a:t>вычисления является формой распределенных вычислений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4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</a:t>
            </a:r>
            <a:r>
              <a:rPr lang="en-US" dirty="0" err="1" smtClean="0"/>
              <a:t>grid’a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Обеспечение распределенных вычислений и обработки данных (удаленный доступ к вычислительным ресурсам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/>
              <a:t>Повышение эффективности компьютерных </a:t>
            </a:r>
            <a:r>
              <a:rPr lang="ru-RU" dirty="0" smtClean="0"/>
              <a:t>ресурсов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414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Типы </a:t>
            </a:r>
            <a:r>
              <a:rPr lang="ru-RU" dirty="0" err="1"/>
              <a:t>грид</a:t>
            </a:r>
            <a:r>
              <a:rPr lang="ru-RU" dirty="0"/>
              <a:t>-систем с точки зрения решаемых задач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dirty="0" smtClean="0"/>
              <a:t>ычислительный </a:t>
            </a:r>
            <a:r>
              <a:rPr lang="ru-RU" dirty="0" err="1"/>
              <a:t>грид</a:t>
            </a:r>
            <a:r>
              <a:rPr lang="ru-RU" dirty="0"/>
              <a:t> (</a:t>
            </a:r>
            <a:r>
              <a:rPr lang="ru-RU" dirty="0" err="1"/>
              <a:t>Computational</a:t>
            </a:r>
            <a:r>
              <a:rPr lang="ru-RU" dirty="0"/>
              <a:t> </a:t>
            </a:r>
            <a:r>
              <a:rPr lang="ru-RU" dirty="0" err="1"/>
              <a:t>Grid</a:t>
            </a:r>
            <a:r>
              <a:rPr lang="ru-RU" dirty="0" smtClean="0"/>
              <a:t>)</a:t>
            </a:r>
          </a:p>
          <a:p>
            <a:r>
              <a:rPr lang="ru-RU" dirty="0" err="1"/>
              <a:t>Г</a:t>
            </a:r>
            <a:r>
              <a:rPr lang="ru-RU" dirty="0" err="1" smtClean="0"/>
              <a:t>рид</a:t>
            </a:r>
            <a:r>
              <a:rPr lang="ru-RU" dirty="0" smtClean="0"/>
              <a:t> </a:t>
            </a:r>
            <a:r>
              <a:rPr lang="ru-RU" dirty="0"/>
              <a:t>для интенсивной обработки данных(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Grid</a:t>
            </a:r>
            <a:r>
              <a:rPr lang="ru-RU" dirty="0" smtClean="0"/>
              <a:t>)</a:t>
            </a:r>
          </a:p>
          <a:p>
            <a:r>
              <a:rPr lang="ru-RU" dirty="0"/>
              <a:t>С</a:t>
            </a:r>
            <a:r>
              <a:rPr lang="ru-RU" dirty="0" smtClean="0"/>
              <a:t>емантический </a:t>
            </a:r>
            <a:r>
              <a:rPr lang="ru-RU" dirty="0" err="1"/>
              <a:t>Грид</a:t>
            </a:r>
            <a:r>
              <a:rPr lang="ru-RU" dirty="0"/>
              <a:t> для оперирования данными из различных баз данных (</a:t>
            </a:r>
            <a:r>
              <a:rPr lang="ru-RU" dirty="0" err="1"/>
              <a:t>Semantic</a:t>
            </a:r>
            <a:r>
              <a:rPr lang="ru-RU" dirty="0"/>
              <a:t> </a:t>
            </a:r>
            <a:r>
              <a:rPr lang="ru-RU" dirty="0" err="1"/>
              <a:t>Grid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602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Отличие </a:t>
            </a:r>
            <a:r>
              <a:rPr lang="en-US" dirty="0" smtClean="0"/>
              <a:t>Grid-</a:t>
            </a:r>
            <a:r>
              <a:rPr lang="ru-RU" dirty="0" smtClean="0"/>
              <a:t>системы от суперкомпьютера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Межпроцессорный обмен</a:t>
            </a:r>
          </a:p>
          <a:p>
            <a:r>
              <a:rPr lang="ru-RU" dirty="0" smtClean="0"/>
              <a:t>Технология параллельных вычислений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810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Стек протоколов </a:t>
            </a:r>
            <a:r>
              <a:rPr lang="en-US" dirty="0" err="1" smtClean="0"/>
              <a:t>Grid’a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29297"/>
            <a:ext cx="8229600" cy="34201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011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Архитектура сервисов распределенных систем и технологии ее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Сервисно</a:t>
            </a:r>
            <a:r>
              <a:rPr lang="ru-RU" dirty="0"/>
              <a:t>-ориентированная архитектура </a:t>
            </a:r>
            <a:r>
              <a:rPr lang="ru-RU" dirty="0" smtClean="0"/>
              <a:t>(СОА) </a:t>
            </a:r>
            <a:r>
              <a:rPr lang="ru-RU" dirty="0"/>
              <a:t>распределенных </a:t>
            </a:r>
            <a:r>
              <a:rPr lang="ru-RU" dirty="0" smtClean="0"/>
              <a:t>систем</a:t>
            </a:r>
          </a:p>
          <a:p>
            <a:r>
              <a:rPr lang="ru-RU" dirty="0" smtClean="0"/>
              <a:t>Веб-сервисы</a:t>
            </a:r>
          </a:p>
          <a:p>
            <a:r>
              <a:rPr lang="ru-RU" dirty="0" err="1"/>
              <a:t>Сервисно</a:t>
            </a:r>
            <a:r>
              <a:rPr lang="ru-RU" dirty="0"/>
              <a:t>-ориентированный </a:t>
            </a:r>
            <a:r>
              <a:rPr lang="en-US" dirty="0" smtClean="0"/>
              <a:t>GRID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9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Сервисно</a:t>
            </a:r>
            <a:r>
              <a:rPr lang="ru-RU" dirty="0"/>
              <a:t>-ориентированная архитектура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Сервисно</a:t>
            </a:r>
            <a:r>
              <a:rPr lang="ru-RU" dirty="0"/>
              <a:t>-ориентированная </a:t>
            </a:r>
            <a:r>
              <a:rPr lang="ru-RU" dirty="0" smtClean="0"/>
              <a:t>архитектура </a:t>
            </a:r>
            <a:r>
              <a:rPr lang="ru-RU" dirty="0"/>
              <a:t>- является основой построения надежных распределенных систем, которые в качестве услуг предоставляют функциональные возможности, с дополнительным акцентом на слабые связи между взаимодействующими сервисами.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402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тека">
  <a:themeElements>
    <a:clrScheme name="Аптек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Аптека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пте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140</TotalTime>
  <Words>280</Words>
  <Application>Microsoft Office PowerPoint</Application>
  <PresentationFormat>Экран (4:3)</PresentationFormat>
  <Paragraphs>29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Аптека</vt:lpstr>
      <vt:lpstr>Grid-технология</vt:lpstr>
      <vt:lpstr>Понятие grid</vt:lpstr>
      <vt:lpstr>Понятие grid (продолжение)</vt:lpstr>
      <vt:lpstr>Задачи grid’a</vt:lpstr>
      <vt:lpstr>Типы грид-систем с точки зрения решаемых задач</vt:lpstr>
      <vt:lpstr>Отличие Grid-системы от суперкомпьютера</vt:lpstr>
      <vt:lpstr>Стек протоколов Grid’a</vt:lpstr>
      <vt:lpstr>Архитектура сервисов распределенных систем и технологии ее реализации</vt:lpstr>
      <vt:lpstr>Сервисно-ориентированная архитектура</vt:lpstr>
      <vt:lpstr>Сервисно-ориентированная архитектура (продолжение)</vt:lpstr>
      <vt:lpstr>Веб-сервисы</vt:lpstr>
      <vt:lpstr>Связь между СОА и веб-сервисами</vt:lpstr>
      <vt:lpstr>Сервисно-ориентированный грид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Grid-технология</dc:title>
  <dc:creator>Боровков Дмитрий Евгеньевич</dc:creator>
  <cp:lastModifiedBy>Боровков Дмитрий Евгеньевич</cp:lastModifiedBy>
  <cp:revision>4</cp:revision>
  <dcterms:created xsi:type="dcterms:W3CDTF">2018-10-23T10:28:34Z</dcterms:created>
  <dcterms:modified xsi:type="dcterms:W3CDTF">2018-10-23T12:49:02Z</dcterms:modified>
</cp:coreProperties>
</file>