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6"/>
  </p:notesMasterIdLst>
  <p:sldIdLst>
    <p:sldId id="256" r:id="rId2"/>
    <p:sldId id="259" r:id="rId3"/>
    <p:sldId id="257" r:id="rId4"/>
    <p:sldId id="260" r:id="rId5"/>
    <p:sldId id="264" r:id="rId6"/>
    <p:sldId id="258" r:id="rId7"/>
    <p:sldId id="265" r:id="rId8"/>
    <p:sldId id="266" r:id="rId9"/>
    <p:sldId id="267" r:id="rId10"/>
    <p:sldId id="268" r:id="rId11"/>
    <p:sldId id="263" r:id="rId12"/>
    <p:sldId id="269" r:id="rId13"/>
    <p:sldId id="26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A7FF"/>
    <a:srgbClr val="98AAF6"/>
    <a:srgbClr val="6699FF"/>
    <a:srgbClr val="F6F138"/>
    <a:srgbClr val="84EF4F"/>
    <a:srgbClr val="A7A307"/>
    <a:srgbClr val="3D9C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B4970-2456-4E72-904F-DE17B68456A3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C699D-96F3-4D00-BFEF-BF45AA2F4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86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C004-F5CC-4AAE-A553-7B8CDA31DC0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0D22FDD-E067-43BD-BD6B-9BAD63C40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66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C004-F5CC-4AAE-A553-7B8CDA31DC0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2FDD-E067-43BD-BD6B-9BAD63C40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56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C004-F5CC-4AAE-A553-7B8CDA31DC0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2FDD-E067-43BD-BD6B-9BAD63C40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04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C004-F5CC-4AAE-A553-7B8CDA31DC0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2FDD-E067-43BD-BD6B-9BAD63C40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629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C7AC004-F5CC-4AAE-A553-7B8CDA31DC0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0D22FDD-E067-43BD-BD6B-9BAD63C40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61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C004-F5CC-4AAE-A553-7B8CDA31DC0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2FDD-E067-43BD-BD6B-9BAD63C40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841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C004-F5CC-4AAE-A553-7B8CDA31DC0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2FDD-E067-43BD-BD6B-9BAD63C40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836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C004-F5CC-4AAE-A553-7B8CDA31DC0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2FDD-E067-43BD-BD6B-9BAD63C40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694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C004-F5CC-4AAE-A553-7B8CDA31DC0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2FDD-E067-43BD-BD6B-9BAD63C40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85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C004-F5CC-4AAE-A553-7B8CDA31DC0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2FDD-E067-43BD-BD6B-9BAD63C40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820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C004-F5CC-4AAE-A553-7B8CDA31DC09}" type="datetimeFigureOut">
              <a:rPr lang="ko-KR" altLang="en-US" smtClean="0"/>
              <a:t>2020-10-22</a:t>
            </a:fld>
            <a:endParaRPr lang="ko-KR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2FDD-E067-43BD-BD6B-9BAD63C40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73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C7AC004-F5CC-4AAE-A553-7B8CDA31DC0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0D22FDD-E067-43BD-BD6B-9BAD63C40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05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rrislevin/Projec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51560" y="1308398"/>
            <a:ext cx="9966960" cy="30358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6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RESKILLING </a:t>
            </a:r>
            <a:r>
              <a:rPr lang="ko-KR" altLang="en-US" sz="6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프로젝트</a:t>
            </a:r>
            <a:r>
              <a:rPr lang="en-US" altLang="ko-KR" sz="6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/>
            </a:r>
            <a:br>
              <a:rPr lang="en-US" altLang="ko-KR" sz="6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</a:br>
            <a:r>
              <a:rPr lang="en-US" altLang="ko-KR" sz="6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        : </a:t>
            </a:r>
            <a:r>
              <a:rPr lang="ko-KR" altLang="en-US" sz="6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로깅 </a:t>
            </a:r>
            <a:r>
              <a:rPr lang="ko-KR" altLang="en-US" sz="60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라이브러리 </a:t>
            </a:r>
            <a:r>
              <a:rPr lang="ko-KR" altLang="en-US" sz="6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제작</a:t>
            </a:r>
            <a:endParaRPr lang="ko-KR" altLang="en-US" sz="60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07794" y="4984979"/>
            <a:ext cx="7596451" cy="108623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					</a:t>
            </a:r>
          </a:p>
          <a:p>
            <a:pPr algn="r"/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글로벌</a:t>
            </a:r>
            <a:r>
              <a:rPr lang="en-US" altLang="ko-KR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HR</a:t>
            </a:r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개발팀</a:t>
            </a:r>
            <a:r>
              <a:rPr lang="en-US" altLang="ko-KR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</a:p>
          <a:p>
            <a:pPr algn="r"/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이중화 연구원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39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구현된 기능 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7) </a:t>
            </a:r>
            <a:r>
              <a:rPr lang="ko-KR" altLang="en-US" dirty="0" smtClean="0"/>
              <a:t>생성 일자 기준으로 로그 파일 목록 불러오기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  LOG(INFO).</a:t>
            </a:r>
            <a:r>
              <a:rPr lang="en-US" altLang="ko-KR" dirty="0" err="1" smtClean="0">
                <a:sym typeface="Wingdings" panose="05000000000000000000" pitchFamily="2" charset="2"/>
              </a:rPr>
              <a:t>showLogToday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입력 시 당일 입력된 로그 파일 목록 모니터에 출력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  LOG(INFO).</a:t>
            </a:r>
            <a:r>
              <a:rPr lang="en-US" altLang="ko-KR" dirty="0" err="1" smtClean="0">
                <a:sym typeface="Wingdings" panose="05000000000000000000" pitchFamily="2" charset="2"/>
              </a:rPr>
              <a:t>showLogOneday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입력 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사용자로부터 날짜를 </a:t>
            </a:r>
            <a:r>
              <a:rPr lang="ko-KR" altLang="en-US" dirty="0" err="1" smtClean="0">
                <a:sym typeface="Wingdings" panose="05000000000000000000" pitchFamily="2" charset="2"/>
              </a:rPr>
              <a:t>입력받아</a:t>
            </a:r>
            <a:r>
              <a:rPr lang="ko-KR" altLang="en-US" dirty="0" smtClean="0">
                <a:sym typeface="Wingdings" panose="05000000000000000000" pitchFamily="2" charset="2"/>
              </a:rPr>
              <a:t> 해당 목록 출력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819400" y="6199632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소스 코드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10650" y="6199632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산출물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3807994"/>
            <a:ext cx="4733336" cy="22561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3699891"/>
            <a:ext cx="3533754" cy="2472309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5489448" y="4255198"/>
            <a:ext cx="1219200" cy="63817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48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패턴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err="1" smtClean="0"/>
              <a:t>싱글톤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자식 클래스를 </a:t>
            </a:r>
            <a:r>
              <a:rPr lang="ko-KR" altLang="en-US" dirty="0" err="1" smtClean="0"/>
              <a:t>싱글톤으로</a:t>
            </a:r>
            <a:r>
              <a:rPr lang="ko-KR" altLang="en-US" dirty="0" smtClean="0"/>
              <a:t> 정의하여 추가적인 복사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대입 연산 금지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캡슐화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기능들을 </a:t>
            </a:r>
            <a:r>
              <a:rPr lang="ko-KR" altLang="en-US" dirty="0" err="1" smtClean="0"/>
              <a:t>캡슐화하여</a:t>
            </a:r>
            <a:r>
              <a:rPr lang="ko-KR" altLang="en-US" dirty="0" smtClean="0"/>
              <a:t> 소스 코드의 수정 및 적용이 용이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인터페이스 기반 설계</a:t>
            </a:r>
            <a:r>
              <a:rPr lang="en-US" altLang="ko-KR" dirty="0" smtClean="0"/>
              <a:t>: Logger </a:t>
            </a:r>
            <a:r>
              <a:rPr lang="ko-KR" altLang="en-US" dirty="0" smtClean="0"/>
              <a:t>라는 부모 클래스를 기반으로 동일한 형식의 자식 클래스를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	</a:t>
            </a:r>
            <a:r>
              <a:rPr lang="ko-KR" altLang="en-US" dirty="0" smtClean="0"/>
              <a:t>자식 클래스를 구현하여 추가 클래스 생성이 용이</a:t>
            </a:r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컨테이너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자식 클래스들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로 이루어진 컨테이너 </a:t>
            </a:r>
            <a:r>
              <a:rPr lang="en-US" altLang="ko-KR" dirty="0" smtClean="0"/>
              <a:t>&lt;map&gt;</a:t>
            </a:r>
            <a:r>
              <a:rPr lang="ko-KR" altLang="en-US" dirty="0" smtClean="0"/>
              <a:t>에 포함하여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        </a:t>
            </a:r>
            <a:r>
              <a:rPr lang="ko-KR" altLang="en-US" dirty="0" smtClean="0"/>
              <a:t>위험도와 객체 포인터를 사용하기에 용이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반복자</a:t>
            </a:r>
            <a:r>
              <a:rPr lang="en-US" altLang="ko-KR" dirty="0" smtClean="0"/>
              <a:t>:  </a:t>
            </a:r>
            <a:r>
              <a:rPr lang="ko-KR" altLang="en-US" dirty="0" smtClean="0"/>
              <a:t>폴더 내의 파일들의 리스트를 확인하는 </a:t>
            </a:r>
            <a:r>
              <a:rPr lang="en-US" altLang="ko-KR" dirty="0" err="1" smtClean="0"/>
              <a:t>directory_iterator</a:t>
            </a:r>
            <a:r>
              <a:rPr lang="ko-KR" altLang="en-US" dirty="0" smtClean="0"/>
              <a:t>를 사용하여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	      </a:t>
            </a:r>
            <a:r>
              <a:rPr lang="ko-KR" altLang="en-US" dirty="0" smtClean="0"/>
              <a:t>각 로그 리스트 및 파일 유무 여부 확인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462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개선할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출력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위험도 </a:t>
            </a:r>
            <a:r>
              <a:rPr lang="ko-KR" altLang="en-US" dirty="0" err="1" smtClean="0"/>
              <a:t>레벨별로</a:t>
            </a:r>
            <a:r>
              <a:rPr lang="ko-KR" altLang="en-US" dirty="0" smtClean="0"/>
              <a:t> 출력을 구현 필요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파일명을 </a:t>
            </a:r>
            <a:r>
              <a:rPr lang="en-US" altLang="ko-KR" dirty="0" smtClean="0">
                <a:sym typeface="Wingdings" panose="05000000000000000000" pitchFamily="2" charset="2"/>
              </a:rPr>
              <a:t>string</a:t>
            </a:r>
            <a:r>
              <a:rPr lang="ko-KR" altLang="en-US" dirty="0" smtClean="0">
                <a:sym typeface="Wingdings" panose="05000000000000000000" pitchFamily="2" charset="2"/>
              </a:rPr>
              <a:t>으로 받아서 첫 단어를 </a:t>
            </a:r>
            <a:r>
              <a:rPr lang="en-US" altLang="ko-KR" dirty="0" smtClean="0">
                <a:sym typeface="Wingdings" panose="05000000000000000000" pitchFamily="2" charset="2"/>
              </a:rPr>
              <a:t>filtering </a:t>
            </a:r>
            <a:r>
              <a:rPr lang="ko-KR" altLang="en-US" dirty="0" smtClean="0">
                <a:sym typeface="Wingdings" panose="05000000000000000000" pitchFamily="2" charset="2"/>
              </a:rPr>
              <a:t>할 수 있는 </a:t>
            </a:r>
            <a:r>
              <a:rPr lang="en-US" altLang="ko-KR" dirty="0" smtClean="0">
                <a:sym typeface="Wingdings" panose="05000000000000000000" pitchFamily="2" charset="2"/>
              </a:rPr>
              <a:t>skill </a:t>
            </a:r>
            <a:r>
              <a:rPr lang="ko-KR" altLang="en-US" dirty="0" smtClean="0">
                <a:sym typeface="Wingdings" panose="05000000000000000000" pitchFamily="2" charset="2"/>
              </a:rPr>
              <a:t>필요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2. </a:t>
            </a:r>
            <a:r>
              <a:rPr lang="ko-KR" altLang="en-US" dirty="0" smtClean="0">
                <a:sym typeface="Wingdings" panose="05000000000000000000" pitchFamily="2" charset="2"/>
              </a:rPr>
              <a:t>폴더 생성 경로나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일정 용량 초과 시 추가 파일을 생성 하는 등 정책 변경을 가능하게 하는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  </a:t>
            </a:r>
            <a:r>
              <a:rPr lang="ko-KR" altLang="en-US" dirty="0" smtClean="0">
                <a:sym typeface="Wingdings" panose="05000000000000000000" pitchFamily="2" charset="2"/>
              </a:rPr>
              <a:t>함수 필요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	 </a:t>
            </a:r>
            <a:r>
              <a:rPr lang="ko-KR" altLang="en-US" dirty="0" smtClean="0">
                <a:sym typeface="Wingdings" panose="05000000000000000000" pitchFamily="2" charset="2"/>
              </a:rPr>
              <a:t>부모 </a:t>
            </a:r>
            <a:r>
              <a:rPr lang="ko-KR" altLang="en-US" dirty="0" err="1" smtClean="0">
                <a:sym typeface="Wingdings" panose="05000000000000000000" pitchFamily="2" charset="2"/>
              </a:rPr>
              <a:t>클래스내에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static</a:t>
            </a:r>
            <a:r>
              <a:rPr lang="ko-KR" altLang="en-US" dirty="0" smtClean="0">
                <a:sym typeface="Wingdings" panose="05000000000000000000" pitchFamily="2" charset="2"/>
              </a:rPr>
              <a:t>으로 변수를 선언하면 초기값을 설정 못하기 때문에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	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   이에 필요한 추가 함수 및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사용자가 입력을 안했을 경우에 대한 대비 필요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3. </a:t>
            </a:r>
            <a:r>
              <a:rPr lang="ko-KR" altLang="en-US" dirty="0" smtClean="0">
                <a:sym typeface="Wingdings" panose="05000000000000000000" pitchFamily="2" charset="2"/>
              </a:rPr>
              <a:t>엑셀이나 </a:t>
            </a:r>
            <a:r>
              <a:rPr lang="en-US" altLang="ko-KR" dirty="0" smtClean="0">
                <a:sym typeface="Wingdings" panose="05000000000000000000" pitchFamily="2" charset="2"/>
              </a:rPr>
              <a:t>pdf</a:t>
            </a:r>
            <a:r>
              <a:rPr lang="ko-KR" altLang="en-US" dirty="0" smtClean="0">
                <a:sym typeface="Wingdings" panose="05000000000000000000" pitchFamily="2" charset="2"/>
              </a:rPr>
              <a:t>등 기타 산출물로 정리하는 기능 필요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4. Logger </a:t>
            </a:r>
            <a:r>
              <a:rPr lang="ko-KR" altLang="en-US" dirty="0" smtClean="0">
                <a:sym typeface="Wingdings" panose="05000000000000000000" pitchFamily="2" charset="2"/>
              </a:rPr>
              <a:t>클래스를 기반으로 공통된 속성은 모았지만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개별 자식 클래스의 차이점 생성 필요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55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느낀점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수업들을 수강하며 각 </a:t>
            </a:r>
            <a:r>
              <a:rPr lang="ko-KR" altLang="en-US" dirty="0" err="1" smtClean="0"/>
              <a:t>단위마다의</a:t>
            </a:r>
            <a:r>
              <a:rPr lang="ko-KR" altLang="en-US" dirty="0" smtClean="0"/>
              <a:t> 이해는 가능해졌지만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구조를 건설하는 능력 부족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기능 </a:t>
            </a:r>
            <a:r>
              <a:rPr lang="ko-KR" altLang="en-US" dirty="0" err="1" smtClean="0"/>
              <a:t>구현에만</a:t>
            </a:r>
            <a:r>
              <a:rPr lang="ko-KR" altLang="en-US" dirty="0" smtClean="0"/>
              <a:t> 집중되어 코딩을 진행하였기 때문에 코드의 </a:t>
            </a:r>
            <a:r>
              <a:rPr lang="ko-KR" altLang="en-US" dirty="0" err="1" smtClean="0"/>
              <a:t>가독성과</a:t>
            </a:r>
            <a:r>
              <a:rPr lang="ko-KR" altLang="en-US" dirty="0" smtClean="0"/>
              <a:t> 수정 용이성 부족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디자인패턴에서 수강한 내용들이 왜 필요한지 깨닫는 좋은 계기가 됨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100</a:t>
            </a:r>
            <a:r>
              <a:rPr lang="ko-KR" altLang="en-US" dirty="0" smtClean="0"/>
              <a:t>줄 이상의 코딩에선 각 함수와 코드들의 연계 과정이 뒤죽박죽이 될 가능성이 있기 때문에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미리 큰 단위의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을 그려가며 설계할 필요성 느낌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매일 </a:t>
            </a:r>
            <a:r>
              <a:rPr lang="ko-KR" altLang="en-US" dirty="0" err="1" smtClean="0"/>
              <a:t>코딩ㅇ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5163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blogthumb-phinf.pstatic.net/20151008_204/godomallnews_1444300780519Ito1L_JPEG/01_08.jpg?type=w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0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로깅 라이브러리 설계 의도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200" dirty="0" smtClean="0"/>
              <a:t>1. </a:t>
            </a:r>
            <a:r>
              <a:rPr lang="ko-KR" altLang="en-US" sz="2200" dirty="0" smtClean="0"/>
              <a:t>목적 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소스 코딩을 진행하며 디버그 시 우려되는 부분에 로그 메시지를 삽입하여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2200" dirty="0" smtClean="0"/>
              <a:t>	</a:t>
            </a:r>
            <a:r>
              <a:rPr lang="ko-KR" altLang="en-US" sz="2200" dirty="0" smtClean="0"/>
              <a:t>설계 완성도를 높이는 로깅 라이브러리를 설계한다</a:t>
            </a:r>
            <a:r>
              <a:rPr lang="en-US" altLang="ko-KR" sz="2200" dirty="0" smtClean="0"/>
              <a:t>.</a:t>
            </a:r>
          </a:p>
          <a:p>
            <a:pPr>
              <a:lnSpc>
                <a:spcPct val="100000"/>
              </a:lnSpc>
            </a:pPr>
            <a:endParaRPr lang="en-US" altLang="ko-KR" sz="2200" dirty="0" smtClean="0"/>
          </a:p>
          <a:p>
            <a:pPr>
              <a:lnSpc>
                <a:spcPct val="100000"/>
              </a:lnSpc>
            </a:pPr>
            <a:r>
              <a:rPr lang="en-US" altLang="ko-KR" sz="2200" dirty="0" smtClean="0"/>
              <a:t>2. </a:t>
            </a:r>
            <a:r>
              <a:rPr lang="ko-KR" altLang="en-US" sz="2200" dirty="0" smtClean="0"/>
              <a:t>부모 클래스를 통해 각 위험도別 공통의 기능을 </a:t>
            </a:r>
            <a:r>
              <a:rPr lang="ko-KR" altLang="en-US" sz="2200" dirty="0" err="1" smtClean="0"/>
              <a:t>캡슐화하여</a:t>
            </a:r>
            <a:r>
              <a:rPr lang="ko-KR" altLang="en-US" sz="2200" dirty="0" smtClean="0"/>
              <a:t> 적용한다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endParaRPr lang="en-US" altLang="ko-KR" sz="2200" dirty="0" smtClean="0"/>
          </a:p>
          <a:p>
            <a:pPr>
              <a:lnSpc>
                <a:spcPct val="100000"/>
              </a:lnSpc>
            </a:pPr>
            <a:r>
              <a:rPr lang="en-US" altLang="ko-KR" sz="2200" dirty="0" smtClean="0"/>
              <a:t>3. </a:t>
            </a:r>
            <a:r>
              <a:rPr lang="ko-KR" altLang="en-US" sz="2200" dirty="0" smtClean="0"/>
              <a:t>위험도 別 로그 메시지를 다양한 형태로 출력한다</a:t>
            </a:r>
            <a:r>
              <a:rPr lang="en-US" altLang="ko-KR" sz="2200" dirty="0" smtClean="0"/>
              <a:t>. </a:t>
            </a:r>
            <a:br>
              <a:rPr lang="en-US" altLang="ko-KR" sz="2200" dirty="0" smtClean="0"/>
            </a:br>
            <a:r>
              <a:rPr lang="en-US" altLang="ko-KR" sz="2200" dirty="0" smtClean="0"/>
              <a:t>  </a:t>
            </a:r>
            <a:r>
              <a:rPr lang="en-US" altLang="ko-KR" sz="2200" dirty="0" smtClean="0">
                <a:sym typeface="Wingdings" panose="05000000000000000000" pitchFamily="2" charset="2"/>
              </a:rPr>
              <a:t></a:t>
            </a:r>
            <a:r>
              <a:rPr lang="ko-KR" altLang="en-US" sz="2200" dirty="0" smtClean="0"/>
              <a:t>모니터 화면</a:t>
            </a:r>
            <a:r>
              <a:rPr lang="en-US" altLang="ko-KR" sz="2200" dirty="0" smtClean="0"/>
              <a:t>, </a:t>
            </a:r>
            <a:r>
              <a:rPr lang="ko-KR" altLang="en-US" sz="2200" dirty="0" err="1" smtClean="0"/>
              <a:t>일자별</a:t>
            </a:r>
            <a:r>
              <a:rPr lang="ko-KR" altLang="en-US" sz="2200" dirty="0" smtClean="0"/>
              <a:t> 폴더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위험도 폴더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2200" dirty="0" smtClean="0"/>
              <a:t>   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en-US" altLang="ko-KR" sz="2200" dirty="0" smtClean="0"/>
              <a:t>4. </a:t>
            </a:r>
            <a:r>
              <a:rPr lang="ko-KR" altLang="en-US" sz="2200" dirty="0" smtClean="0"/>
              <a:t>저장된 로그 메시지를 날짜</a:t>
            </a:r>
            <a:r>
              <a:rPr lang="en-US" altLang="ko-KR" sz="2200" dirty="0" smtClean="0"/>
              <a:t>, </a:t>
            </a:r>
            <a:r>
              <a:rPr lang="ko-KR" altLang="en-US" sz="2200" dirty="0" err="1" smtClean="0"/>
              <a:t>시간별로</a:t>
            </a:r>
            <a:r>
              <a:rPr lang="ko-KR" altLang="en-US" sz="2200" dirty="0" smtClean="0"/>
              <a:t> 조회가 가능하도록 한다</a:t>
            </a:r>
            <a:r>
              <a:rPr lang="en-US" altLang="ko-KR" sz="2200" dirty="0" smtClean="0"/>
              <a:t>.</a:t>
            </a:r>
          </a:p>
          <a:p>
            <a:endParaRPr lang="en-US" altLang="ko-KR" sz="2200" dirty="0" smtClean="0"/>
          </a:p>
        </p:txBody>
      </p:sp>
    </p:spTree>
    <p:extLst>
      <p:ext uri="{BB962C8B-B14F-4D97-AF65-F5344CB8AC3E}">
        <p14:creationId xmlns:p14="http://schemas.microsoft.com/office/powerpoint/2010/main" val="120183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설치방법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 smtClean="0"/>
              <a:t>1. </a:t>
            </a:r>
            <a:r>
              <a:rPr lang="ko-KR" altLang="en-US" sz="2200" dirty="0" smtClean="0"/>
              <a:t>소스 코드가 포함된 </a:t>
            </a:r>
            <a:r>
              <a:rPr lang="en-US" altLang="ko-KR" sz="2200" dirty="0" smtClean="0"/>
              <a:t>Logging_Library_Prjoect.cpp </a:t>
            </a:r>
            <a:r>
              <a:rPr lang="ko-KR" altLang="en-US" sz="2200" dirty="0" smtClean="0"/>
              <a:t>파일과 헤더 파일 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2200" dirty="0" smtClean="0"/>
              <a:t>    </a:t>
            </a:r>
            <a:r>
              <a:rPr lang="en-US" altLang="ko-KR" sz="2200" dirty="0" err="1" smtClean="0"/>
              <a:t>logging.h</a:t>
            </a:r>
            <a:r>
              <a:rPr lang="ko-KR" altLang="en-US" sz="2200" dirty="0" smtClean="0"/>
              <a:t>를</a:t>
            </a:r>
            <a:r>
              <a:rPr lang="en-US" altLang="ko-KR" sz="2200" dirty="0" smtClean="0"/>
              <a:t>  </a:t>
            </a:r>
            <a:r>
              <a:rPr lang="ko-KR" altLang="en-US" sz="2200" dirty="0" smtClean="0"/>
              <a:t>다운 받는다</a:t>
            </a:r>
            <a:r>
              <a:rPr lang="en-US" altLang="ko-KR" sz="2200" dirty="0" smtClean="0"/>
              <a:t>.</a:t>
            </a:r>
            <a:br>
              <a:rPr lang="en-US" altLang="ko-KR" sz="2200" dirty="0" smtClean="0"/>
            </a:br>
            <a:r>
              <a:rPr lang="en-US" altLang="ko-KR" sz="2200" dirty="0" smtClean="0"/>
              <a:t>   GitHub address</a:t>
            </a:r>
            <a:r>
              <a:rPr lang="en-US" altLang="ko-KR" sz="2200" dirty="0"/>
              <a:t>: </a:t>
            </a:r>
            <a:r>
              <a:rPr lang="en-US" altLang="ko-KR" sz="2200" dirty="0">
                <a:hlinkClick r:id="rId2"/>
              </a:rPr>
              <a:t>https://github.com/borrislevin/Project/</a:t>
            </a:r>
            <a:endParaRPr lang="en-US" altLang="ko-KR" sz="2200" dirty="0" smtClean="0"/>
          </a:p>
          <a:p>
            <a:pPr>
              <a:lnSpc>
                <a:spcPct val="150000"/>
              </a:lnSpc>
            </a:pPr>
            <a:r>
              <a:rPr lang="en-US" altLang="ko-KR" sz="2200" dirty="0" smtClean="0"/>
              <a:t>2. Visual Studio</a:t>
            </a:r>
            <a:r>
              <a:rPr lang="ko-KR" altLang="en-US" sz="2200" dirty="0" smtClean="0"/>
              <a:t>나 기타 컴파일러에 각 파일들을 로딩 시킨 후</a:t>
            </a:r>
            <a:r>
              <a:rPr lang="en-US" altLang="ko-KR" sz="2200" dirty="0" smtClean="0"/>
              <a:t>,</a:t>
            </a:r>
            <a:r>
              <a:rPr lang="en-US" altLang="ko-KR" sz="2200" dirty="0"/>
              <a:t/>
            </a:r>
            <a:br>
              <a:rPr lang="en-US" altLang="ko-KR" sz="2200" dirty="0"/>
            </a:br>
            <a:r>
              <a:rPr lang="en-US" altLang="ko-KR" sz="2200" dirty="0"/>
              <a:t> </a:t>
            </a:r>
            <a:r>
              <a:rPr lang="en-US" altLang="ko-KR" sz="2200" dirty="0" smtClean="0"/>
              <a:t>   </a:t>
            </a:r>
            <a:r>
              <a:rPr lang="ko-KR" altLang="en-US" sz="2200" dirty="0" err="1" smtClean="0"/>
              <a:t>메인에</a:t>
            </a:r>
            <a:r>
              <a:rPr lang="ko-KR" altLang="en-US" sz="2200" dirty="0" smtClean="0"/>
              <a:t> 각 </a:t>
            </a:r>
            <a:r>
              <a:rPr lang="ko-KR" altLang="en-US" sz="2200" dirty="0" err="1" smtClean="0"/>
              <a:t>클래스별</a:t>
            </a:r>
            <a:r>
              <a:rPr lang="ko-KR" altLang="en-US" sz="2200" dirty="0" smtClean="0"/>
              <a:t> 객체를 생성하기 위한 </a:t>
            </a:r>
            <a:r>
              <a:rPr lang="en-US" altLang="ko-KR" dirty="0"/>
              <a:t>INITIALIZE_LOGGERS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실행한다</a:t>
            </a:r>
            <a:r>
              <a:rPr lang="en-US" altLang="ko-KR" dirty="0" smtClean="0"/>
              <a:t>.</a:t>
            </a:r>
            <a:endParaRPr lang="en-US" altLang="ko-KR" sz="2200" dirty="0" smtClean="0"/>
          </a:p>
          <a:p>
            <a:pPr>
              <a:lnSpc>
                <a:spcPct val="150000"/>
              </a:lnSpc>
            </a:pPr>
            <a:r>
              <a:rPr lang="en-US" altLang="ko-KR" sz="2200" dirty="0" smtClean="0"/>
              <a:t>3. </a:t>
            </a:r>
            <a:r>
              <a:rPr lang="ko-KR" altLang="en-US" sz="2200" dirty="0" smtClean="0"/>
              <a:t>코딩을 진행하며 설계자가 원하는 부분에 로그 메시지를 입력하고</a:t>
            </a:r>
            <a:r>
              <a:rPr lang="en-US" altLang="ko-KR" sz="2200" dirty="0" smtClean="0"/>
              <a:t>,</a:t>
            </a:r>
            <a:br>
              <a:rPr lang="en-US" altLang="ko-KR" sz="2200" dirty="0" smtClean="0"/>
            </a:br>
            <a:r>
              <a:rPr lang="en-US" altLang="ko-KR" sz="2200" dirty="0" smtClean="0"/>
              <a:t>    </a:t>
            </a:r>
            <a:r>
              <a:rPr lang="ko-KR" altLang="en-US" sz="2200" dirty="0" smtClean="0"/>
              <a:t>결과물은 컴파일 후 프롬프트 창이나 </a:t>
            </a:r>
            <a:r>
              <a:rPr lang="en-US" altLang="ko-KR" sz="2200" dirty="0" smtClean="0"/>
              <a:t>log </a:t>
            </a:r>
            <a:r>
              <a:rPr lang="ko-KR" altLang="en-US" sz="2200" dirty="0" smtClean="0"/>
              <a:t>파일로 확인이 가능하다</a:t>
            </a:r>
            <a:r>
              <a:rPr lang="en-US" altLang="ko-KR" sz="22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385643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라이브러리 클래스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9848" y="2001727"/>
            <a:ext cx="10058400" cy="40507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부모 클래스 </a:t>
            </a:r>
            <a:r>
              <a:rPr lang="en-US" altLang="ko-KR" dirty="0" smtClean="0"/>
              <a:t>Logger </a:t>
            </a:r>
            <a:r>
              <a:rPr lang="ko-KR" altLang="en-US" dirty="0" smtClean="0"/>
              <a:t>하위에 위험도 別 자식 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&lt;INFO, WARNING, ERROR, FATAL&gt; </a:t>
            </a:r>
            <a:r>
              <a:rPr lang="ko-KR" altLang="en-US" dirty="0" smtClean="0"/>
              <a:t>로 구성되어 있다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990725" y="3381375"/>
            <a:ext cx="3086101" cy="2557935"/>
            <a:chOff x="9153525" y="1457325"/>
            <a:chExt cx="2809876" cy="2275332"/>
          </a:xfrm>
        </p:grpSpPr>
        <p:sp>
          <p:nvSpPr>
            <p:cNvPr id="4" name="직사각형 3"/>
            <p:cNvSpPr/>
            <p:nvPr/>
          </p:nvSpPr>
          <p:spPr>
            <a:xfrm>
              <a:off x="9153525" y="1457325"/>
              <a:ext cx="2809876" cy="2275332"/>
            </a:xfrm>
            <a:prstGeom prst="rect">
              <a:avLst/>
            </a:prstGeom>
            <a:ln w="3810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dirty="0" smtClean="0">
                  <a:solidFill>
                    <a:schemeClr val="tx1"/>
                  </a:solidFill>
                </a:rPr>
                <a:t>부모 클래스</a:t>
              </a:r>
              <a:r>
                <a:rPr lang="en-US" altLang="ko-KR" sz="2200" dirty="0" smtClean="0">
                  <a:solidFill>
                    <a:schemeClr val="tx1"/>
                  </a:solidFill>
                </a:rPr>
                <a:t>&lt;Logger&gt;</a:t>
              </a:r>
            </a:p>
            <a:p>
              <a:pPr algn="ctr"/>
              <a:endParaRPr lang="en-US" altLang="ko-KR" sz="20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20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9444038" y="2009775"/>
              <a:ext cx="2228850" cy="1483519"/>
            </a:xfrm>
            <a:prstGeom prst="rect">
              <a:avLst/>
            </a:prstGeom>
            <a:solidFill>
              <a:srgbClr val="A7A7F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라이브러리 기능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]</a:t>
              </a:r>
              <a:br>
                <a:rPr lang="en-US" altLang="ko-KR" sz="2000" dirty="0" smtClean="0">
                  <a:solidFill>
                    <a:schemeClr val="tx1"/>
                  </a:solidFill>
                </a:rPr>
              </a:br>
              <a:r>
                <a:rPr lang="en-US" altLang="ko-KR" sz="2000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입력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2000" dirty="0" smtClean="0">
                  <a:solidFill>
                    <a:schemeClr val="tx1"/>
                  </a:solidFill>
                </a:rPr>
              </a:br>
              <a:r>
                <a:rPr lang="en-US" altLang="ko-KR" sz="2000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출력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2000" dirty="0" smtClean="0">
                  <a:solidFill>
                    <a:schemeClr val="tx1"/>
                  </a:solidFill>
                </a:rPr>
              </a:br>
              <a:r>
                <a:rPr lang="en-US" altLang="ko-KR" sz="2000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폴더 생성</a:t>
              </a:r>
              <a:endParaRPr lang="en-US" altLang="ko-KR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7067547" y="3301552"/>
            <a:ext cx="3228977" cy="651129"/>
          </a:xfrm>
          <a:prstGeom prst="rect">
            <a:avLst/>
          </a:prstGeom>
          <a:solidFill>
            <a:srgbClr val="84EF4F"/>
          </a:solidFill>
          <a:ln w="38100">
            <a:solidFill>
              <a:srgbClr val="3D9C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&lt;INFO&gt;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67548" y="4146516"/>
            <a:ext cx="3228977" cy="651129"/>
          </a:xfrm>
          <a:prstGeom prst="rect">
            <a:avLst/>
          </a:prstGeom>
          <a:solidFill>
            <a:srgbClr val="F6F138"/>
          </a:solidFill>
          <a:ln w="38100">
            <a:solidFill>
              <a:srgbClr val="A7A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&lt;WARNING&gt;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67548" y="4991480"/>
            <a:ext cx="3228977" cy="65112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&lt;ERROR&gt;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67549" y="5836444"/>
            <a:ext cx="3228977" cy="6511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&lt;FATAL&gt;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4" idx="3"/>
            <a:endCxn id="7" idx="1"/>
          </p:cNvCxnSpPr>
          <p:nvPr/>
        </p:nvCxnSpPr>
        <p:spPr>
          <a:xfrm flipV="1">
            <a:off x="5076826" y="3627117"/>
            <a:ext cx="1990721" cy="1033226"/>
          </a:xfrm>
          <a:prstGeom prst="straightConnector1">
            <a:avLst/>
          </a:prstGeom>
          <a:ln w="38100">
            <a:solidFill>
              <a:srgbClr val="3D9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4" idx="3"/>
            <a:endCxn id="8" idx="1"/>
          </p:cNvCxnSpPr>
          <p:nvPr/>
        </p:nvCxnSpPr>
        <p:spPr>
          <a:xfrm flipV="1">
            <a:off x="5076826" y="4472081"/>
            <a:ext cx="1990722" cy="188262"/>
          </a:xfrm>
          <a:prstGeom prst="straightConnector1">
            <a:avLst/>
          </a:prstGeom>
          <a:ln w="38100">
            <a:solidFill>
              <a:srgbClr val="A7A30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3"/>
            <a:endCxn id="9" idx="1"/>
          </p:cNvCxnSpPr>
          <p:nvPr/>
        </p:nvCxnSpPr>
        <p:spPr>
          <a:xfrm>
            <a:off x="5076826" y="4660343"/>
            <a:ext cx="1990722" cy="65670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3"/>
            <a:endCxn id="10" idx="1"/>
          </p:cNvCxnSpPr>
          <p:nvPr/>
        </p:nvCxnSpPr>
        <p:spPr>
          <a:xfrm>
            <a:off x="5076826" y="4660343"/>
            <a:ext cx="1990723" cy="1501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77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라이브러리 </a:t>
            </a:r>
            <a:r>
              <a:rPr lang="ko-KR" altLang="en-US" dirty="0" err="1" smtClean="0"/>
              <a:t>구동원리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9847" y="1864233"/>
            <a:ext cx="10236327" cy="40507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1) main </a:t>
            </a:r>
            <a:r>
              <a:rPr lang="ko-KR" altLang="en-US" sz="1600" dirty="0" smtClean="0"/>
              <a:t>함수 </a:t>
            </a:r>
            <a:r>
              <a:rPr lang="ko-KR" altLang="en-US" sz="1600" dirty="0" err="1" smtClean="0"/>
              <a:t>첫째줄에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do~while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문을 포함한 매크로 함수 </a:t>
            </a:r>
            <a:r>
              <a:rPr lang="en-US" altLang="ko-KR" sz="1600" dirty="0"/>
              <a:t>INITIALIZE_LOGGERS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</a:t>
            </a:r>
            <a:r>
              <a:rPr lang="ko-KR" altLang="en-US" sz="1600" dirty="0" smtClean="0"/>
              <a:t>실행시켜 각 자식 클래스의 객체를 </a:t>
            </a:r>
            <a:r>
              <a:rPr lang="ko-KR" altLang="en-US" sz="1600" dirty="0" err="1" smtClean="0"/>
              <a:t>싱글톤으로</a:t>
            </a:r>
            <a:r>
              <a:rPr lang="ko-KR" altLang="en-US" sz="1600" dirty="0" smtClean="0"/>
              <a:t> 생성한다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2) </a:t>
            </a:r>
            <a:r>
              <a:rPr lang="ko-KR" altLang="en-US" sz="1600" dirty="0" smtClean="0"/>
              <a:t>자식 클래스의 </a:t>
            </a:r>
            <a:r>
              <a:rPr lang="ko-KR" altLang="en-US" sz="1600" dirty="0" err="1" smtClean="0"/>
              <a:t>생성자로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getFilename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함수를 포함하여 각 위험도 레벨과 </a:t>
            </a:r>
            <a:r>
              <a:rPr lang="ko-KR" altLang="en-US" sz="1600" dirty="0" err="1" smtClean="0"/>
              <a:t>시간값이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</a:t>
            </a:r>
            <a:r>
              <a:rPr lang="ko-KR" altLang="en-US" sz="1600" dirty="0" smtClean="0"/>
              <a:t>들어간 이름을 생성한다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    </a:t>
            </a:r>
            <a:r>
              <a:rPr lang="ko-KR" altLang="en-US" sz="1600" dirty="0" smtClean="0"/>
              <a:t>동시에 위험도와 부모 클래스의 포인터로 이루어진 </a:t>
            </a:r>
            <a:r>
              <a:rPr lang="en-US" altLang="ko-KR" sz="1600" dirty="0" smtClean="0"/>
              <a:t>&lt;map&gt; </a:t>
            </a:r>
            <a:r>
              <a:rPr lang="ko-KR" altLang="en-US" sz="1600" dirty="0" smtClean="0"/>
              <a:t>컨테이너 </a:t>
            </a:r>
            <a:r>
              <a:rPr lang="en-US" altLang="ko-KR" sz="1600" dirty="0" smtClean="0"/>
              <a:t>loggers</a:t>
            </a:r>
            <a:r>
              <a:rPr lang="ko-KR" altLang="en-US" sz="1600" dirty="0" smtClean="0"/>
              <a:t>에 각 항목들을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</a:t>
            </a:r>
            <a:r>
              <a:rPr lang="ko-KR" altLang="en-US" sz="1600" dirty="0" smtClean="0"/>
              <a:t>등록한다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3) </a:t>
            </a:r>
            <a:r>
              <a:rPr lang="ko-KR" altLang="en-US" sz="1600" dirty="0" smtClean="0"/>
              <a:t>로그를 등록하는 명령법을 아래와 같이 매크로로 구현해 놓아서 로그 </a:t>
            </a:r>
            <a:r>
              <a:rPr lang="ko-KR" altLang="en-US" sz="1600" dirty="0" err="1" smtClean="0"/>
              <a:t>등록시의</a:t>
            </a:r>
            <a:r>
              <a:rPr lang="ko-KR" altLang="en-US" sz="1600" dirty="0" smtClean="0"/>
              <a:t> 파일명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함수명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</a:t>
            </a:r>
            <a:r>
              <a:rPr lang="ko-KR" altLang="en-US" sz="1600" dirty="0" smtClean="0"/>
              <a:t>라인 </a:t>
            </a:r>
            <a:r>
              <a:rPr lang="en-US" altLang="ko-KR" sz="1600" dirty="0" smtClean="0"/>
              <a:t>No. </a:t>
            </a:r>
            <a:r>
              <a:rPr lang="ko-KR" altLang="en-US" sz="1600" dirty="0" smtClean="0"/>
              <a:t>등의 정보를 </a:t>
            </a:r>
            <a:r>
              <a:rPr lang="ko-KR" altLang="en-US" sz="1600" dirty="0" err="1" smtClean="0"/>
              <a:t>받게하고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동시에 복사생성자를 반환하여 여러 가지 기능이 추가 가능하도록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</a:t>
            </a:r>
            <a:r>
              <a:rPr lang="ko-KR" altLang="en-US" sz="1600" dirty="0" smtClean="0"/>
              <a:t>구현한다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400" dirty="0" smtClean="0"/>
              <a:t>    #</a:t>
            </a:r>
            <a:r>
              <a:rPr lang="en-US" altLang="ko-KR" sz="1400" dirty="0"/>
              <a:t>define LOG(level) (Logger::</a:t>
            </a:r>
            <a:r>
              <a:rPr lang="en-US" altLang="ko-KR" sz="1400" dirty="0" err="1"/>
              <a:t>getLogger</a:t>
            </a:r>
            <a:r>
              <a:rPr lang="en-US" altLang="ko-KR" sz="1400" dirty="0"/>
              <a:t>(level).</a:t>
            </a:r>
            <a:r>
              <a:rPr lang="en-US" altLang="ko-KR" sz="1400" dirty="0" err="1"/>
              <a:t>setCurrentContext</a:t>
            </a:r>
            <a:r>
              <a:rPr lang="en-US" altLang="ko-KR" sz="1400" dirty="0"/>
              <a:t>(__FILE__,__</a:t>
            </a:r>
            <a:r>
              <a:rPr lang="en-US" altLang="ko-KR" sz="1400" dirty="0" err="1"/>
              <a:t>func</a:t>
            </a:r>
            <a:r>
              <a:rPr lang="en-US" altLang="ko-KR" sz="1400" dirty="0"/>
              <a:t>__, __LINE</a:t>
            </a:r>
            <a:r>
              <a:rPr lang="en-US" altLang="ko-KR" sz="1400" dirty="0" smtClean="0"/>
              <a:t>__))</a:t>
            </a:r>
            <a:br>
              <a:rPr lang="en-US" altLang="ko-KR" sz="1400" dirty="0" smtClean="0"/>
            </a:br>
            <a:r>
              <a:rPr lang="en-US" altLang="ko-KR" sz="1400" dirty="0" smtClean="0"/>
              <a:t>    </a:t>
            </a:r>
            <a:r>
              <a:rPr lang="ko-KR" altLang="en-US" sz="1400" dirty="0" smtClean="0"/>
              <a:t>사용 예시</a:t>
            </a:r>
            <a:r>
              <a:rPr lang="en-US" altLang="ko-KR" sz="1400" dirty="0" smtClean="0"/>
              <a:t>) LOG(INFO).write(“test”) : INFO </a:t>
            </a:r>
            <a:r>
              <a:rPr lang="ko-KR" altLang="en-US" sz="1400" dirty="0" smtClean="0"/>
              <a:t>위험도 레벨에 </a:t>
            </a:r>
            <a:r>
              <a:rPr lang="en-US" altLang="ko-KR" sz="1400" dirty="0" smtClean="0"/>
              <a:t>test </a:t>
            </a:r>
            <a:r>
              <a:rPr lang="ko-KR" altLang="en-US" sz="1400" dirty="0" smtClean="0"/>
              <a:t>메시지를 입력한다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425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구현된 기능 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로그 메시지가 작성된 위치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라인</a:t>
            </a:r>
            <a:r>
              <a:rPr lang="en-US" altLang="ko-KR" dirty="0" smtClean="0"/>
              <a:t>No)</a:t>
            </a:r>
            <a:r>
              <a:rPr lang="ko-KR" altLang="en-US" dirty="0" smtClean="0"/>
              <a:t> 파악 기능 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매크로 함수</a:t>
            </a:r>
            <a:endParaRPr lang="en-US" altLang="ko-KR" dirty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로깅의 출력 레벨 조정 기능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출력 레벨 別 자식 클래스 구성</a:t>
            </a:r>
            <a:endParaRPr lang="en-US" altLang="ko-KR" dirty="0" smtClean="0"/>
          </a:p>
          <a:p>
            <a:r>
              <a:rPr lang="en-US" altLang="ko-KR" dirty="0" smtClean="0"/>
              <a:t>3) </a:t>
            </a:r>
            <a:r>
              <a:rPr lang="ko-KR" altLang="en-US" dirty="0" smtClean="0"/>
              <a:t>로깅 시점의 정확한 날짜와 시간 기록 기능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err="1" smtClean="0">
                <a:sym typeface="Wingdings" panose="05000000000000000000" pitchFamily="2" charset="2"/>
              </a:rPr>
              <a:t>localtime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함수 및 시간 구조체</a:t>
            </a:r>
            <a:r>
              <a:rPr lang="en-US" altLang="ko-KR" dirty="0" smtClean="0">
                <a:sym typeface="Wingdings" panose="05000000000000000000" pitchFamily="2" charset="2"/>
              </a:rPr>
              <a:t>(tm) </a:t>
            </a:r>
            <a:r>
              <a:rPr lang="ko-KR" altLang="en-US" dirty="0" smtClean="0">
                <a:sym typeface="Wingdings" panose="05000000000000000000" pitchFamily="2" charset="2"/>
              </a:rPr>
              <a:t>활용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3566922"/>
            <a:ext cx="4340352" cy="2605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오른쪽 화살표 6"/>
          <p:cNvSpPr/>
          <p:nvPr/>
        </p:nvSpPr>
        <p:spPr>
          <a:xfrm>
            <a:off x="5761339" y="4550473"/>
            <a:ext cx="1219200" cy="63817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678" y="3566922"/>
            <a:ext cx="4063270" cy="2605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819400" y="6199632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소스 코드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010650" y="6199632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산출물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87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구현된 기능 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4) </a:t>
            </a:r>
            <a:r>
              <a:rPr lang="ko-KR" altLang="en-US" dirty="0" smtClean="0"/>
              <a:t>다양한 형태의 로깅 메시지 입력 가</a:t>
            </a:r>
            <a:r>
              <a:rPr lang="ko-KR" altLang="en-US" dirty="0" smtClean="0"/>
              <a:t>능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smtClean="0"/>
              <a:t>&lt;</a:t>
            </a:r>
            <a:r>
              <a:rPr lang="en-US" altLang="ko-KR" dirty="0" err="1"/>
              <a:t>stdarg.h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헤더의 </a:t>
            </a:r>
            <a:r>
              <a:rPr lang="en-US" altLang="ko-KR" dirty="0" err="1" smtClean="0"/>
              <a:t>va_list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va_start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6199632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소스 코드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5489448" y="4255198"/>
            <a:ext cx="1219200" cy="63817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2867025"/>
            <a:ext cx="4267683" cy="31055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626" y="2867026"/>
            <a:ext cx="4837849" cy="31055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8248649" y="5086350"/>
            <a:ext cx="1362075" cy="514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010650" y="6199632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산출물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0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구현된 기능 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9848" y="2045208"/>
            <a:ext cx="10058400" cy="40507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5) </a:t>
            </a:r>
            <a:r>
              <a:rPr lang="ko-KR" altLang="en-US" dirty="0" smtClean="0"/>
              <a:t>로그 파일이 지정된 크기를 넘어설 경우</a:t>
            </a:r>
            <a:r>
              <a:rPr lang="en-US" altLang="ko-KR" dirty="0" smtClean="0"/>
              <a:t>, postfix</a:t>
            </a:r>
            <a:r>
              <a:rPr lang="ko-KR" altLang="en-US" dirty="0" smtClean="0"/>
              <a:t>를 추가하여 다른 파일로 생성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err="1" smtClean="0">
                <a:sym typeface="Wingdings" panose="05000000000000000000" pitchFamily="2" charset="2"/>
              </a:rPr>
              <a:t>getFileSize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함수를 제작하여 일정 기준 이상일 경우 </a:t>
            </a:r>
            <a:r>
              <a:rPr lang="en-US" altLang="ko-KR" dirty="0" smtClean="0">
                <a:sym typeface="Wingdings" panose="05000000000000000000" pitchFamily="2" charset="2"/>
              </a:rPr>
              <a:t>(#).log postfix </a:t>
            </a:r>
            <a:r>
              <a:rPr lang="ko-KR" altLang="en-US" dirty="0" smtClean="0">
                <a:sym typeface="Wingdings" panose="05000000000000000000" pitchFamily="2" charset="2"/>
              </a:rPr>
              <a:t>추가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기준</a:t>
            </a:r>
            <a:r>
              <a:rPr lang="en-US" altLang="ko-KR" dirty="0" smtClean="0">
                <a:sym typeface="Wingdings" panose="05000000000000000000" pitchFamily="2" charset="2"/>
              </a:rPr>
              <a:t>: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2kb) 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5489448" y="4255198"/>
            <a:ext cx="1219200" cy="63817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00" y="3143250"/>
            <a:ext cx="4210270" cy="2952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626" y="3571875"/>
            <a:ext cx="5037874" cy="1733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819400" y="6199632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소스 코드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010650" y="6199632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산출물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147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구현된 기능 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6) </a:t>
            </a:r>
            <a:r>
              <a:rPr lang="ko-KR" altLang="en-US" dirty="0" smtClean="0"/>
              <a:t>로그 파일 생성시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일자별</a:t>
            </a:r>
            <a:r>
              <a:rPr lang="ko-KR" altLang="en-US" dirty="0" smtClean="0"/>
              <a:t> 및 일자</a:t>
            </a:r>
            <a:r>
              <a:rPr lang="en-US" altLang="ko-KR" dirty="0" smtClean="0"/>
              <a:t>+</a:t>
            </a:r>
            <a:r>
              <a:rPr lang="ko-KR" altLang="en-US" dirty="0" smtClean="0"/>
              <a:t>위험도 별 각각 폴더 생성 가능</a:t>
            </a:r>
            <a:r>
              <a:rPr lang="en-US" altLang="ko-KR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dirty="0" smtClean="0">
                <a:sym typeface="Wingdings" panose="05000000000000000000" pitchFamily="2" charset="2"/>
              </a:rPr>
              <a:t> LOG(INFO).write(“</a:t>
            </a:r>
            <a:r>
              <a:rPr lang="en-US" altLang="ko-KR" dirty="0" err="1" smtClean="0">
                <a:sym typeface="Wingdings" panose="05000000000000000000" pitchFamily="2" charset="2"/>
              </a:rPr>
              <a:t>msg</a:t>
            </a:r>
            <a:r>
              <a:rPr lang="en-US" altLang="ko-KR" dirty="0" smtClean="0">
                <a:sym typeface="Wingdings" panose="05000000000000000000" pitchFamily="2" charset="2"/>
              </a:rPr>
              <a:t>”) </a:t>
            </a:r>
            <a:r>
              <a:rPr lang="ko-KR" altLang="en-US" dirty="0" smtClean="0">
                <a:sym typeface="Wingdings" panose="05000000000000000000" pitchFamily="2" charset="2"/>
              </a:rPr>
              <a:t>입력 시 당일 일자 기준으로 폴더 생성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    LOG(INFO).</a:t>
            </a:r>
            <a:r>
              <a:rPr lang="en-US" altLang="ko-KR" dirty="0" err="1" smtClean="0">
                <a:sym typeface="Wingdings" panose="05000000000000000000" pitchFamily="2" charset="2"/>
              </a:rPr>
              <a:t>write_each</a:t>
            </a:r>
            <a:r>
              <a:rPr lang="en-US" altLang="ko-KR" dirty="0" smtClean="0">
                <a:sym typeface="Wingdings" panose="05000000000000000000" pitchFamily="2" charset="2"/>
              </a:rPr>
              <a:t>(“</a:t>
            </a:r>
            <a:r>
              <a:rPr lang="en-US" altLang="ko-KR" dirty="0" err="1" smtClean="0">
                <a:sym typeface="Wingdings" panose="05000000000000000000" pitchFamily="2" charset="2"/>
              </a:rPr>
              <a:t>msg</a:t>
            </a:r>
            <a:r>
              <a:rPr lang="en-US" altLang="ko-KR" dirty="0" smtClean="0">
                <a:sym typeface="Wingdings" panose="05000000000000000000" pitchFamily="2" charset="2"/>
              </a:rPr>
              <a:t>”) </a:t>
            </a:r>
            <a:r>
              <a:rPr lang="ko-KR" altLang="en-US" dirty="0" smtClean="0">
                <a:sym typeface="Wingdings" panose="05000000000000000000" pitchFamily="2" charset="2"/>
              </a:rPr>
              <a:t>입력 시 당일 일자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+ </a:t>
            </a:r>
            <a:r>
              <a:rPr lang="ko-KR" altLang="en-US" dirty="0" smtClean="0">
                <a:sym typeface="Wingdings" panose="05000000000000000000" pitchFamily="2" charset="2"/>
              </a:rPr>
              <a:t>위험도 별 폴더 생성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19400" y="6199632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산출물</a:t>
            </a:r>
            <a:r>
              <a:rPr lang="en-US" altLang="ko-KR" dirty="0" smtClean="0"/>
              <a:t>(</a:t>
            </a:r>
            <a:r>
              <a:rPr lang="ko-KR" altLang="en-US" dirty="0" smtClean="0"/>
              <a:t>당일 일자</a:t>
            </a:r>
            <a:r>
              <a:rPr lang="en-US" altLang="ko-KR" dirty="0" smtClean="0"/>
              <a:t>)&gt;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82025" y="6199632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산출물</a:t>
            </a:r>
            <a:r>
              <a:rPr lang="en-US" altLang="ko-KR" dirty="0" smtClean="0"/>
              <a:t>(</a:t>
            </a:r>
            <a:r>
              <a:rPr lang="ko-KR" altLang="en-US" dirty="0" smtClean="0"/>
              <a:t>위험도 별</a:t>
            </a:r>
            <a:r>
              <a:rPr lang="en-US" altLang="ko-KR" dirty="0" smtClean="0"/>
              <a:t>)&gt;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4000499"/>
            <a:ext cx="4733925" cy="1952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7594" t="3961"/>
          <a:stretch/>
        </p:blipFill>
        <p:spPr>
          <a:xfrm>
            <a:off x="1457325" y="4052887"/>
            <a:ext cx="4462462" cy="1847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674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모비스">
      <a:majorFont>
        <a:latin typeface="현대하모니 B"/>
        <a:ea typeface="현대하모니 B"/>
        <a:cs typeface=""/>
      </a:majorFont>
      <a:minorFont>
        <a:latin typeface="현대하모니 M"/>
        <a:ea typeface="현대하모니 M"/>
        <a:cs typeface="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모비스">
      <a:majorFont>
        <a:latin typeface="현대하모니 B"/>
        <a:ea typeface="현대하모니 B"/>
        <a:cs typeface=""/>
      </a:majorFont>
      <a:minorFont>
        <a:latin typeface="현대하모니 M"/>
        <a:ea typeface="현대하모니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321</TotalTime>
  <Words>891</Words>
  <Application>Microsoft Office PowerPoint</Application>
  <PresentationFormat>와이드스크린</PresentationFormat>
  <Paragraphs>70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현대하모니 B</vt:lpstr>
      <vt:lpstr>현대하모니 M</vt:lpstr>
      <vt:lpstr>Arial</vt:lpstr>
      <vt:lpstr>Wingdings</vt:lpstr>
      <vt:lpstr>목판</vt:lpstr>
      <vt:lpstr>RESKILLING 프로젝트          : 로깅 라이브러리 제작</vt:lpstr>
      <vt:lpstr>로깅 라이브러리 설계 의도</vt:lpstr>
      <vt:lpstr>설치방법</vt:lpstr>
      <vt:lpstr>라이브러리 클래스 구성</vt:lpstr>
      <vt:lpstr>라이브러리 구동원리</vt:lpstr>
      <vt:lpstr>구현된 기능 목록</vt:lpstr>
      <vt:lpstr>구현된 기능 목록</vt:lpstr>
      <vt:lpstr>구현된 기능 목록</vt:lpstr>
      <vt:lpstr>구현된 기능 목록</vt:lpstr>
      <vt:lpstr>구현된 기능 목록</vt:lpstr>
      <vt:lpstr>디자인 패턴 활용</vt:lpstr>
      <vt:lpstr>개선할 점</vt:lpstr>
      <vt:lpstr>느낀점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Reskilling 프로젝트</dc:title>
  <dc:creator>M</dc:creator>
  <cp:lastModifiedBy>M</cp:lastModifiedBy>
  <cp:revision>17</cp:revision>
  <dcterms:created xsi:type="dcterms:W3CDTF">2020-10-22T01:32:50Z</dcterms:created>
  <dcterms:modified xsi:type="dcterms:W3CDTF">2020-10-22T06:54:14Z</dcterms:modified>
</cp:coreProperties>
</file>