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8F52CE-DBFD-4E25-8A86-1848A0B6CE43}" v="13" dt="2021-12-30T15:49:40.334"/>
    <p1510:client id="{6EDA05DD-B0F7-4654-B722-AF2B96758E8C}" v="351" dt="2024-01-14T16:00:08.136"/>
    <p1510:client id="{7D5A2DA8-58F1-42EB-BCEB-AF6719D61EB7}" v="335" dt="2024-01-14T10:32:13.7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76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11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182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21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266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628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645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179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715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149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501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97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823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465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227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681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207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522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>
                <a:cs typeface="Calibri Light"/>
              </a:rPr>
              <a:t>IKT Projektmunka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6D5593-E5C0-4465-A99A-6B1E92BEA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cs typeface="Calibri Light"/>
              </a:rPr>
              <a:t>Csapattagok:</a:t>
            </a:r>
            <a:endParaRPr lang="hu-HU" dirty="0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6982160C-90AA-3D29-8122-EC8D84B32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err="1">
                <a:cs typeface="Calibri"/>
              </a:rPr>
              <a:t>Luo</a:t>
            </a:r>
            <a:r>
              <a:rPr lang="hu-HU">
                <a:cs typeface="Calibri"/>
              </a:rPr>
              <a:t> Hong </a:t>
            </a:r>
            <a:r>
              <a:rPr lang="hu-HU" err="1">
                <a:cs typeface="Calibri"/>
              </a:rPr>
              <a:t>Jun</a:t>
            </a:r>
            <a:endParaRPr lang="hu-HU" dirty="0" err="1">
              <a:cs typeface="Calibri"/>
            </a:endParaRPr>
          </a:p>
          <a:p>
            <a:r>
              <a:rPr lang="hu-HU">
                <a:cs typeface="Calibri"/>
              </a:rPr>
              <a:t>Borsodi Koppány</a:t>
            </a:r>
          </a:p>
          <a:p>
            <a:r>
              <a:rPr lang="hu-HU" dirty="0">
                <a:cs typeface="Calibri"/>
              </a:rPr>
              <a:t>Liszkai Dominik</a:t>
            </a:r>
          </a:p>
        </p:txBody>
      </p:sp>
    </p:spTree>
    <p:extLst>
      <p:ext uri="{BB962C8B-B14F-4D97-AF65-F5344CB8AC3E}">
        <p14:creationId xmlns:p14="http://schemas.microsoft.com/office/powerpoint/2010/main" val="3636305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8E8850-21E0-A563-C33A-069430A87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cs typeface="Calibri Light"/>
              </a:rPr>
              <a:t>Űrhajós Játék</a:t>
            </a:r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DCBC035-CFA6-93E4-060D-B9A4B3185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A játék célja: meteoritok szétlövése</a:t>
            </a:r>
          </a:p>
          <a:p>
            <a:pPr>
              <a:buClr>
                <a:srgbClr val="8AD0D6"/>
              </a:buClr>
            </a:pPr>
            <a:r>
              <a:rPr lang="hu-HU" dirty="0"/>
              <a:t>3 űrhajó</a:t>
            </a:r>
          </a:p>
        </p:txBody>
      </p:sp>
      <p:pic>
        <p:nvPicPr>
          <p:cNvPr id="5" name="Kép 4" descr="A képen képernyőkép, tervezés látható&#10;&#10;Automatikusan generált leírás">
            <a:extLst>
              <a:ext uri="{FF2B5EF4-FFF2-40B4-BE49-F238E27FC236}">
                <a16:creationId xmlns:a16="http://schemas.microsoft.com/office/drawing/2014/main" id="{37FBE485-CAD0-B904-5300-C720ACFCA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" y="3130550"/>
            <a:ext cx="5076825" cy="3390900"/>
          </a:xfrm>
          <a:prstGeom prst="rect">
            <a:avLst/>
          </a:prstGeom>
        </p:spPr>
      </p:pic>
      <p:pic>
        <p:nvPicPr>
          <p:cNvPr id="6" name="Kép 5" descr="A képen tér, Univerzum, csillagászat, Égitest látható&#10;&#10;Automatikusan generált leírás">
            <a:extLst>
              <a:ext uri="{FF2B5EF4-FFF2-40B4-BE49-F238E27FC236}">
                <a16:creationId xmlns:a16="http://schemas.microsoft.com/office/drawing/2014/main" id="{F9F0CE56-9A4D-E72E-2FC6-1F6336452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740" y="2522672"/>
            <a:ext cx="6223000" cy="372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058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63F600E-1E2C-9841-7AF6-9984D4A4C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Űrhajós Játék kódja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6953BAD-E610-7E57-A8A3-E5908ADD3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3951208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/>
              <a:t>HTML-en belül található CSS és JavaScript</a:t>
            </a:r>
          </a:p>
          <a:p>
            <a:pPr>
              <a:buClr>
                <a:srgbClr val="8AD0D6"/>
              </a:buClr>
            </a:pPr>
            <a:r>
              <a:rPr lang="hu-HU" dirty="0"/>
              <a:t>Kezdőképernyő, játék képernyője, majd halál után Játék vége képernyő</a:t>
            </a:r>
          </a:p>
          <a:p>
            <a:pPr>
              <a:buClr>
                <a:srgbClr val="8AD0D6"/>
              </a:buClr>
            </a:pPr>
            <a:endParaRPr lang="hu-HU" dirty="0"/>
          </a:p>
          <a:p>
            <a:pPr>
              <a:buClr>
                <a:srgbClr val="8AD0D6"/>
              </a:buClr>
            </a:pPr>
            <a:r>
              <a:rPr lang="hu-HU" dirty="0"/>
              <a:t>Kezdőképernyő: Választás 3 űrhajó közül</a:t>
            </a:r>
          </a:p>
          <a:p>
            <a:pPr>
              <a:buClr>
                <a:srgbClr val="8AD0D6"/>
              </a:buClr>
            </a:pPr>
            <a:r>
              <a:rPr lang="hu-HU" dirty="0"/>
              <a:t>Játék Vége képernyő: Pontszám és újrakezdés</a:t>
            </a:r>
          </a:p>
        </p:txBody>
      </p:sp>
      <p:pic>
        <p:nvPicPr>
          <p:cNvPr id="4" name="Kép 3" descr="A képen szöveg, képernyőkép látható&#10;&#10;Automatikusan generált leírás">
            <a:extLst>
              <a:ext uri="{FF2B5EF4-FFF2-40B4-BE49-F238E27FC236}">
                <a16:creationId xmlns:a16="http://schemas.microsoft.com/office/drawing/2014/main" id="{69435031-EAC2-D210-4E59-94DC6A5B8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763" y="1699683"/>
            <a:ext cx="6594475" cy="470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884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3CFD880-8B3A-8000-8797-EE09CF30D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ea typeface="+mj-lt"/>
                <a:cs typeface="+mj-lt"/>
              </a:rPr>
              <a:t>Űrhajós Játék kódja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9F7A438-DA40-8C3A-FF4F-DD6E267D3B7D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88384" y="2167937"/>
            <a:ext cx="2410174" cy="52450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/>
              <a:t>Irányítás: nyilak</a:t>
            </a:r>
          </a:p>
          <a:p>
            <a:pPr>
              <a:buClr>
                <a:srgbClr val="8AD0D6"/>
              </a:buClr>
            </a:pPr>
            <a:r>
              <a:rPr lang="hu-HU" dirty="0"/>
              <a:t>Lövés: egér</a:t>
            </a:r>
          </a:p>
          <a:p>
            <a:pPr>
              <a:buClr>
                <a:srgbClr val="8AD0D6"/>
              </a:buClr>
            </a:pPr>
            <a:r>
              <a:rPr lang="hu-HU" dirty="0"/>
              <a:t>Meteor, űrhajó, lövedék: </a:t>
            </a:r>
          </a:p>
          <a:p>
            <a:pPr>
              <a:buClr>
                <a:srgbClr val="8AD0D6"/>
              </a:buClr>
            </a:pPr>
            <a:r>
              <a:rPr lang="hu-HU" dirty="0"/>
              <a:t>2-2 függvény: </a:t>
            </a:r>
          </a:p>
          <a:p>
            <a:pPr>
              <a:buClr>
                <a:srgbClr val="8AD0D6"/>
              </a:buClr>
            </a:pPr>
            <a:r>
              <a:rPr lang="hu-HU" dirty="0"/>
              <a:t>1-1 a létrehozásra, 1-1 a mozgásra</a:t>
            </a:r>
          </a:p>
        </p:txBody>
      </p:sp>
      <p:pic>
        <p:nvPicPr>
          <p:cNvPr id="12" name="Kép 11" descr="A képen szöveg, képernyőkép, képernyő, szoftver látható&#10;&#10;Automatikusan generált leírás">
            <a:extLst>
              <a:ext uri="{FF2B5EF4-FFF2-40B4-BE49-F238E27FC236}">
                <a16:creationId xmlns:a16="http://schemas.microsoft.com/office/drawing/2014/main" id="{194024C2-32B3-0971-CDCB-095A8ADD9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245" y="1386754"/>
            <a:ext cx="8985250" cy="2938096"/>
          </a:xfrm>
          <a:prstGeom prst="rect">
            <a:avLst/>
          </a:prstGeom>
        </p:spPr>
      </p:pic>
      <p:pic>
        <p:nvPicPr>
          <p:cNvPr id="13" name="Kép 12" descr="A képen szöveg, képernyőkép, képernyő, szoftver látható&#10;&#10;Automatikusan generált leírás">
            <a:extLst>
              <a:ext uri="{FF2B5EF4-FFF2-40B4-BE49-F238E27FC236}">
                <a16:creationId xmlns:a16="http://schemas.microsoft.com/office/drawing/2014/main" id="{86E9DEBC-AEA0-808C-DD45-2DA0BA637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460" y="4409446"/>
            <a:ext cx="8958173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54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3258AB-2500-B2E0-0CE2-7F31E6A5D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Aknakereső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Picture 3" descr="A screenshot of a game&#10;&#10;Description automatically generated">
            <a:extLst>
              <a:ext uri="{FF2B5EF4-FFF2-40B4-BE49-F238E27FC236}">
                <a16:creationId xmlns:a16="http://schemas.microsoft.com/office/drawing/2014/main" id="{BEA7D93E-C59D-6BCA-57E6-4ADCA4CFE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616" y="647698"/>
            <a:ext cx="4366640" cy="5562601"/>
          </a:xfrm>
          <a:prstGeom prst="rect">
            <a:avLst/>
          </a:prstGeom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35CDD-0332-32D4-C698-41757EF27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dirty="0">
                <a:solidFill>
                  <a:srgbClr val="EBEBEB"/>
                </a:solidFill>
              </a:rPr>
              <a:t>A </a:t>
            </a:r>
            <a:r>
              <a:rPr lang="en-GB" dirty="0" err="1">
                <a:solidFill>
                  <a:srgbClr val="EBEBEB"/>
                </a:solidFill>
              </a:rPr>
              <a:t>klasszikus</a:t>
            </a:r>
            <a:r>
              <a:rPr lang="en-GB" dirty="0">
                <a:solidFill>
                  <a:srgbClr val="EBEBEB"/>
                </a:solidFill>
              </a:rPr>
              <a:t> </a:t>
            </a:r>
            <a:r>
              <a:rPr lang="en-GB" dirty="0" err="1">
                <a:solidFill>
                  <a:srgbClr val="EBEBEB"/>
                </a:solidFill>
              </a:rPr>
              <a:t>aknakereső</a:t>
            </a:r>
            <a:r>
              <a:rPr lang="en-GB" dirty="0">
                <a:solidFill>
                  <a:srgbClr val="EBEBEB"/>
                </a:solidFill>
              </a:rPr>
              <a:t> </a:t>
            </a:r>
            <a:r>
              <a:rPr lang="en-GB" dirty="0" err="1">
                <a:solidFill>
                  <a:srgbClr val="EBEBEB"/>
                </a:solidFill>
              </a:rPr>
              <a:t>játék</a:t>
            </a:r>
            <a:r>
              <a:rPr lang="en-GB" dirty="0">
                <a:solidFill>
                  <a:srgbClr val="EBEBEB"/>
                </a:solidFill>
              </a:rPr>
              <a:t> </a:t>
            </a:r>
            <a:r>
              <a:rPr lang="en-GB" dirty="0" err="1">
                <a:solidFill>
                  <a:srgbClr val="EBEBEB"/>
                </a:solidFill>
              </a:rPr>
              <a:t>rekreálva</a:t>
            </a:r>
            <a:r>
              <a:rPr lang="en-GB" dirty="0">
                <a:solidFill>
                  <a:srgbClr val="EBEBEB"/>
                </a:solidFill>
              </a:rPr>
              <a:t> </a:t>
            </a:r>
            <a:r>
              <a:rPr lang="en-GB" dirty="0" err="1">
                <a:solidFill>
                  <a:srgbClr val="EBEBEB"/>
                </a:solidFill>
              </a:rPr>
              <a:t>Javascriptben</a:t>
            </a:r>
            <a:endParaRPr lang="en-US" dirty="0" err="1">
              <a:solidFill>
                <a:srgbClr val="EBEBEB"/>
              </a:solidFill>
            </a:endParaRPr>
          </a:p>
          <a:p>
            <a:pPr>
              <a:buClr>
                <a:srgbClr val="8AD0D6"/>
              </a:buClr>
            </a:pPr>
            <a:r>
              <a:rPr lang="en-GB" dirty="0">
                <a:solidFill>
                  <a:srgbClr val="EBEBEB"/>
                </a:solidFill>
              </a:rPr>
              <a:t>A </a:t>
            </a:r>
            <a:r>
              <a:rPr lang="en-GB" dirty="0" err="1">
                <a:solidFill>
                  <a:srgbClr val="EBEBEB"/>
                </a:solidFill>
              </a:rPr>
              <a:t>játék</a:t>
            </a:r>
            <a:r>
              <a:rPr lang="en-GB" dirty="0">
                <a:solidFill>
                  <a:srgbClr val="EBEBEB"/>
                </a:solidFill>
              </a:rPr>
              <a:t> </a:t>
            </a:r>
            <a:r>
              <a:rPr lang="en-GB" dirty="0" err="1">
                <a:solidFill>
                  <a:srgbClr val="EBEBEB"/>
                </a:solidFill>
              </a:rPr>
              <a:t>célja</a:t>
            </a:r>
            <a:r>
              <a:rPr lang="en-GB" dirty="0">
                <a:solidFill>
                  <a:srgbClr val="EBEBEB"/>
                </a:solidFill>
              </a:rPr>
              <a:t>: </a:t>
            </a:r>
            <a:r>
              <a:rPr lang="en-GB" dirty="0" err="1">
                <a:solidFill>
                  <a:srgbClr val="EBEBEB"/>
                </a:solidFill>
              </a:rPr>
              <a:t>az</a:t>
            </a:r>
            <a:r>
              <a:rPr lang="en-GB" dirty="0">
                <a:solidFill>
                  <a:srgbClr val="EBEBEB"/>
                </a:solidFill>
              </a:rPr>
              <a:t> </a:t>
            </a:r>
            <a:r>
              <a:rPr lang="en-GB" dirty="0" err="1">
                <a:solidFill>
                  <a:srgbClr val="EBEBEB"/>
                </a:solidFill>
              </a:rPr>
              <a:t>összes</a:t>
            </a:r>
            <a:r>
              <a:rPr lang="en-GB" dirty="0">
                <a:solidFill>
                  <a:srgbClr val="EBEBEB"/>
                </a:solidFill>
              </a:rPr>
              <a:t> </a:t>
            </a:r>
            <a:r>
              <a:rPr lang="en-GB" dirty="0" err="1">
                <a:solidFill>
                  <a:srgbClr val="EBEBEB"/>
                </a:solidFill>
              </a:rPr>
              <a:t>akna</a:t>
            </a:r>
            <a:r>
              <a:rPr lang="en-GB" dirty="0">
                <a:solidFill>
                  <a:srgbClr val="EBEBEB"/>
                </a:solidFill>
              </a:rPr>
              <a:t> </a:t>
            </a:r>
            <a:r>
              <a:rPr lang="en-GB" dirty="0" err="1">
                <a:solidFill>
                  <a:srgbClr val="EBEBEB"/>
                </a:solidFill>
              </a:rPr>
              <a:t>mentes</a:t>
            </a:r>
            <a:r>
              <a:rPr lang="en-GB" dirty="0">
                <a:solidFill>
                  <a:srgbClr val="EBEBEB"/>
                </a:solidFill>
              </a:rPr>
              <a:t> </a:t>
            </a:r>
            <a:r>
              <a:rPr lang="en-GB" dirty="0" err="1">
                <a:solidFill>
                  <a:srgbClr val="EBEBEB"/>
                </a:solidFill>
              </a:rPr>
              <a:t>mező</a:t>
            </a:r>
            <a:r>
              <a:rPr lang="en-GB" dirty="0">
                <a:solidFill>
                  <a:srgbClr val="EBEBEB"/>
                </a:solidFill>
              </a:rPr>
              <a:t> </a:t>
            </a:r>
            <a:r>
              <a:rPr lang="en-GB" dirty="0" err="1">
                <a:solidFill>
                  <a:srgbClr val="EBEBEB"/>
                </a:solidFill>
              </a:rPr>
              <a:t>feltárása</a:t>
            </a:r>
          </a:p>
        </p:txBody>
      </p:sp>
    </p:spTree>
    <p:extLst>
      <p:ext uri="{BB962C8B-B14F-4D97-AF65-F5344CB8AC3E}">
        <p14:creationId xmlns:p14="http://schemas.microsoft.com/office/powerpoint/2010/main" val="2938088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E0CD-356E-606F-9A07-8FDE071F3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09601"/>
            <a:ext cx="3325731" cy="16759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600"/>
              <a:t>A </a:t>
            </a:r>
            <a:r>
              <a:rPr lang="en-GB" sz="3600" err="1"/>
              <a:t>játék</a:t>
            </a:r>
            <a:r>
              <a:rPr lang="en-GB" sz="3600"/>
              <a:t> </a:t>
            </a:r>
            <a:r>
              <a:rPr lang="en-GB" sz="3600" err="1"/>
              <a:t>menete</a:t>
            </a:r>
            <a:r>
              <a:rPr lang="en-GB" sz="3600"/>
              <a:t>, </a:t>
            </a:r>
            <a:r>
              <a:rPr lang="en-GB" sz="3600" err="1"/>
              <a:t>működése</a:t>
            </a:r>
            <a:r>
              <a:rPr lang="en-GB" sz="3600"/>
              <a:t>:</a:t>
            </a:r>
          </a:p>
        </p:txBody>
      </p:sp>
      <p:pic>
        <p:nvPicPr>
          <p:cNvPr id="6" name="Picture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12043013-DFE6-3809-A5F6-1852E92C86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5287" b="1"/>
          <a:stretch/>
        </p:blipFill>
        <p:spPr>
          <a:xfrm>
            <a:off x="4613644" y="609368"/>
            <a:ext cx="3409037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5" name="Picture 4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BBC62BEB-CAEF-73B7-B0D5-AA2006D2A6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338" r="29656"/>
          <a:stretch/>
        </p:blipFill>
        <p:spPr>
          <a:xfrm>
            <a:off x="8135262" y="609602"/>
            <a:ext cx="3409037" cy="276605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F8EDF29-1535-4A6E-807D-812733F33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3FF4D-AF70-20F5-1CA6-72223DF86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76" y="2484544"/>
            <a:ext cx="3329666" cy="376385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dirty="0"/>
              <a:t>A </a:t>
            </a:r>
            <a:r>
              <a:rPr lang="en-GB" dirty="0" err="1"/>
              <a:t>tábla</a:t>
            </a:r>
            <a:r>
              <a:rPr lang="en-GB" dirty="0"/>
              <a:t> </a:t>
            </a:r>
            <a:r>
              <a:rPr lang="en-GB" dirty="0" err="1"/>
              <a:t>feltöltése</a:t>
            </a:r>
            <a:r>
              <a:rPr lang="en-GB" dirty="0"/>
              <a:t> </a:t>
            </a:r>
            <a:r>
              <a:rPr lang="en-GB" dirty="0" err="1"/>
              <a:t>mezőkkel</a:t>
            </a:r>
          </a:p>
          <a:p>
            <a:pPr>
              <a:buClr>
                <a:srgbClr val="8AD0D6"/>
              </a:buClr>
            </a:pPr>
            <a:r>
              <a:rPr lang="en-GB" err="1"/>
              <a:t>Aknák</a:t>
            </a:r>
            <a:r>
              <a:rPr lang="en-GB" dirty="0"/>
              <a:t> </a:t>
            </a:r>
            <a:r>
              <a:rPr lang="en-GB" err="1"/>
              <a:t>elhelyezése</a:t>
            </a:r>
            <a:r>
              <a:rPr lang="en-GB" dirty="0"/>
              <a:t> random </a:t>
            </a:r>
            <a:r>
              <a:rPr lang="en-GB" err="1"/>
              <a:t>mezőkben</a:t>
            </a:r>
            <a:endParaRPr lang="en-GB"/>
          </a:p>
          <a:p>
            <a:pPr>
              <a:buClr>
                <a:srgbClr val="8AD0D6"/>
              </a:buClr>
            </a:pPr>
            <a:r>
              <a:rPr lang="en-GB" dirty="0" err="1"/>
              <a:t>Mezők</a:t>
            </a:r>
            <a:r>
              <a:rPr lang="en-GB" dirty="0"/>
              <a:t> </a:t>
            </a:r>
            <a:r>
              <a:rPr lang="en-GB" dirty="0" err="1"/>
              <a:t>feltárása</a:t>
            </a:r>
          </a:p>
          <a:p>
            <a:pPr>
              <a:buClr>
                <a:srgbClr val="8AD0D6"/>
              </a:buClr>
            </a:pPr>
            <a:r>
              <a:rPr lang="en-GB" dirty="0" err="1"/>
              <a:t>Zászlók</a:t>
            </a:r>
            <a:r>
              <a:rPr lang="en-GB" dirty="0"/>
              <a:t> </a:t>
            </a:r>
            <a:r>
              <a:rPr lang="en-GB" dirty="0" err="1"/>
              <a:t>elhelyezése</a:t>
            </a:r>
          </a:p>
        </p:txBody>
      </p:sp>
      <p:pic>
        <p:nvPicPr>
          <p:cNvPr id="4" name="Picture 3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5AC78AD5-F8C8-8FDA-9364-36BE4E81F50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889" r="19511" b="2"/>
          <a:stretch/>
        </p:blipFill>
        <p:spPr>
          <a:xfrm>
            <a:off x="8135262" y="3482340"/>
            <a:ext cx="3409037" cy="276605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3464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C7862-9F55-8A93-9AC3-89B5CA8E6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09601"/>
            <a:ext cx="3325731" cy="16759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600"/>
              <a:t>A </a:t>
            </a:r>
            <a:r>
              <a:rPr lang="en-GB" sz="3600" err="1"/>
              <a:t>játék</a:t>
            </a:r>
            <a:r>
              <a:rPr lang="en-GB" sz="3600"/>
              <a:t> </a:t>
            </a:r>
            <a:r>
              <a:rPr lang="en-GB" sz="3600" err="1"/>
              <a:t>menete</a:t>
            </a:r>
            <a:r>
              <a:rPr lang="en-GB" sz="3600"/>
              <a:t>, </a:t>
            </a:r>
            <a:r>
              <a:rPr lang="en-GB" sz="3600" err="1"/>
              <a:t>működése</a:t>
            </a:r>
            <a:r>
              <a:rPr lang="en-GB" sz="3600"/>
              <a:t>:</a:t>
            </a:r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977D7D90-6D7D-70F4-C422-8D4863AA5B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0" r="30000"/>
          <a:stretch/>
        </p:blipFill>
        <p:spPr>
          <a:xfrm>
            <a:off x="4613644" y="609368"/>
            <a:ext cx="3409037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5" name="Picture 4" descr="A computer screen shot of a computer program&#10;&#10;Description automatically generated">
            <a:extLst>
              <a:ext uri="{FF2B5EF4-FFF2-40B4-BE49-F238E27FC236}">
                <a16:creationId xmlns:a16="http://schemas.microsoft.com/office/drawing/2014/main" id="{14AA029C-2EB6-020D-B146-D39C3AAC9A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8159" b="2"/>
          <a:stretch/>
        </p:blipFill>
        <p:spPr>
          <a:xfrm>
            <a:off x="8135262" y="609601"/>
            <a:ext cx="3230297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54E2689-26D4-44B0-9175-57BD88CF2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D8BAA-FEAC-CDB1-F91E-91F5B39E8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76" y="2484544"/>
            <a:ext cx="3329666" cy="37638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A </a:t>
            </a:r>
            <a:r>
              <a:rPr lang="en-GB" dirty="0" err="1"/>
              <a:t>környező</a:t>
            </a:r>
            <a:r>
              <a:rPr lang="en-GB" dirty="0"/>
              <a:t> </a:t>
            </a:r>
            <a:r>
              <a:rPr lang="en-GB" dirty="0" err="1"/>
              <a:t>aknák</a:t>
            </a:r>
            <a:r>
              <a:rPr lang="en-GB" dirty="0"/>
              <a:t> </a:t>
            </a:r>
            <a:r>
              <a:rPr lang="en-GB" dirty="0" err="1"/>
              <a:t>számának</a:t>
            </a:r>
            <a:r>
              <a:rPr lang="en-GB" dirty="0"/>
              <a:t> </a:t>
            </a:r>
            <a:r>
              <a:rPr lang="en-GB" dirty="0" err="1"/>
              <a:t>meghatározása</a:t>
            </a:r>
          </a:p>
          <a:p>
            <a:pPr>
              <a:buClr>
                <a:srgbClr val="8AD0D6"/>
              </a:buClr>
            </a:pPr>
            <a:r>
              <a:rPr lang="en-GB" dirty="0"/>
              <a:t>Ha a </a:t>
            </a:r>
            <a:r>
              <a:rPr lang="en-GB" dirty="0" err="1"/>
              <a:t>mező</a:t>
            </a:r>
            <a:r>
              <a:rPr lang="en-GB" dirty="0"/>
              <a:t> </a:t>
            </a:r>
            <a:r>
              <a:rPr lang="en-GB" dirty="0" err="1"/>
              <a:t>közelében</a:t>
            </a:r>
            <a:r>
              <a:rPr lang="en-GB" dirty="0"/>
              <a:t> </a:t>
            </a:r>
            <a:r>
              <a:rPr lang="en-GB" dirty="0" err="1"/>
              <a:t>nincs</a:t>
            </a:r>
            <a:r>
              <a:rPr lang="en-GB" dirty="0"/>
              <a:t> </a:t>
            </a:r>
            <a:r>
              <a:rPr lang="en-GB" dirty="0" err="1"/>
              <a:t>akna</a:t>
            </a:r>
            <a:r>
              <a:rPr lang="en-GB" dirty="0"/>
              <a:t>, </a:t>
            </a:r>
            <a:r>
              <a:rPr lang="en-GB" dirty="0" err="1"/>
              <a:t>akkor</a:t>
            </a:r>
            <a:r>
              <a:rPr lang="en-GB" dirty="0"/>
              <a:t> </a:t>
            </a:r>
            <a:r>
              <a:rPr lang="en-GB" dirty="0" err="1"/>
              <a:t>további</a:t>
            </a:r>
            <a:r>
              <a:rPr lang="en-GB" dirty="0"/>
              <a:t> </a:t>
            </a:r>
            <a:r>
              <a:rPr lang="en-GB" dirty="0" err="1"/>
              <a:t>mezők</a:t>
            </a:r>
            <a:r>
              <a:rPr lang="en-GB" dirty="0"/>
              <a:t> </a:t>
            </a:r>
            <a:r>
              <a:rPr lang="en-GB" dirty="0" err="1"/>
              <a:t>feltárása</a:t>
            </a:r>
          </a:p>
          <a:p>
            <a:pPr>
              <a:buClr>
                <a:srgbClr val="8AD0D6"/>
              </a:buClr>
            </a:pPr>
            <a:r>
              <a:rPr lang="en-GB" dirty="0"/>
              <a:t>Az </a:t>
            </a:r>
            <a:r>
              <a:rPr lang="en-GB" dirty="0" err="1"/>
              <a:t>összes</a:t>
            </a:r>
            <a:r>
              <a:rPr lang="en-GB" dirty="0"/>
              <a:t> </a:t>
            </a:r>
            <a:r>
              <a:rPr lang="en-GB" dirty="0" err="1"/>
              <a:t>mező</a:t>
            </a:r>
            <a:r>
              <a:rPr lang="en-GB" dirty="0"/>
              <a:t> </a:t>
            </a:r>
            <a:r>
              <a:rPr lang="en-GB" dirty="0" err="1"/>
              <a:t>feltárásával</a:t>
            </a:r>
            <a:r>
              <a:rPr lang="en-GB" dirty="0"/>
              <a:t> a </a:t>
            </a:r>
            <a:r>
              <a:rPr lang="en-GB" dirty="0" err="1"/>
              <a:t>járék</a:t>
            </a:r>
            <a:r>
              <a:rPr lang="en-GB" dirty="0"/>
              <a:t> </a:t>
            </a:r>
            <a:r>
              <a:rPr lang="en-GB" dirty="0" err="1"/>
              <a:t>véget</a:t>
            </a:r>
            <a:r>
              <a:rPr lang="en-GB" dirty="0"/>
              <a:t> </a:t>
            </a:r>
            <a:r>
              <a:rPr lang="en-GB" dirty="0" err="1"/>
              <a:t>ér</a:t>
            </a:r>
          </a:p>
          <a:p>
            <a:pPr>
              <a:buClr>
                <a:srgbClr val="8AD0D6"/>
              </a:buClr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68822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Ion</vt:lpstr>
      <vt:lpstr>IKT Projektmunka</vt:lpstr>
      <vt:lpstr>Csapattagok:</vt:lpstr>
      <vt:lpstr>Űrhajós Játék</vt:lpstr>
      <vt:lpstr>Űrhajós Játék kódja</vt:lpstr>
      <vt:lpstr>Űrhajós Játék kódja</vt:lpstr>
      <vt:lpstr>Aknakereső</vt:lpstr>
      <vt:lpstr>A játék menete, működése:</vt:lpstr>
      <vt:lpstr>A játék menete, működése: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/>
  <cp:lastModifiedBy/>
  <cp:revision>202</cp:revision>
  <dcterms:created xsi:type="dcterms:W3CDTF">2021-12-30T15:48:11Z</dcterms:created>
  <dcterms:modified xsi:type="dcterms:W3CDTF">2024-01-14T16:00:23Z</dcterms:modified>
</cp:coreProperties>
</file>