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64" r:id="rId3"/>
  </p:sldMasterIdLst>
  <p:notesMasterIdLst>
    <p:notesMasterId r:id="rId34"/>
  </p:notesMasterIdLst>
  <p:handoutMasterIdLst>
    <p:handoutMasterId r:id="rId35"/>
  </p:handoutMasterIdLst>
  <p:sldIdLst>
    <p:sldId id="321" r:id="rId4"/>
    <p:sldId id="258" r:id="rId5"/>
    <p:sldId id="322" r:id="rId6"/>
    <p:sldId id="329" r:id="rId7"/>
    <p:sldId id="324" r:id="rId8"/>
    <p:sldId id="312" r:id="rId9"/>
    <p:sldId id="325" r:id="rId10"/>
    <p:sldId id="326" r:id="rId11"/>
    <p:sldId id="319" r:id="rId12"/>
    <p:sldId id="320" r:id="rId13"/>
    <p:sldId id="318" r:id="rId14"/>
    <p:sldId id="317" r:id="rId15"/>
    <p:sldId id="327" r:id="rId16"/>
    <p:sldId id="314" r:id="rId17"/>
    <p:sldId id="310" r:id="rId18"/>
    <p:sldId id="278" r:id="rId19"/>
    <p:sldId id="315" r:id="rId20"/>
    <p:sldId id="270" r:id="rId21"/>
    <p:sldId id="301" r:id="rId22"/>
    <p:sldId id="306" r:id="rId23"/>
    <p:sldId id="272" r:id="rId24"/>
    <p:sldId id="309" r:id="rId25"/>
    <p:sldId id="316" r:id="rId26"/>
    <p:sldId id="274" r:id="rId27"/>
    <p:sldId id="307" r:id="rId28"/>
    <p:sldId id="282" r:id="rId29"/>
    <p:sldId id="293" r:id="rId30"/>
    <p:sldId id="292" r:id="rId31"/>
    <p:sldId id="284" r:id="rId32"/>
    <p:sldId id="280" r:id="rId33"/>
  </p:sldIdLst>
  <p:sldSz cx="12192000" cy="6858000"/>
  <p:notesSz cx="6858000" cy="9144000"/>
  <p:defaultTextStyle>
    <a:defPPr>
      <a:defRPr lang="zh-CN"/>
    </a:defPPr>
    <a:lvl1pPr algn="l" defTabSz="1217930" rtl="0" eaLnBrk="0" fontAlgn="base"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1pPr>
    <a:lvl2pPr marL="608330" indent="-151130" algn="l" defTabSz="1217930" rtl="0" eaLnBrk="0" fontAlgn="base"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2pPr>
    <a:lvl3pPr marL="1217930" indent="-303530" algn="l" defTabSz="1217930" rtl="0" eaLnBrk="0" fontAlgn="base"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3pPr>
    <a:lvl4pPr marL="1827530" indent="-455930" algn="l" defTabSz="1217930" rtl="0" eaLnBrk="0" fontAlgn="base"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4pPr>
    <a:lvl5pPr marL="2437130" indent="-608330" algn="l" defTabSz="1217930" rtl="0" eaLnBrk="0" fontAlgn="base"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5pPr>
    <a:lvl6pPr marL="22860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6pPr>
    <a:lvl7pPr marL="27432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7pPr>
    <a:lvl8pPr marL="32004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8pPr>
    <a:lvl9pPr marL="36576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4D4D"/>
    <a:srgbClr val="FEFFFF"/>
    <a:srgbClr val="3B3A3A"/>
    <a:srgbClr val="E8E5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21" autoAdjust="0"/>
    <p:restoredTop sz="94660"/>
  </p:normalViewPr>
  <p:slideViewPr>
    <p:cSldViewPr snapToGrid="0">
      <p:cViewPr varScale="1">
        <p:scale>
          <a:sx n="74" d="100"/>
          <a:sy n="74" d="100"/>
        </p:scale>
        <p:origin x="-67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‹Nº›</a:t>
            </a:fld>
            <a:endParaRPr lang="zh-CN" altLang="en-US"/>
          </a:p>
        </p:txBody>
      </p:sp>
    </p:spTree>
    <p:extLst>
      <p:ext uri="{BB962C8B-B14F-4D97-AF65-F5344CB8AC3E}">
        <p14:creationId xmlns:p14="http://schemas.microsoft.com/office/powerpoint/2010/main" val="36736528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Calibri" panose="020F0502020204030204" pitchFamily="34" charset="0"/>
                <a:cs typeface="Calibri" panose="020F0502020204030204" pitchFamily="34" charset="0"/>
              </a:defRPr>
            </a:lvl1pPr>
          </a:lstStyle>
          <a:p>
            <a:fld id="{98C2A628-5979-4657-85CB-1651BBF7C987}" type="datetimeFigureOut">
              <a:rPr lang="zh-CN" altLang="en-US" smtClean="0"/>
              <a:t>2020/1/14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Calibri" panose="020F0502020204030204" pitchFamily="34" charset="0"/>
                <a:cs typeface="Calibri" panose="020F0502020204030204" pitchFamily="34" charset="0"/>
              </a:defRPr>
            </a:lvl1pPr>
          </a:lstStyle>
          <a:p>
            <a:fld id="{F67188B5-F242-46A8-BC70-F730184234EA}" type="slidenum">
              <a:rPr lang="zh-CN" altLang="en-US" smtClean="0"/>
              <a:t>‹Nº›</a:t>
            </a:fld>
            <a:endParaRPr lang="zh-CN" altLang="en-US"/>
          </a:p>
        </p:txBody>
      </p:sp>
    </p:spTree>
    <p:extLst>
      <p:ext uri="{BB962C8B-B14F-4D97-AF65-F5344CB8AC3E}">
        <p14:creationId xmlns:p14="http://schemas.microsoft.com/office/powerpoint/2010/main" val="2574367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457200" algn="l" defTabSz="914400" rtl="0" eaLnBrk="1" latinLnBrk="0" hangingPunct="1">
      <a:defRPr sz="120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914400" algn="l" defTabSz="914400" rtl="0" eaLnBrk="1" latinLnBrk="0" hangingPunct="1">
      <a:defRPr sz="1200" kern="12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371600" algn="l" defTabSz="914400" rtl="0" eaLnBrk="1" latinLnBrk="0" hangingPunct="1">
      <a:defRPr sz="1200" kern="12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1828800" algn="l" defTabSz="914400" rtl="0" eaLnBrk="1" latinLnBrk="0" hangingPunct="1">
      <a:defRPr sz="1200" kern="12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srcRect b="2283"/>
          <a:stretch>
            <a:fillRect/>
          </a:stretch>
        </p:blipFill>
        <p:spPr>
          <a:xfrm>
            <a:off x="1" y="1"/>
            <a:ext cx="12192000" cy="6857999"/>
          </a:xfrm>
          <a:prstGeom prst="rect">
            <a:avLst/>
          </a:prstGeom>
        </p:spPr>
      </p:pic>
      <p:sp>
        <p:nvSpPr>
          <p:cNvPr id="16" name="任意多边形 15"/>
          <p:cNvSpPr/>
          <p:nvPr userDrawn="1"/>
        </p:nvSpPr>
        <p:spPr>
          <a:xfrm rot="2202088">
            <a:off x="-1004272" y="2877579"/>
            <a:ext cx="12961858" cy="1232231"/>
          </a:xfrm>
          <a:custGeom>
            <a:avLst/>
            <a:gdLst>
              <a:gd name="connsiteX0" fmla="*/ 0 w 12961858"/>
              <a:gd name="connsiteY0" fmla="*/ 1089579 h 1232231"/>
              <a:gd name="connsiteX1" fmla="*/ 1461704 w 12961858"/>
              <a:gd name="connsiteY1" fmla="*/ 0 h 1232231"/>
              <a:gd name="connsiteX2" fmla="*/ 12961858 w 12961858"/>
              <a:gd name="connsiteY2" fmla="*/ 0 h 1232231"/>
              <a:gd name="connsiteX3" fmla="*/ 11308782 w 12961858"/>
              <a:gd name="connsiteY3" fmla="*/ 1232231 h 1232231"/>
              <a:gd name="connsiteX4" fmla="*/ 106335 w 12961858"/>
              <a:gd name="connsiteY4" fmla="*/ 1232231 h 1232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61858" h="1232231">
                <a:moveTo>
                  <a:pt x="0" y="1089579"/>
                </a:moveTo>
                <a:lnTo>
                  <a:pt x="1461704" y="0"/>
                </a:lnTo>
                <a:lnTo>
                  <a:pt x="12961858" y="0"/>
                </a:lnTo>
                <a:lnTo>
                  <a:pt x="11308782" y="1232231"/>
                </a:lnTo>
                <a:lnTo>
                  <a:pt x="106335" y="1232231"/>
                </a:ln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ea typeface="Calibri" panose="020F0502020204030204" pitchFamily="34" charset="0"/>
              <a:cs typeface="Calibri" panose="020F0502020204030204" pitchFamily="34" charset="0"/>
            </a:endParaRPr>
          </a:p>
        </p:txBody>
      </p:sp>
      <p:sp>
        <p:nvSpPr>
          <p:cNvPr id="10" name="任意多边形 9"/>
          <p:cNvSpPr/>
          <p:nvPr userDrawn="1"/>
        </p:nvSpPr>
        <p:spPr>
          <a:xfrm rot="2202088">
            <a:off x="-2719943" y="2989034"/>
            <a:ext cx="11215081" cy="5373915"/>
          </a:xfrm>
          <a:custGeom>
            <a:avLst/>
            <a:gdLst>
              <a:gd name="connsiteX0" fmla="*/ 0 w 9259736"/>
              <a:gd name="connsiteY0" fmla="*/ 0 h 4436975"/>
              <a:gd name="connsiteX1" fmla="*/ 9259736 w 9259736"/>
              <a:gd name="connsiteY1" fmla="*/ 0 h 4436975"/>
              <a:gd name="connsiteX2" fmla="*/ 3307396 w 9259736"/>
              <a:gd name="connsiteY2" fmla="*/ 4436975 h 4436975"/>
            </a:gdLst>
            <a:ahLst/>
            <a:cxnLst>
              <a:cxn ang="0">
                <a:pos x="connsiteX0" y="connsiteY0"/>
              </a:cxn>
              <a:cxn ang="0">
                <a:pos x="connsiteX1" y="connsiteY1"/>
              </a:cxn>
              <a:cxn ang="0">
                <a:pos x="connsiteX2" y="connsiteY2"/>
              </a:cxn>
            </a:cxnLst>
            <a:rect l="l" t="t" r="r" b="b"/>
            <a:pathLst>
              <a:path w="9259736" h="4436975">
                <a:moveTo>
                  <a:pt x="0" y="0"/>
                </a:moveTo>
                <a:lnTo>
                  <a:pt x="9259736" y="0"/>
                </a:lnTo>
                <a:lnTo>
                  <a:pt x="3307396" y="44369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7" name="任意多边形 16"/>
          <p:cNvSpPr/>
          <p:nvPr userDrawn="1"/>
        </p:nvSpPr>
        <p:spPr>
          <a:xfrm rot="2202088">
            <a:off x="684745" y="3371106"/>
            <a:ext cx="11675633" cy="130806"/>
          </a:xfrm>
          <a:custGeom>
            <a:avLst/>
            <a:gdLst>
              <a:gd name="connsiteX0" fmla="*/ 0 w 11675633"/>
              <a:gd name="connsiteY0" fmla="*/ 130806 h 130806"/>
              <a:gd name="connsiteX1" fmla="*/ 175480 w 11675633"/>
              <a:gd name="connsiteY1" fmla="*/ 0 h 130806"/>
              <a:gd name="connsiteX2" fmla="*/ 11675633 w 11675633"/>
              <a:gd name="connsiteY2" fmla="*/ 0 h 130806"/>
              <a:gd name="connsiteX3" fmla="*/ 11500153 w 11675633"/>
              <a:gd name="connsiteY3" fmla="*/ 130806 h 130806"/>
            </a:gdLst>
            <a:ahLst/>
            <a:cxnLst>
              <a:cxn ang="0">
                <a:pos x="connsiteX0" y="connsiteY0"/>
              </a:cxn>
              <a:cxn ang="0">
                <a:pos x="connsiteX1" y="connsiteY1"/>
              </a:cxn>
              <a:cxn ang="0">
                <a:pos x="connsiteX2" y="connsiteY2"/>
              </a:cxn>
              <a:cxn ang="0">
                <a:pos x="connsiteX3" y="connsiteY3"/>
              </a:cxn>
            </a:cxnLst>
            <a:rect l="l" t="t" r="r" b="b"/>
            <a:pathLst>
              <a:path w="11675633" h="130806">
                <a:moveTo>
                  <a:pt x="0" y="130806"/>
                </a:moveTo>
                <a:lnTo>
                  <a:pt x="175480" y="0"/>
                </a:lnTo>
                <a:lnTo>
                  <a:pt x="11675633" y="0"/>
                </a:lnTo>
                <a:lnTo>
                  <a:pt x="11500153" y="13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ea typeface="Calibri" panose="020F0502020204030204" pitchFamily="34" charset="0"/>
              <a:cs typeface="Calibri" panose="020F0502020204030204" pitchFamily="34" charset="0"/>
            </a:endParaRPr>
          </a:p>
        </p:txBody>
      </p:sp>
      <p:sp>
        <p:nvSpPr>
          <p:cNvPr id="2" name="Title 1"/>
          <p:cNvSpPr>
            <a:spLocks noGrp="1"/>
          </p:cNvSpPr>
          <p:nvPr userDrawn="1">
            <p:ph type="ctrTitle"/>
          </p:nvPr>
        </p:nvSpPr>
        <p:spPr>
          <a:xfrm>
            <a:off x="133351" y="4038600"/>
            <a:ext cx="5486399" cy="1864590"/>
          </a:xfrm>
          <a:noFill/>
        </p:spPr>
        <p:txBody>
          <a:bodyPr anchor="ctr">
            <a:noAutofit/>
          </a:bodyPr>
          <a:lstStyle>
            <a:lvl1pPr algn="l">
              <a:lnSpc>
                <a:spcPct val="150000"/>
              </a:lnSpc>
              <a:defRPr sz="4400" b="1" i="0">
                <a:solidFill>
                  <a:schemeClr val="accent1">
                    <a:lumMod val="20000"/>
                    <a:lumOff val="80000"/>
                  </a:schemeClr>
                </a:solidFill>
                <a:effectLst/>
              </a:defRPr>
            </a:lvl1pPr>
          </a:lstStyle>
          <a:p>
            <a:r>
              <a:rPr lang="zh-CN" altLang="en-US" dirty="0"/>
              <a:t>单击此处编辑母版标题样式</a:t>
            </a:r>
            <a:endParaRPr lang="en-US" dirty="0"/>
          </a:p>
        </p:txBody>
      </p:sp>
      <p:sp>
        <p:nvSpPr>
          <p:cNvPr id="3" name="Subtitle 2"/>
          <p:cNvSpPr>
            <a:spLocks noGrp="1"/>
          </p:cNvSpPr>
          <p:nvPr userDrawn="1">
            <p:ph type="subTitle" idx="1" hasCustomPrompt="1"/>
          </p:nvPr>
        </p:nvSpPr>
        <p:spPr>
          <a:xfrm>
            <a:off x="133350" y="5951600"/>
            <a:ext cx="6000750" cy="734830"/>
          </a:xfrm>
        </p:spPr>
        <p:txBody>
          <a:bodyPr>
            <a:normAutofit/>
          </a:bodyPr>
          <a:lstStyle>
            <a:lvl1pPr marL="0" indent="0" algn="l">
              <a:lnSpc>
                <a:spcPct val="150000"/>
              </a:lnSpc>
              <a:buNone/>
              <a:defRPr sz="2000">
                <a:solidFill>
                  <a:schemeClr val="accent1">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29" name="Date Placeholder 3"/>
          <p:cNvSpPr>
            <a:spLocks noGrp="1"/>
          </p:cNvSpPr>
          <p:nvPr userDrawn="1">
            <p:ph type="dt" sz="half" idx="10"/>
          </p:nvPr>
        </p:nvSpPr>
        <p:spPr>
          <a:xfrm>
            <a:off x="838200" y="6460854"/>
            <a:ext cx="2743200" cy="365125"/>
          </a:xfrm>
        </p:spPr>
        <p:txBody>
          <a:bodyPr/>
          <a:lstStyle>
            <a:lvl1pPr>
              <a:defRPr/>
            </a:lvl1pPr>
          </a:lstStyle>
          <a:p>
            <a:fld id="{73B25E68-99F1-4046-B09B-134B52642AC8}" type="datetimeFigureOut">
              <a:rPr lang="zh-CN" altLang="en-US" smtClean="0"/>
              <a:t>2020/1/14</a:t>
            </a:fld>
            <a:endParaRPr lang="zh-CN" altLang="en-US"/>
          </a:p>
        </p:txBody>
      </p:sp>
      <p:sp>
        <p:nvSpPr>
          <p:cNvPr id="30" name="Footer Placeholder 4"/>
          <p:cNvSpPr>
            <a:spLocks noGrp="1"/>
          </p:cNvSpPr>
          <p:nvPr userDrawn="1">
            <p:ph type="ftr" sz="quarter" idx="11"/>
          </p:nvPr>
        </p:nvSpPr>
        <p:spPr>
          <a:xfrm>
            <a:off x="4038600" y="6460854"/>
            <a:ext cx="4114800" cy="365125"/>
          </a:xfrm>
        </p:spPr>
        <p:txBody>
          <a:bodyPr/>
          <a:lstStyle>
            <a:lvl1pPr>
              <a:defRPr/>
            </a:lvl1pPr>
          </a:lstStyle>
          <a:p>
            <a:endParaRPr lang="zh-CN" altLang="en-US"/>
          </a:p>
        </p:txBody>
      </p:sp>
      <p:sp>
        <p:nvSpPr>
          <p:cNvPr id="31" name="Slide Number Placeholder 5"/>
          <p:cNvSpPr>
            <a:spLocks noGrp="1"/>
          </p:cNvSpPr>
          <p:nvPr userDrawn="1">
            <p:ph type="sldNum" sz="quarter" idx="12"/>
          </p:nvPr>
        </p:nvSpPr>
        <p:spPr>
          <a:xfrm>
            <a:off x="8610600" y="6460854"/>
            <a:ext cx="2743200" cy="365125"/>
          </a:xfrm>
        </p:spPr>
        <p:txBody>
          <a:bodyPr/>
          <a:lstStyle>
            <a:lvl1pPr>
              <a:defRPr/>
            </a:lvl1pPr>
          </a:lstStyle>
          <a:p>
            <a:fld id="{3E3CA578-6D8C-4084-809D-66D25A20E1A2}" type="slidenum">
              <a:rPr lang="zh-CN" altLang="en-US" smtClean="0"/>
              <a:t>‹Nº›</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lvl3pPr>
              <a:defRPr>
                <a:ea typeface="Calibri" panose="020F0502020204030204" pitchFamily="34" charset="0"/>
                <a:cs typeface="Calibri" panose="020F0502020204030204" pitchFamily="34" charset="0"/>
              </a:defRPr>
            </a:lvl3pPr>
            <a:lvl4pPr>
              <a:defRPr>
                <a:ea typeface="Calibri" panose="020F0502020204030204" pitchFamily="34" charset="0"/>
                <a:cs typeface="Calibri" panose="020F0502020204030204" pitchFamily="34" charset="0"/>
              </a:defRPr>
            </a:lvl4pPr>
            <a:lvl5pPr>
              <a:defRPr>
                <a:ea typeface="Calibri" panose="020F0502020204030204" pitchFamily="34" charset="0"/>
                <a:cs typeface="Calibri" panose="020F0502020204030204"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fld id="{73B25E68-99F1-4046-B09B-134B52642AC8}" type="datetimeFigureOut">
              <a:rPr lang="zh-CN" altLang="en-US" smtClean="0"/>
              <a:t>2020/1/14</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3E3CA578-6D8C-4084-809D-66D25A20E1A2}" type="slidenum">
              <a:rPr lang="zh-CN" altLang="en-US" smtClean="0"/>
              <a:t>‹Nº›</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1" y="365125"/>
            <a:ext cx="7734300" cy="5811838"/>
          </a:xfrm>
        </p:spPr>
        <p:txBody>
          <a:bodyPr vert="eaVert"/>
          <a:lstStyle>
            <a:lvl3pPr>
              <a:defRPr>
                <a:ea typeface="Calibri" panose="020F0502020204030204" pitchFamily="34" charset="0"/>
                <a:cs typeface="Calibri" panose="020F0502020204030204" pitchFamily="34" charset="0"/>
              </a:defRPr>
            </a:lvl3pPr>
            <a:lvl4pPr>
              <a:defRPr>
                <a:ea typeface="Calibri" panose="020F0502020204030204" pitchFamily="34" charset="0"/>
                <a:cs typeface="Calibri" panose="020F0502020204030204" pitchFamily="34" charset="0"/>
              </a:defRPr>
            </a:lvl4pPr>
            <a:lvl5pPr>
              <a:defRPr>
                <a:ea typeface="Calibri" panose="020F0502020204030204" pitchFamily="34" charset="0"/>
                <a:cs typeface="Calibri" panose="020F0502020204030204"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fld id="{73B25E68-99F1-4046-B09B-134B52642AC8}" type="datetimeFigureOut">
              <a:rPr lang="zh-CN" altLang="en-US" smtClean="0"/>
              <a:t>2020/1/14</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3E3CA578-6D8C-4084-809D-66D25A20E1A2}" type="slidenum">
              <a:rPr lang="zh-CN" altLang="en-US" smtClean="0"/>
              <a:t>‹Nº›</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Click to edit Master title style</a:t>
            </a:r>
          </a:p>
        </p:txBody>
      </p:sp>
      <p:sp>
        <p:nvSpPr>
          <p:cNvPr id="4" name="日期占位符 3"/>
          <p:cNvSpPr>
            <a:spLocks noGrp="1"/>
          </p:cNvSpPr>
          <p:nvPr>
            <p:ph type="dt" sz="half" idx="10"/>
          </p:nvPr>
        </p:nvSpPr>
        <p:spPr/>
        <p:txBody>
          <a:bodyPr/>
          <a:lstStyle/>
          <a:p>
            <a:pPr eaLnBrk="1" fontAlgn="auto" hangingPunct="1">
              <a:spcBef>
                <a:spcPts val="0"/>
              </a:spcBef>
              <a:spcAft>
                <a:spcPts val="0"/>
              </a:spcAft>
              <a:defRPr/>
            </a:pPr>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p>
            <a:pPr eaLnBrk="1" fontAlgn="auto" hangingPunct="1">
              <a:spcBef>
                <a:spcPts val="0"/>
              </a:spcBef>
              <a:spcAft>
                <a:spcPts val="0"/>
              </a:spcAft>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p>
            <a:pPr eaLnBrk="1" fontAlgn="auto" hangingPunct="1">
              <a:spcBef>
                <a:spcPts val="0"/>
              </a:spcBef>
              <a:spcAft>
                <a:spcPts val="0"/>
              </a:spcAft>
              <a:defRPr/>
            </a:pPr>
            <a:fld id="{B412E509-39C7-4E6D-9B94-37C505AE6F5A}" type="slidenum">
              <a:rPr lang="zh-CN" altLang="en-US" smtClean="0">
                <a:solidFill>
                  <a:prstClr val="black">
                    <a:tint val="75000"/>
                  </a:prstClr>
                </a:solidFill>
                <a:latin typeface="Calibri"/>
                <a:ea typeface="宋体"/>
              </a:rPr>
              <a:pPr eaLnBrk="1" fontAlgn="auto" hangingPunct="1">
                <a:spcBef>
                  <a:spcPts val="0"/>
                </a:spcBef>
                <a:spcAft>
                  <a:spcPts val="0"/>
                </a:spcAft>
                <a:defRPr/>
              </a:pPr>
              <a:t>‹Nº›</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817438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Click to edit Master title style</a:t>
            </a:r>
          </a:p>
        </p:txBody>
      </p:sp>
      <p:sp>
        <p:nvSpPr>
          <p:cNvPr id="3" name="内容占位符 2"/>
          <p:cNvSpPr>
            <a:spLocks noGrp="1"/>
          </p:cNvSpPr>
          <p:nvPr>
            <p:ph idx="1" hasCustomPrompt="1"/>
          </p:nvPr>
        </p:nvSpPr>
        <p:spPr/>
        <p:txBody>
          <a:bodyPr/>
          <a:lstStyle/>
          <a:p>
            <a:pPr lvl="0"/>
            <a:r>
              <a:rPr lang="zh-CN" altLang="en-US" smtClean="0"/>
              <a:t>Click to edit Master text style</a:t>
            </a:r>
          </a:p>
          <a:p>
            <a:pPr lvl="1"/>
            <a:r>
              <a:rPr lang="zh-CN" altLang="en-US" smtClean="0"/>
              <a:t>Second level</a:t>
            </a:r>
          </a:p>
          <a:p>
            <a:pPr lvl="2"/>
            <a:r>
              <a:rPr lang="zh-CN" altLang="en-US" smtClean="0"/>
              <a:t>Third level</a:t>
            </a:r>
          </a:p>
          <a:p>
            <a:pPr lvl="3"/>
            <a:r>
              <a:rPr lang="zh-CN" altLang="en-US" smtClean="0"/>
              <a:t>Fourth level</a:t>
            </a:r>
          </a:p>
          <a:p>
            <a:pPr lvl="4"/>
            <a:r>
              <a:rPr lang="zh-CN" altLang="en-US" smtClean="0"/>
              <a:t>Fifth level</a:t>
            </a:r>
          </a:p>
        </p:txBody>
      </p:sp>
      <p:sp>
        <p:nvSpPr>
          <p:cNvPr id="4" name="日期占位符 3"/>
          <p:cNvSpPr>
            <a:spLocks noGrp="1"/>
          </p:cNvSpPr>
          <p:nvPr>
            <p:ph type="dt" sz="half" idx="10"/>
          </p:nvPr>
        </p:nvSpPr>
        <p:spPr/>
        <p:txBody>
          <a:bodyPr/>
          <a:lstStyle/>
          <a:p>
            <a:pPr eaLnBrk="1" fontAlgn="auto" hangingPunct="1">
              <a:spcBef>
                <a:spcPts val="0"/>
              </a:spcBef>
              <a:spcAft>
                <a:spcPts val="0"/>
              </a:spcAft>
              <a:defRPr/>
            </a:pPr>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p>
            <a:pPr eaLnBrk="1" fontAlgn="auto" hangingPunct="1">
              <a:spcBef>
                <a:spcPts val="0"/>
              </a:spcBef>
              <a:spcAft>
                <a:spcPts val="0"/>
              </a:spcAft>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p>
            <a:pPr eaLnBrk="1" fontAlgn="auto" hangingPunct="1">
              <a:spcBef>
                <a:spcPts val="0"/>
              </a:spcBef>
              <a:spcAft>
                <a:spcPts val="0"/>
              </a:spcAft>
              <a:defRPr/>
            </a:pPr>
            <a:fld id="{B412E509-39C7-4E6D-9B94-37C505AE6F5A}" type="slidenum">
              <a:rPr lang="zh-CN" altLang="en-US" smtClean="0">
                <a:solidFill>
                  <a:prstClr val="black">
                    <a:tint val="75000"/>
                  </a:prstClr>
                </a:solidFill>
                <a:latin typeface="Calibri"/>
                <a:ea typeface="宋体"/>
              </a:rPr>
              <a:pPr eaLnBrk="1" fontAlgn="auto" hangingPunct="1">
                <a:spcBef>
                  <a:spcPts val="0"/>
                </a:spcBef>
                <a:spcAft>
                  <a:spcPts val="0"/>
                </a:spcAft>
                <a:defRPr/>
              </a:pPr>
              <a:t>‹Nº›</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078172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1" y="0"/>
            <a:ext cx="12192000" cy="6858000"/>
          </a:xfr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a:ln>
                  <a:noFill/>
                </a:ln>
                <a:solidFill>
                  <a:schemeClr val="tx1"/>
                </a:solidFill>
                <a:effectLst/>
                <a:uLnTx/>
                <a:uFillTx/>
                <a:latin typeface="+mn-lt"/>
                <a:ea typeface="+mn-ea"/>
                <a:cs typeface="+mn-cs"/>
              </a:rPr>
              <a:t> </a:t>
            </a:r>
          </a:p>
        </p:txBody>
      </p:sp>
      <p:sp>
        <p:nvSpPr>
          <p:cNvPr id="2" name="日期占位符 1"/>
          <p:cNvSpPr>
            <a:spLocks noGrp="1"/>
          </p:cNvSpPr>
          <p:nvPr>
            <p:ph type="dt" sz="half" idx="11"/>
          </p:nvPr>
        </p:nvSpPr>
        <p:spPr/>
        <p:txBody>
          <a:bodyPr/>
          <a:lstStyle/>
          <a:p>
            <a:pPr eaLnBrk="1" fontAlgn="auto" hangingPunct="1">
              <a:spcBef>
                <a:spcPts val="0"/>
              </a:spcBef>
              <a:spcAft>
                <a:spcPts val="0"/>
              </a:spcAft>
              <a:defRPr/>
            </a:pPr>
            <a:endParaRPr lang="zh-CN" altLang="en-US">
              <a:solidFill>
                <a:prstClr val="black">
                  <a:tint val="75000"/>
                </a:prstClr>
              </a:solidFill>
              <a:latin typeface="Calibri"/>
              <a:ea typeface="宋体"/>
            </a:endParaRPr>
          </a:p>
        </p:txBody>
      </p:sp>
      <p:sp>
        <p:nvSpPr>
          <p:cNvPr id="3" name="页脚占位符 2"/>
          <p:cNvSpPr>
            <a:spLocks noGrp="1"/>
          </p:cNvSpPr>
          <p:nvPr>
            <p:ph type="ftr" sz="quarter" idx="12"/>
          </p:nvPr>
        </p:nvSpPr>
        <p:spPr/>
        <p:txBody>
          <a:bodyPr/>
          <a:lstStyle/>
          <a:p>
            <a:pPr eaLnBrk="1" fontAlgn="auto" hangingPunct="1">
              <a:spcBef>
                <a:spcPts val="0"/>
              </a:spcBef>
              <a:spcAft>
                <a:spcPts val="0"/>
              </a:spcAft>
              <a:defRPr/>
            </a:pPr>
            <a:endParaRPr lang="zh-CN" altLang="en-US">
              <a:solidFill>
                <a:prstClr val="black">
                  <a:tint val="75000"/>
                </a:prstClr>
              </a:solidFill>
              <a:latin typeface="Calibri"/>
              <a:ea typeface="宋体"/>
            </a:endParaRPr>
          </a:p>
        </p:txBody>
      </p:sp>
      <p:sp>
        <p:nvSpPr>
          <p:cNvPr id="4" name="灯片编号占位符 3"/>
          <p:cNvSpPr>
            <a:spLocks noGrp="1"/>
          </p:cNvSpPr>
          <p:nvPr>
            <p:ph type="sldNum" sz="quarter" idx="13"/>
          </p:nvPr>
        </p:nvSpPr>
        <p:spPr/>
        <p:txBody>
          <a:bodyPr/>
          <a:lstStyle/>
          <a:p>
            <a:pPr eaLnBrk="1" fontAlgn="auto" hangingPunct="1">
              <a:spcBef>
                <a:spcPts val="0"/>
              </a:spcBef>
              <a:spcAft>
                <a:spcPts val="0"/>
              </a:spcAft>
              <a:defRPr/>
            </a:pPr>
            <a:fld id="{B412E509-39C7-4E6D-9B94-37C505AE6F5A}" type="slidenum">
              <a:rPr lang="zh-CN" altLang="en-US" smtClean="0">
                <a:solidFill>
                  <a:prstClr val="black">
                    <a:tint val="75000"/>
                  </a:prstClr>
                </a:solidFill>
                <a:latin typeface="Calibri"/>
                <a:ea typeface="宋体"/>
              </a:rPr>
              <a:pPr eaLnBrk="1" fontAlgn="auto" hangingPunct="1">
                <a:spcBef>
                  <a:spcPts val="0"/>
                </a:spcBef>
                <a:spcAft>
                  <a:spcPts val="0"/>
                </a:spcAft>
                <a:defRPr/>
              </a:pPr>
              <a:t>‹Nº›</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965095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Click to edit Master title style</a:t>
            </a:r>
          </a:p>
        </p:txBody>
      </p:sp>
      <p:sp>
        <p:nvSpPr>
          <p:cNvPr id="4" name="日期占位符 3"/>
          <p:cNvSpPr>
            <a:spLocks noGrp="1"/>
          </p:cNvSpPr>
          <p:nvPr>
            <p:ph type="dt" sz="half" idx="10"/>
          </p:nvPr>
        </p:nvSpPr>
        <p:spPr/>
        <p:txBody>
          <a:bodyPr/>
          <a:lstStyle/>
          <a:p>
            <a:pPr eaLnBrk="1" fontAlgn="auto" hangingPunct="1">
              <a:spcBef>
                <a:spcPts val="0"/>
              </a:spcBef>
              <a:spcAft>
                <a:spcPts val="0"/>
              </a:spcAft>
              <a:defRPr/>
            </a:pPr>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p>
            <a:pPr eaLnBrk="1" fontAlgn="auto" hangingPunct="1">
              <a:spcBef>
                <a:spcPts val="0"/>
              </a:spcBef>
              <a:spcAft>
                <a:spcPts val="0"/>
              </a:spcAft>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p>
            <a:pPr eaLnBrk="1" fontAlgn="auto" hangingPunct="1">
              <a:spcBef>
                <a:spcPts val="0"/>
              </a:spcBef>
              <a:spcAft>
                <a:spcPts val="0"/>
              </a:spcAft>
              <a:defRPr/>
            </a:pPr>
            <a:fld id="{B412E509-39C7-4E6D-9B94-37C505AE6F5A}" type="slidenum">
              <a:rPr lang="zh-CN" altLang="en-US" smtClean="0">
                <a:solidFill>
                  <a:prstClr val="black">
                    <a:tint val="75000"/>
                  </a:prstClr>
                </a:solidFill>
                <a:latin typeface="Calibri"/>
                <a:ea typeface="宋体"/>
              </a:rPr>
              <a:pPr eaLnBrk="1" fontAlgn="auto" hangingPunct="1">
                <a:spcBef>
                  <a:spcPts val="0"/>
                </a:spcBef>
                <a:spcAft>
                  <a:spcPts val="0"/>
                </a:spcAft>
                <a:defRPr/>
              </a:pPr>
              <a:t>‹Nº›</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540664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Click to edit Master title style</a:t>
            </a:r>
          </a:p>
        </p:txBody>
      </p:sp>
      <p:sp>
        <p:nvSpPr>
          <p:cNvPr id="3" name="内容占位符 2"/>
          <p:cNvSpPr>
            <a:spLocks noGrp="1"/>
          </p:cNvSpPr>
          <p:nvPr>
            <p:ph idx="1" hasCustomPrompt="1"/>
          </p:nvPr>
        </p:nvSpPr>
        <p:spPr/>
        <p:txBody>
          <a:bodyPr/>
          <a:lstStyle/>
          <a:p>
            <a:pPr lvl="0"/>
            <a:r>
              <a:rPr lang="zh-CN" altLang="en-US" smtClean="0"/>
              <a:t>Click to edit Master text style</a:t>
            </a:r>
          </a:p>
          <a:p>
            <a:pPr lvl="1"/>
            <a:r>
              <a:rPr lang="zh-CN" altLang="en-US" smtClean="0"/>
              <a:t>Second level</a:t>
            </a:r>
          </a:p>
          <a:p>
            <a:pPr lvl="2"/>
            <a:r>
              <a:rPr lang="zh-CN" altLang="en-US" smtClean="0"/>
              <a:t>Third level</a:t>
            </a:r>
          </a:p>
          <a:p>
            <a:pPr lvl="3"/>
            <a:r>
              <a:rPr lang="zh-CN" altLang="en-US" smtClean="0"/>
              <a:t>Fourth level</a:t>
            </a:r>
          </a:p>
          <a:p>
            <a:pPr lvl="4"/>
            <a:r>
              <a:rPr lang="zh-CN" altLang="en-US" smtClean="0"/>
              <a:t>Fifth level</a:t>
            </a:r>
          </a:p>
        </p:txBody>
      </p:sp>
      <p:sp>
        <p:nvSpPr>
          <p:cNvPr id="4" name="日期占位符 3"/>
          <p:cNvSpPr>
            <a:spLocks noGrp="1"/>
          </p:cNvSpPr>
          <p:nvPr>
            <p:ph type="dt" sz="half" idx="10"/>
          </p:nvPr>
        </p:nvSpPr>
        <p:spPr/>
        <p:txBody>
          <a:bodyPr/>
          <a:lstStyle/>
          <a:p>
            <a:pPr eaLnBrk="1" fontAlgn="auto" hangingPunct="1">
              <a:spcBef>
                <a:spcPts val="0"/>
              </a:spcBef>
              <a:spcAft>
                <a:spcPts val="0"/>
              </a:spcAft>
              <a:defRPr/>
            </a:pPr>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p>
            <a:pPr eaLnBrk="1" fontAlgn="auto" hangingPunct="1">
              <a:spcBef>
                <a:spcPts val="0"/>
              </a:spcBef>
              <a:spcAft>
                <a:spcPts val="0"/>
              </a:spcAft>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p>
            <a:pPr eaLnBrk="1" fontAlgn="auto" hangingPunct="1">
              <a:spcBef>
                <a:spcPts val="0"/>
              </a:spcBef>
              <a:spcAft>
                <a:spcPts val="0"/>
              </a:spcAft>
              <a:defRPr/>
            </a:pPr>
            <a:fld id="{B412E509-39C7-4E6D-9B94-37C505AE6F5A}" type="slidenum">
              <a:rPr lang="zh-CN" altLang="en-US" smtClean="0">
                <a:solidFill>
                  <a:prstClr val="black">
                    <a:tint val="75000"/>
                  </a:prstClr>
                </a:solidFill>
                <a:latin typeface="Calibri"/>
                <a:ea typeface="宋体"/>
              </a:rPr>
              <a:pPr eaLnBrk="1" fontAlgn="auto" hangingPunct="1">
                <a:spcBef>
                  <a:spcPts val="0"/>
                </a:spcBef>
                <a:spcAft>
                  <a:spcPts val="0"/>
                </a:spcAft>
                <a:defRPr/>
              </a:pPr>
              <a:t>‹Nº›</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3397409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1" y="0"/>
            <a:ext cx="12192000" cy="6858000"/>
          </a:xfr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a:ln>
                  <a:noFill/>
                </a:ln>
                <a:solidFill>
                  <a:schemeClr val="tx1"/>
                </a:solidFill>
                <a:effectLst/>
                <a:uLnTx/>
                <a:uFillTx/>
                <a:latin typeface="+mn-lt"/>
                <a:ea typeface="+mn-ea"/>
                <a:cs typeface="+mn-cs"/>
              </a:rPr>
              <a:t> </a:t>
            </a:r>
          </a:p>
        </p:txBody>
      </p:sp>
      <p:sp>
        <p:nvSpPr>
          <p:cNvPr id="2" name="日期占位符 1"/>
          <p:cNvSpPr>
            <a:spLocks noGrp="1"/>
          </p:cNvSpPr>
          <p:nvPr>
            <p:ph type="dt" sz="half" idx="11"/>
          </p:nvPr>
        </p:nvSpPr>
        <p:spPr/>
        <p:txBody>
          <a:bodyPr/>
          <a:lstStyle/>
          <a:p>
            <a:pPr eaLnBrk="1" fontAlgn="auto" hangingPunct="1">
              <a:spcBef>
                <a:spcPts val="0"/>
              </a:spcBef>
              <a:spcAft>
                <a:spcPts val="0"/>
              </a:spcAft>
              <a:defRPr/>
            </a:pPr>
            <a:endParaRPr lang="zh-CN" altLang="en-US">
              <a:solidFill>
                <a:prstClr val="black">
                  <a:tint val="75000"/>
                </a:prstClr>
              </a:solidFill>
              <a:latin typeface="Calibri"/>
              <a:ea typeface="宋体"/>
            </a:endParaRPr>
          </a:p>
        </p:txBody>
      </p:sp>
      <p:sp>
        <p:nvSpPr>
          <p:cNvPr id="3" name="页脚占位符 2"/>
          <p:cNvSpPr>
            <a:spLocks noGrp="1"/>
          </p:cNvSpPr>
          <p:nvPr>
            <p:ph type="ftr" sz="quarter" idx="12"/>
          </p:nvPr>
        </p:nvSpPr>
        <p:spPr/>
        <p:txBody>
          <a:bodyPr/>
          <a:lstStyle/>
          <a:p>
            <a:pPr eaLnBrk="1" fontAlgn="auto" hangingPunct="1">
              <a:spcBef>
                <a:spcPts val="0"/>
              </a:spcBef>
              <a:spcAft>
                <a:spcPts val="0"/>
              </a:spcAft>
              <a:defRPr/>
            </a:pPr>
            <a:endParaRPr lang="zh-CN" altLang="en-US">
              <a:solidFill>
                <a:prstClr val="black">
                  <a:tint val="75000"/>
                </a:prstClr>
              </a:solidFill>
              <a:latin typeface="Calibri"/>
              <a:ea typeface="宋体"/>
            </a:endParaRPr>
          </a:p>
        </p:txBody>
      </p:sp>
      <p:sp>
        <p:nvSpPr>
          <p:cNvPr id="4" name="灯片编号占位符 3"/>
          <p:cNvSpPr>
            <a:spLocks noGrp="1"/>
          </p:cNvSpPr>
          <p:nvPr>
            <p:ph type="sldNum" sz="quarter" idx="13"/>
          </p:nvPr>
        </p:nvSpPr>
        <p:spPr/>
        <p:txBody>
          <a:bodyPr/>
          <a:lstStyle/>
          <a:p>
            <a:pPr eaLnBrk="1" fontAlgn="auto" hangingPunct="1">
              <a:spcBef>
                <a:spcPts val="0"/>
              </a:spcBef>
              <a:spcAft>
                <a:spcPts val="0"/>
              </a:spcAft>
              <a:defRPr/>
            </a:pPr>
            <a:fld id="{B412E509-39C7-4E6D-9B94-37C505AE6F5A}" type="slidenum">
              <a:rPr lang="zh-CN" altLang="en-US" smtClean="0">
                <a:solidFill>
                  <a:prstClr val="black">
                    <a:tint val="75000"/>
                  </a:prstClr>
                </a:solidFill>
                <a:latin typeface="Calibri"/>
                <a:ea typeface="宋体"/>
              </a:rPr>
              <a:pPr eaLnBrk="1" fontAlgn="auto" hangingPunct="1">
                <a:spcBef>
                  <a:spcPts val="0"/>
                </a:spcBef>
                <a:spcAft>
                  <a:spcPts val="0"/>
                </a:spcAft>
                <a:defRPr/>
              </a:pPr>
              <a:t>‹Nº›</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473324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p:txBody>
      </p:sp>
      <p:sp>
        <p:nvSpPr>
          <p:cNvPr id="4" name="Date Placeholder 3"/>
          <p:cNvSpPr>
            <a:spLocks noGrp="1"/>
          </p:cNvSpPr>
          <p:nvPr>
            <p:ph type="dt" sz="half" idx="10"/>
          </p:nvPr>
        </p:nvSpPr>
        <p:spPr/>
        <p:txBody>
          <a:bodyPr/>
          <a:lstStyle>
            <a:lvl1pPr>
              <a:defRPr/>
            </a:lvl1pPr>
          </a:lstStyle>
          <a:p>
            <a:fld id="{73B25E68-99F1-4046-B09B-134B52642AC8}" type="datetimeFigureOut">
              <a:rPr lang="zh-CN" altLang="en-US" smtClean="0"/>
              <a:t>2020/1/14</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3E3CA578-6D8C-4084-809D-66D25A20E1A2}" type="slidenum">
              <a:rPr lang="zh-CN" altLang="en-US" smtClean="0"/>
              <a:t>‹Nº›</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srcRect b="2283"/>
          <a:stretch>
            <a:fillRect/>
          </a:stretch>
        </p:blipFill>
        <p:spPr>
          <a:xfrm>
            <a:off x="1" y="1"/>
            <a:ext cx="12192000" cy="6857999"/>
          </a:xfrm>
          <a:prstGeom prst="rect">
            <a:avLst/>
          </a:prstGeom>
        </p:spPr>
      </p:pic>
      <p:sp>
        <p:nvSpPr>
          <p:cNvPr id="2" name="Title 1"/>
          <p:cNvSpPr>
            <a:spLocks noGrp="1"/>
          </p:cNvSpPr>
          <p:nvPr>
            <p:ph type="title"/>
          </p:nvPr>
        </p:nvSpPr>
        <p:spPr>
          <a:xfrm>
            <a:off x="1" y="2414994"/>
            <a:ext cx="12191999" cy="2494240"/>
          </a:xfr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540000" rtlCol="0" anchor="t">
            <a:noAutofit/>
          </a:bodyPr>
          <a:lstStyle>
            <a:lvl1pPr algn="ctr">
              <a:defRPr lang="en-US" sz="5400" b="1" dirty="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lgn="ctr" defTabSz="1217930" eaLnBrk="0" hangingPunct="0"/>
            <a:r>
              <a:rPr lang="zh-CN" altLang="en-US" dirty="0"/>
              <a:t>单击此处编辑母版标题样式</a:t>
            </a:r>
            <a:endParaRPr lang="en-US" dirty="0"/>
          </a:p>
        </p:txBody>
      </p:sp>
      <p:sp>
        <p:nvSpPr>
          <p:cNvPr id="3" name="Text Placeholder 2"/>
          <p:cNvSpPr>
            <a:spLocks noGrp="1"/>
          </p:cNvSpPr>
          <p:nvPr>
            <p:ph type="body" idx="1" hasCustomPrompt="1"/>
          </p:nvPr>
        </p:nvSpPr>
        <p:spPr>
          <a:xfrm>
            <a:off x="1562100" y="3921810"/>
            <a:ext cx="9067800" cy="835425"/>
          </a:xfrm>
        </p:spPr>
        <p:txBody>
          <a:bodyPr/>
          <a:lstStyle>
            <a:lvl1pPr marL="0" indent="0" algn="ctr">
              <a:lnSpc>
                <a:spcPct val="150000"/>
              </a:lnSpc>
              <a:buNone/>
              <a:defRPr sz="2800" b="0">
                <a:ln>
                  <a:noFill/>
                </a:ln>
                <a:solidFill>
                  <a:schemeClr val="tx1"/>
                </a:solidFill>
                <a:effectLst/>
                <a:latin typeface="Calibri" panose="020F0502020204030204" pitchFamily="34" charset="0"/>
                <a:ea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11" name="Date Placeholder 3"/>
          <p:cNvSpPr>
            <a:spLocks noGrp="1"/>
          </p:cNvSpPr>
          <p:nvPr>
            <p:ph type="dt" sz="half" idx="10"/>
          </p:nvPr>
        </p:nvSpPr>
        <p:spPr/>
        <p:txBody>
          <a:bodyPr/>
          <a:lstStyle>
            <a:lvl1pPr>
              <a:defRPr/>
            </a:lvl1pPr>
          </a:lstStyle>
          <a:p>
            <a:fld id="{73B25E68-99F1-4046-B09B-134B52642AC8}" type="datetimeFigureOut">
              <a:rPr lang="zh-CN" altLang="en-US" smtClean="0"/>
              <a:t>2020/1/14</a:t>
            </a:fld>
            <a:endParaRPr lang="zh-CN" altLang="en-US"/>
          </a:p>
        </p:txBody>
      </p:sp>
      <p:sp>
        <p:nvSpPr>
          <p:cNvPr id="12" name="Footer Placeholder 4"/>
          <p:cNvSpPr>
            <a:spLocks noGrp="1"/>
          </p:cNvSpPr>
          <p:nvPr>
            <p:ph type="ftr" sz="quarter" idx="11"/>
          </p:nvPr>
        </p:nvSpPr>
        <p:spPr/>
        <p:txBody>
          <a:bodyPr/>
          <a:lstStyle>
            <a:lvl1pPr>
              <a:defRPr/>
            </a:lvl1pPr>
          </a:lstStyle>
          <a:p>
            <a:endParaRPr lang="zh-CN" altLang="en-US"/>
          </a:p>
        </p:txBody>
      </p:sp>
      <p:sp>
        <p:nvSpPr>
          <p:cNvPr id="13" name="Slide Number Placeholder 5"/>
          <p:cNvSpPr>
            <a:spLocks noGrp="1"/>
          </p:cNvSpPr>
          <p:nvPr>
            <p:ph type="sldNum" sz="quarter" idx="12"/>
          </p:nvPr>
        </p:nvSpPr>
        <p:spPr/>
        <p:txBody>
          <a:bodyPr/>
          <a:lstStyle>
            <a:lvl1pPr>
              <a:defRPr/>
            </a:lvl1pPr>
          </a:lstStyle>
          <a:p>
            <a:fld id="{3E3CA578-6D8C-4084-809D-66D25A20E1A2}" type="slidenum">
              <a:rPr lang="zh-CN" altLang="en-US" smtClean="0"/>
              <a:t>‹Nº›</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lvl3pPr>
              <a:defRPr>
                <a:ea typeface="Calibri" panose="020F0502020204030204" pitchFamily="34" charset="0"/>
                <a:cs typeface="Calibri" panose="020F0502020204030204" pitchFamily="34" charset="0"/>
              </a:defRPr>
            </a:lvl3pPr>
            <a:lvl4pPr>
              <a:defRPr>
                <a:ea typeface="Calibri" panose="020F0502020204030204" pitchFamily="34" charset="0"/>
                <a:cs typeface="Calibri" panose="020F0502020204030204" pitchFamily="34" charset="0"/>
              </a:defRPr>
            </a:lvl4pPr>
            <a:lvl5pPr>
              <a:defRPr>
                <a:ea typeface="Calibri" panose="020F0502020204030204" pitchFamily="34" charset="0"/>
                <a:cs typeface="Calibri" panose="020F0502020204030204"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lvl3pPr>
              <a:defRPr>
                <a:ea typeface="Calibri" panose="020F0502020204030204" pitchFamily="34" charset="0"/>
                <a:cs typeface="Calibri" panose="020F0502020204030204" pitchFamily="34" charset="0"/>
              </a:defRPr>
            </a:lvl3pPr>
            <a:lvl4pPr>
              <a:defRPr>
                <a:ea typeface="Calibri" panose="020F0502020204030204" pitchFamily="34" charset="0"/>
                <a:cs typeface="Calibri" panose="020F0502020204030204" pitchFamily="34" charset="0"/>
              </a:defRPr>
            </a:lvl4pPr>
            <a:lvl5pPr>
              <a:defRPr>
                <a:ea typeface="Calibri" panose="020F0502020204030204" pitchFamily="34" charset="0"/>
                <a:cs typeface="Calibri" panose="020F0502020204030204"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fld id="{73B25E68-99F1-4046-B09B-134B52642AC8}" type="datetimeFigureOut">
              <a:rPr lang="zh-CN" altLang="en-US" smtClean="0"/>
              <a:t>2020/1/14</a:t>
            </a:fld>
            <a:endParaRPr lang="zh-CN" altLang="en-US"/>
          </a:p>
        </p:txBody>
      </p:sp>
      <p:sp>
        <p:nvSpPr>
          <p:cNvPr id="6" name="Footer Placeholder 4"/>
          <p:cNvSpPr>
            <a:spLocks noGrp="1"/>
          </p:cNvSpPr>
          <p:nvPr>
            <p:ph type="ftr" sz="quarter" idx="11"/>
          </p:nvPr>
        </p:nvSpPr>
        <p:spPr/>
        <p:txBody>
          <a:bodyPr/>
          <a:lstStyle>
            <a:lvl1pPr>
              <a:defRPr/>
            </a:lvl1pPr>
          </a:lstStyle>
          <a:p>
            <a:endParaRPr lang="zh-CN" altLang="en-US"/>
          </a:p>
        </p:txBody>
      </p:sp>
      <p:sp>
        <p:nvSpPr>
          <p:cNvPr id="7" name="Slide Number Placeholder 5"/>
          <p:cNvSpPr>
            <a:spLocks noGrp="1"/>
          </p:cNvSpPr>
          <p:nvPr>
            <p:ph type="sldNum" sz="quarter" idx="12"/>
          </p:nvPr>
        </p:nvSpPr>
        <p:spPr/>
        <p:txBody>
          <a:bodyPr/>
          <a:lstStyle>
            <a:lvl1pPr>
              <a:defRPr/>
            </a:lvl1pPr>
          </a:lstStyle>
          <a:p>
            <a:fld id="{3E3CA578-6D8C-4084-809D-66D25A20E1A2}" type="slidenum">
              <a:rPr lang="zh-CN" altLang="en-US" smtClean="0"/>
              <a:t>‹Nº›</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9" y="2505075"/>
            <a:ext cx="5157787" cy="3684588"/>
          </a:xfrm>
        </p:spPr>
        <p:txBody>
          <a:bodyPr/>
          <a:lstStyle>
            <a:lvl3pPr>
              <a:defRPr>
                <a:ea typeface="Calibri" panose="020F0502020204030204" pitchFamily="34" charset="0"/>
                <a:cs typeface="Calibri" panose="020F0502020204030204" pitchFamily="34" charset="0"/>
              </a:defRPr>
            </a:lvl3pPr>
            <a:lvl4pPr>
              <a:defRPr>
                <a:ea typeface="Calibri" panose="020F0502020204030204" pitchFamily="34" charset="0"/>
                <a:cs typeface="Calibri" panose="020F0502020204030204" pitchFamily="34" charset="0"/>
              </a:defRPr>
            </a:lvl4pPr>
            <a:lvl5pPr>
              <a:defRPr>
                <a:ea typeface="Calibri" panose="020F0502020204030204" pitchFamily="34" charset="0"/>
                <a:cs typeface="Calibri" panose="020F0502020204030204"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1" y="2505075"/>
            <a:ext cx="5183188" cy="3684588"/>
          </a:xfrm>
        </p:spPr>
        <p:txBody>
          <a:bodyPr/>
          <a:lstStyle>
            <a:lvl3pPr>
              <a:defRPr>
                <a:ea typeface="Calibri" panose="020F0502020204030204" pitchFamily="34" charset="0"/>
                <a:cs typeface="Calibri" panose="020F0502020204030204" pitchFamily="34" charset="0"/>
              </a:defRPr>
            </a:lvl3pPr>
            <a:lvl4pPr>
              <a:defRPr>
                <a:ea typeface="Calibri" panose="020F0502020204030204" pitchFamily="34" charset="0"/>
                <a:cs typeface="Calibri" panose="020F0502020204030204" pitchFamily="34" charset="0"/>
              </a:defRPr>
            </a:lvl4pPr>
            <a:lvl5pPr>
              <a:defRPr>
                <a:ea typeface="Calibri" panose="020F0502020204030204" pitchFamily="34" charset="0"/>
                <a:cs typeface="Calibri" panose="020F0502020204030204"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fld id="{73B25E68-99F1-4046-B09B-134B52642AC8}" type="datetimeFigureOut">
              <a:rPr lang="zh-CN" altLang="en-US" smtClean="0"/>
              <a:t>2020/1/14</a:t>
            </a:fld>
            <a:endParaRPr lang="zh-CN" altLang="en-US"/>
          </a:p>
        </p:txBody>
      </p:sp>
      <p:sp>
        <p:nvSpPr>
          <p:cNvPr id="8" name="Footer Placeholder 4"/>
          <p:cNvSpPr>
            <a:spLocks noGrp="1"/>
          </p:cNvSpPr>
          <p:nvPr>
            <p:ph type="ftr" sz="quarter" idx="11"/>
          </p:nvPr>
        </p:nvSpPr>
        <p:spPr/>
        <p:txBody>
          <a:bodyPr/>
          <a:lstStyle>
            <a:lvl1pPr>
              <a:defRPr/>
            </a:lvl1pPr>
          </a:lstStyle>
          <a:p>
            <a:endParaRPr lang="zh-CN" altLang="en-US"/>
          </a:p>
        </p:txBody>
      </p:sp>
      <p:sp>
        <p:nvSpPr>
          <p:cNvPr id="9" name="Slide Number Placeholder 5"/>
          <p:cNvSpPr>
            <a:spLocks noGrp="1"/>
          </p:cNvSpPr>
          <p:nvPr>
            <p:ph type="sldNum" sz="quarter" idx="12"/>
          </p:nvPr>
        </p:nvSpPr>
        <p:spPr/>
        <p:txBody>
          <a:bodyPr/>
          <a:lstStyle>
            <a:lvl1pPr>
              <a:defRPr/>
            </a:lvl1pPr>
          </a:lstStyle>
          <a:p>
            <a:fld id="{3E3CA578-6D8C-4084-809D-66D25A20E1A2}" type="slidenum">
              <a:rPr lang="zh-CN" altLang="en-US" smtClean="0"/>
              <a:t>‹Nº›</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fld id="{73B25E68-99F1-4046-B09B-134B52642AC8}" type="datetimeFigureOut">
              <a:rPr lang="zh-CN" altLang="en-US" smtClean="0"/>
              <a:t>2020/1/14</a:t>
            </a:fld>
            <a:endParaRPr lang="zh-CN" altLang="en-US"/>
          </a:p>
        </p:txBody>
      </p:sp>
      <p:sp>
        <p:nvSpPr>
          <p:cNvPr id="4" name="Footer Placeholder 4"/>
          <p:cNvSpPr>
            <a:spLocks noGrp="1"/>
          </p:cNvSpPr>
          <p:nvPr>
            <p:ph type="ftr" sz="quarter" idx="11"/>
          </p:nvPr>
        </p:nvSpPr>
        <p:spPr/>
        <p:txBody>
          <a:bodyPr/>
          <a:lstStyle>
            <a:lvl1pPr>
              <a:defRPr/>
            </a:lvl1pPr>
          </a:lstStyle>
          <a:p>
            <a:endParaRPr lang="zh-CN" altLang="en-US"/>
          </a:p>
        </p:txBody>
      </p:sp>
      <p:sp>
        <p:nvSpPr>
          <p:cNvPr id="5" name="Slide Number Placeholder 5"/>
          <p:cNvSpPr>
            <a:spLocks noGrp="1"/>
          </p:cNvSpPr>
          <p:nvPr>
            <p:ph type="sldNum" sz="quarter" idx="12"/>
          </p:nvPr>
        </p:nvSpPr>
        <p:spPr/>
        <p:txBody>
          <a:bodyPr/>
          <a:lstStyle>
            <a:lvl1pPr>
              <a:defRPr/>
            </a:lvl1pPr>
          </a:lstStyle>
          <a:p>
            <a:fld id="{3E3CA578-6D8C-4084-809D-66D25A20E1A2}" type="slidenum">
              <a:rPr lang="zh-CN" altLang="en-US" smtClean="0"/>
              <a:t>‹Nº›</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lvl1pPr>
              <a:defRPr/>
            </a:lvl1pPr>
          </a:lstStyle>
          <a:p>
            <a:fld id="{73B25E68-99F1-4046-B09B-134B52642AC8}" type="datetimeFigureOut">
              <a:rPr lang="zh-CN" altLang="en-US" smtClean="0"/>
              <a:t>2020/1/14</a:t>
            </a:fld>
            <a:endParaRPr lang="zh-CN" altLang="en-US"/>
          </a:p>
        </p:txBody>
      </p:sp>
      <p:sp>
        <p:nvSpPr>
          <p:cNvPr id="4" name="Footer Placeholder 2"/>
          <p:cNvSpPr>
            <a:spLocks noGrp="1"/>
          </p:cNvSpPr>
          <p:nvPr>
            <p:ph type="ftr" sz="quarter" idx="11"/>
          </p:nvPr>
        </p:nvSpPr>
        <p:spPr/>
        <p:txBody>
          <a:bodyPr/>
          <a:lstStyle>
            <a:lvl1pPr>
              <a:defRPr/>
            </a:lvl1pPr>
          </a:lstStyle>
          <a:p>
            <a:endParaRPr lang="zh-CN" altLang="en-US"/>
          </a:p>
        </p:txBody>
      </p:sp>
      <p:sp>
        <p:nvSpPr>
          <p:cNvPr id="5" name="Slide Number Placeholder 3"/>
          <p:cNvSpPr>
            <a:spLocks noGrp="1"/>
          </p:cNvSpPr>
          <p:nvPr>
            <p:ph type="sldNum" sz="quarter" idx="12"/>
          </p:nvPr>
        </p:nvSpPr>
        <p:spPr/>
        <p:txBody>
          <a:bodyPr/>
          <a:lstStyle>
            <a:lvl1pPr>
              <a:defRPr/>
            </a:lvl1pPr>
          </a:lstStyle>
          <a:p>
            <a:fld id="{3E3CA578-6D8C-4084-809D-66D25A20E1A2}" type="slidenum">
              <a:rPr lang="zh-CN" altLang="en-US" smtClean="0"/>
              <a:t>‹Nº›</a:t>
            </a:fld>
            <a:endParaRPr lang="zh-CN" altLang="en-US"/>
          </a:p>
        </p:txBody>
      </p:sp>
      <p:sp>
        <p:nvSpPr>
          <p:cNvPr id="9" name="矩形 8"/>
          <p:cNvSpPr/>
          <p:nvPr userDrawn="1"/>
        </p:nvSpPr>
        <p:spPr>
          <a:xfrm>
            <a:off x="1" y="0"/>
            <a:ext cx="12192000" cy="68580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ea typeface="Calibri" panose="020F0502020204030204" pitchFamily="34" charset="0"/>
              <a:cs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7"/>
            <a:ext cx="6172200" cy="4873625"/>
          </a:xfrm>
        </p:spPr>
        <p:txBody>
          <a:bodyPr/>
          <a:lstStyle>
            <a:lvl1pPr>
              <a:defRPr sz="3200"/>
            </a:lvl1pPr>
            <a:lvl2pPr>
              <a:defRPr sz="2800"/>
            </a:lvl2pPr>
            <a:lvl3pPr>
              <a:defRPr sz="2400">
                <a:ea typeface="Calibri" panose="020F0502020204030204" pitchFamily="34" charset="0"/>
                <a:cs typeface="Calibri" panose="020F0502020204030204" pitchFamily="34" charset="0"/>
              </a:defRPr>
            </a:lvl3pPr>
            <a:lvl4pPr>
              <a:defRPr sz="2000">
                <a:ea typeface="Calibri" panose="020F0502020204030204" pitchFamily="34" charset="0"/>
                <a:cs typeface="Calibri" panose="020F0502020204030204" pitchFamily="34" charset="0"/>
              </a:defRPr>
            </a:lvl4pPr>
            <a:lvl5pPr>
              <a:defRPr sz="2000">
                <a:ea typeface="Calibri" panose="020F0502020204030204" pitchFamily="34" charset="0"/>
                <a:cs typeface="Calibri" panose="020F0502020204030204" pitchFamily="34" charset="0"/>
              </a:defRPr>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fld id="{73B25E68-99F1-4046-B09B-134B52642AC8}" type="datetimeFigureOut">
              <a:rPr lang="zh-CN" altLang="en-US" smtClean="0"/>
              <a:t>2020/1/14</a:t>
            </a:fld>
            <a:endParaRPr lang="zh-CN" altLang="en-US"/>
          </a:p>
        </p:txBody>
      </p:sp>
      <p:sp>
        <p:nvSpPr>
          <p:cNvPr id="6" name="Footer Placeholder 4"/>
          <p:cNvSpPr>
            <a:spLocks noGrp="1"/>
          </p:cNvSpPr>
          <p:nvPr>
            <p:ph type="ftr" sz="quarter" idx="11"/>
          </p:nvPr>
        </p:nvSpPr>
        <p:spPr/>
        <p:txBody>
          <a:bodyPr/>
          <a:lstStyle>
            <a:lvl1pPr>
              <a:defRPr/>
            </a:lvl1pPr>
          </a:lstStyle>
          <a:p>
            <a:endParaRPr lang="zh-CN" altLang="en-US"/>
          </a:p>
        </p:txBody>
      </p:sp>
      <p:sp>
        <p:nvSpPr>
          <p:cNvPr id="7" name="Slide Number Placeholder 5"/>
          <p:cNvSpPr>
            <a:spLocks noGrp="1"/>
          </p:cNvSpPr>
          <p:nvPr>
            <p:ph type="sldNum" sz="quarter" idx="12"/>
          </p:nvPr>
        </p:nvSpPr>
        <p:spPr/>
        <p:txBody>
          <a:bodyPr/>
          <a:lstStyle>
            <a:lvl1pPr>
              <a:defRPr/>
            </a:lvl1pPr>
          </a:lstStyle>
          <a:p>
            <a:fld id="{3E3CA578-6D8C-4084-809D-66D25A20E1A2}" type="slidenum">
              <a:rPr lang="zh-CN" altLang="en-US" smtClean="0"/>
              <a:t>‹Nº›</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fld id="{73B25E68-99F1-4046-B09B-134B52642AC8}" type="datetimeFigureOut">
              <a:rPr lang="zh-CN" altLang="en-US" smtClean="0"/>
              <a:t>2020/1/14</a:t>
            </a:fld>
            <a:endParaRPr lang="zh-CN" altLang="en-US"/>
          </a:p>
        </p:txBody>
      </p:sp>
      <p:sp>
        <p:nvSpPr>
          <p:cNvPr id="6" name="Footer Placeholder 4"/>
          <p:cNvSpPr>
            <a:spLocks noGrp="1"/>
          </p:cNvSpPr>
          <p:nvPr>
            <p:ph type="ftr" sz="quarter" idx="11"/>
          </p:nvPr>
        </p:nvSpPr>
        <p:spPr/>
        <p:txBody>
          <a:bodyPr/>
          <a:lstStyle>
            <a:lvl1pPr>
              <a:defRPr/>
            </a:lvl1pPr>
          </a:lstStyle>
          <a:p>
            <a:endParaRPr lang="zh-CN" altLang="en-US"/>
          </a:p>
        </p:txBody>
      </p:sp>
      <p:sp>
        <p:nvSpPr>
          <p:cNvPr id="7" name="Slide Number Placeholder 5"/>
          <p:cNvSpPr>
            <a:spLocks noGrp="1"/>
          </p:cNvSpPr>
          <p:nvPr>
            <p:ph type="sldNum" sz="quarter" idx="12"/>
          </p:nvPr>
        </p:nvSpPr>
        <p:spPr/>
        <p:txBody>
          <a:bodyPr/>
          <a:lstStyle>
            <a:lvl1pPr>
              <a:defRPr/>
            </a:lvl1pPr>
          </a:lstStyle>
          <a:p>
            <a:fld id="{3E3CA578-6D8C-4084-809D-66D25A20E1A2}" type="slidenum">
              <a:rPr lang="zh-CN" altLang="en-US" smtClean="0"/>
              <a:t>‹Nº›</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image" Target="../media/image2.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图片 8"/>
          <p:cNvPicPr>
            <a:picLocks noChangeAspect="1"/>
          </p:cNvPicPr>
          <p:nvPr userDrawn="1"/>
        </p:nvPicPr>
        <p:blipFill rotWithShape="1">
          <a:blip r:embed="rId13"/>
          <a:srcRect b="2283"/>
          <a:stretch>
            <a:fillRect/>
          </a:stretch>
        </p:blipFill>
        <p:spPr>
          <a:xfrm>
            <a:off x="1" y="1"/>
            <a:ext cx="12192000" cy="6857999"/>
          </a:xfrm>
          <a:prstGeom prst="rect">
            <a:avLst/>
          </a:prstGeom>
        </p:spPr>
      </p:pic>
      <p:sp>
        <p:nvSpPr>
          <p:cNvPr id="2" name="矩形 1"/>
          <p:cNvSpPr/>
          <p:nvPr userDrawn="1"/>
        </p:nvSpPr>
        <p:spPr>
          <a:xfrm>
            <a:off x="0" y="1216754"/>
            <a:ext cx="12192000" cy="5641246"/>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1027" name="Text Placeholder 2"/>
          <p:cNvSpPr>
            <a:spLocks noGrp="1"/>
          </p:cNvSpPr>
          <p:nvPr>
            <p:ph type="body" idx="1"/>
          </p:nvPr>
        </p:nvSpPr>
        <p:spPr bwMode="auto">
          <a:xfrm>
            <a:off x="754063" y="1338263"/>
            <a:ext cx="10680700" cy="501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defTabSz="1219200" eaLnBrk="1" fontAlgn="auto" hangingPunct="1">
              <a:spcBef>
                <a:spcPts val="0"/>
              </a:spcBef>
              <a:spcAft>
                <a:spcPts val="0"/>
              </a:spcAft>
              <a:defRPr sz="120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defRPr>
            </a:lvl1pPr>
          </a:lstStyle>
          <a:p>
            <a:fld id="{73B25E68-99F1-4046-B09B-134B52642AC8}" type="datetimeFigureOut">
              <a:rPr lang="zh-CN" altLang="en-US" smtClean="0"/>
              <a:t>2020/1/14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defTabSz="1219200" eaLnBrk="1" fontAlgn="auto" hangingPunct="1">
              <a:spcBef>
                <a:spcPts val="0"/>
              </a:spcBef>
              <a:spcAft>
                <a:spcPts val="0"/>
              </a:spcAft>
              <a:defRPr sz="120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defTabSz="1219200" eaLnBrk="1" fontAlgn="auto" hangingPunct="1">
              <a:spcBef>
                <a:spcPts val="0"/>
              </a:spcBef>
              <a:spcAft>
                <a:spcPts val="0"/>
              </a:spcAft>
              <a:defRPr sz="120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defRPr>
            </a:lvl1pPr>
          </a:lstStyle>
          <a:p>
            <a:fld id="{3E3CA578-6D8C-4084-809D-66D25A20E1A2}" type="slidenum">
              <a:rPr lang="zh-CN" altLang="en-US" smtClean="0"/>
              <a:t>‹Nº›</a:t>
            </a:fld>
            <a:endParaRPr lang="zh-CN" altLang="en-US"/>
          </a:p>
        </p:txBody>
      </p:sp>
      <p:sp>
        <p:nvSpPr>
          <p:cNvPr id="11" name="矩形 10"/>
          <p:cNvSpPr/>
          <p:nvPr userDrawn="1"/>
        </p:nvSpPr>
        <p:spPr>
          <a:xfrm>
            <a:off x="0" y="0"/>
            <a:ext cx="12192000" cy="12167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1031" name="Title Placeholder 1"/>
          <p:cNvSpPr>
            <a:spLocks noGrp="1"/>
          </p:cNvSpPr>
          <p:nvPr>
            <p:ph type="title"/>
          </p:nvPr>
        </p:nvSpPr>
        <p:spPr bwMode="auto">
          <a:xfrm>
            <a:off x="792163" y="368300"/>
            <a:ext cx="9999662" cy="848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lnSpc>
          <a:spcPct val="90000"/>
        </a:lnSpc>
        <a:spcBef>
          <a:spcPct val="0"/>
        </a:spcBef>
        <a:spcAft>
          <a:spcPct val="0"/>
        </a:spcAft>
        <a:defRPr sz="3600" kern="1200">
          <a:ln w="3175">
            <a:noFill/>
          </a:ln>
          <a:solidFill>
            <a:schemeClr val="accent1"/>
          </a:solidFill>
          <a:effectLst/>
          <a:latin typeface="Calibri" panose="020F0502020204030204" pitchFamily="34" charset="0"/>
          <a:ea typeface="Calibri" panose="020F0502020204030204" pitchFamily="34" charset="0"/>
          <a:cs typeface="Calibri" panose="020F0502020204030204" pitchFamily="34" charset="0"/>
        </a:defRPr>
      </a:lvl1pPr>
      <a:lvl2pPr algn="l" rtl="0" eaLnBrk="1" fontAlgn="base" hangingPunct="1">
        <a:lnSpc>
          <a:spcPct val="90000"/>
        </a:lnSpc>
        <a:spcBef>
          <a:spcPct val="0"/>
        </a:spcBef>
        <a:spcAft>
          <a:spcPct val="0"/>
        </a:spcAft>
        <a:defRPr sz="3200">
          <a:solidFill>
            <a:schemeClr val="accent1"/>
          </a:solidFill>
          <a:latin typeface="等线 Light" panose="02010600030101010101" pitchFamily="2" charset="-122"/>
          <a:ea typeface="等线 Light" panose="02010600030101010101" pitchFamily="2" charset="-122"/>
        </a:defRPr>
      </a:lvl2pPr>
      <a:lvl3pPr algn="l" rtl="0" eaLnBrk="1" fontAlgn="base" hangingPunct="1">
        <a:lnSpc>
          <a:spcPct val="90000"/>
        </a:lnSpc>
        <a:spcBef>
          <a:spcPct val="0"/>
        </a:spcBef>
        <a:spcAft>
          <a:spcPct val="0"/>
        </a:spcAft>
        <a:defRPr sz="3200">
          <a:solidFill>
            <a:schemeClr val="accent1"/>
          </a:solidFill>
          <a:latin typeface="等线 Light" panose="02010600030101010101" pitchFamily="2" charset="-122"/>
          <a:ea typeface="等线 Light" panose="02010600030101010101" pitchFamily="2" charset="-122"/>
        </a:defRPr>
      </a:lvl3pPr>
      <a:lvl4pPr algn="l" rtl="0" eaLnBrk="1" fontAlgn="base" hangingPunct="1">
        <a:lnSpc>
          <a:spcPct val="90000"/>
        </a:lnSpc>
        <a:spcBef>
          <a:spcPct val="0"/>
        </a:spcBef>
        <a:spcAft>
          <a:spcPct val="0"/>
        </a:spcAft>
        <a:defRPr sz="3200">
          <a:solidFill>
            <a:schemeClr val="accent1"/>
          </a:solidFill>
          <a:latin typeface="等线 Light" panose="02010600030101010101" pitchFamily="2" charset="-122"/>
          <a:ea typeface="等线 Light" panose="02010600030101010101" pitchFamily="2" charset="-122"/>
        </a:defRPr>
      </a:lvl4pPr>
      <a:lvl5pPr algn="l" rtl="0" eaLnBrk="1" fontAlgn="base" hangingPunct="1">
        <a:lnSpc>
          <a:spcPct val="90000"/>
        </a:lnSpc>
        <a:spcBef>
          <a:spcPct val="0"/>
        </a:spcBef>
        <a:spcAft>
          <a:spcPct val="0"/>
        </a:spcAft>
        <a:defRPr sz="3200">
          <a:solidFill>
            <a:schemeClr val="accent1"/>
          </a:solidFill>
          <a:latin typeface="等线 Light" panose="02010600030101010101" pitchFamily="2" charset="-122"/>
          <a:ea typeface="等线 Light" panose="02010600030101010101" pitchFamily="2" charset="-122"/>
        </a:defRPr>
      </a:lvl5pPr>
      <a:lvl6pPr marL="457200" algn="l" rtl="0" eaLnBrk="1" fontAlgn="base" hangingPunct="1">
        <a:lnSpc>
          <a:spcPct val="90000"/>
        </a:lnSpc>
        <a:spcBef>
          <a:spcPct val="0"/>
        </a:spcBef>
        <a:spcAft>
          <a:spcPct val="0"/>
        </a:spcAft>
        <a:defRPr sz="3200">
          <a:solidFill>
            <a:schemeClr val="tx1"/>
          </a:solidFill>
          <a:latin typeface="Tempus Sans ITC" panose="04020404030D07020202" pitchFamily="82" charset="0"/>
          <a:ea typeface="幼圆" panose="02010509060101010101" pitchFamily="49" charset="-122"/>
        </a:defRPr>
      </a:lvl6pPr>
      <a:lvl7pPr marL="914400" algn="l" rtl="0" eaLnBrk="1" fontAlgn="base" hangingPunct="1">
        <a:lnSpc>
          <a:spcPct val="90000"/>
        </a:lnSpc>
        <a:spcBef>
          <a:spcPct val="0"/>
        </a:spcBef>
        <a:spcAft>
          <a:spcPct val="0"/>
        </a:spcAft>
        <a:defRPr sz="3200">
          <a:solidFill>
            <a:schemeClr val="tx1"/>
          </a:solidFill>
          <a:latin typeface="Tempus Sans ITC" panose="04020404030D07020202" pitchFamily="82" charset="0"/>
          <a:ea typeface="幼圆" panose="02010509060101010101" pitchFamily="49" charset="-122"/>
        </a:defRPr>
      </a:lvl7pPr>
      <a:lvl8pPr marL="1371600" algn="l" rtl="0" eaLnBrk="1" fontAlgn="base" hangingPunct="1">
        <a:lnSpc>
          <a:spcPct val="90000"/>
        </a:lnSpc>
        <a:spcBef>
          <a:spcPct val="0"/>
        </a:spcBef>
        <a:spcAft>
          <a:spcPct val="0"/>
        </a:spcAft>
        <a:defRPr sz="3200">
          <a:solidFill>
            <a:schemeClr val="tx1"/>
          </a:solidFill>
          <a:latin typeface="Tempus Sans ITC" panose="04020404030D07020202" pitchFamily="82" charset="0"/>
          <a:ea typeface="幼圆" panose="02010509060101010101" pitchFamily="49" charset="-122"/>
        </a:defRPr>
      </a:lvl8pPr>
      <a:lvl9pPr marL="1828800" algn="l" rtl="0" eaLnBrk="1" fontAlgn="base" hangingPunct="1">
        <a:lnSpc>
          <a:spcPct val="90000"/>
        </a:lnSpc>
        <a:spcBef>
          <a:spcPct val="0"/>
        </a:spcBef>
        <a:spcAft>
          <a:spcPct val="0"/>
        </a:spcAft>
        <a:defRPr sz="3200">
          <a:solidFill>
            <a:schemeClr val="tx1"/>
          </a:solidFill>
          <a:latin typeface="Tempus Sans ITC" panose="04020404030D07020202" pitchFamily="82" charset="0"/>
          <a:ea typeface="幼圆" panose="02010509060101010101" pitchFamily="49" charset="-122"/>
        </a:defRPr>
      </a:lvl9pPr>
    </p:titleStyle>
    <p:bodyStyle>
      <a:lvl1pPr marL="357505" indent="-357505" algn="l" rtl="0" eaLnBrk="1" fontAlgn="base" hangingPunct="1">
        <a:lnSpc>
          <a:spcPct val="90000"/>
        </a:lnSpc>
        <a:spcBef>
          <a:spcPts val="1800"/>
        </a:spcBef>
        <a:spcAft>
          <a:spcPct val="0"/>
        </a:spcAft>
        <a:buClr>
          <a:schemeClr val="tx1"/>
        </a:buClr>
        <a:buSzPct val="80000"/>
        <a:buFont typeface="Wingdings 2" panose="05020102010507070707" pitchFamily="18" charset="2"/>
        <a:buChar char="ê"/>
        <a:defRPr sz="2400"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357505" indent="-357505" algn="l" rtl="0" eaLnBrk="1" fontAlgn="base" hangingPunct="1">
        <a:lnSpc>
          <a:spcPct val="130000"/>
        </a:lnSpc>
        <a:spcBef>
          <a:spcPct val="0"/>
        </a:spcBef>
        <a:spcAft>
          <a:spcPct val="0"/>
        </a:spcAft>
        <a:buClr>
          <a:schemeClr val="tx1"/>
        </a:buClr>
        <a:buFont typeface="Wingdings 2" panose="05020102010507070707" pitchFamily="18" charset="2"/>
        <a:buChar char="ê"/>
        <a:defRPr sz="160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rgbClr val="262626"/>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rgbClr val="262626"/>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rgbClr val="26262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5"/>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dirty="0"/>
              <a:t>Click to edit Master text style</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eaLnBrk="1" fontAlgn="auto" hangingPunct="1">
              <a:spcBef>
                <a:spcPts val="0"/>
              </a:spcBef>
              <a:spcAft>
                <a:spcPts val="0"/>
              </a:spcAft>
              <a:defRPr/>
            </a:pPr>
            <a:endParaRPr lang="zh-CN" altLang="en-US">
              <a:solidFill>
                <a:prstClr val="black">
                  <a:tint val="75000"/>
                </a:prstClr>
              </a:solidFill>
              <a:latin typeface="Calibri"/>
              <a:ea typeface="宋体"/>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eaLnBrk="1" fontAlgn="auto" hangingPunct="1">
              <a:spcBef>
                <a:spcPts val="0"/>
              </a:spcBef>
              <a:spcAft>
                <a:spcPts val="0"/>
              </a:spcAft>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eaLnBrk="1" fontAlgn="auto" hangingPunct="1">
              <a:spcBef>
                <a:spcPts val="0"/>
              </a:spcBef>
              <a:spcAft>
                <a:spcPts val="0"/>
              </a:spcAft>
              <a:defRPr/>
            </a:pPr>
            <a:fld id="{B412E509-39C7-4E6D-9B94-37C505AE6F5A}" type="slidenum">
              <a:rPr lang="zh-CN" altLang="en-US" smtClean="0">
                <a:solidFill>
                  <a:prstClr val="black">
                    <a:tint val="75000"/>
                  </a:prstClr>
                </a:solidFill>
                <a:latin typeface="Calibri"/>
                <a:ea typeface="宋体"/>
              </a:rPr>
              <a:pPr defTabSz="914400" eaLnBrk="1" fontAlgn="auto" hangingPunct="1">
                <a:spcBef>
                  <a:spcPts val="0"/>
                </a:spcBef>
                <a:spcAft>
                  <a:spcPts val="0"/>
                </a:spcAft>
                <a:defRPr/>
              </a:pPr>
              <a:t>‹Nº›</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3693221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5"/>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dirty="0"/>
              <a:t>Click to edit Master text style</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eaLnBrk="1" fontAlgn="auto" hangingPunct="1">
              <a:spcBef>
                <a:spcPts val="0"/>
              </a:spcBef>
              <a:spcAft>
                <a:spcPts val="0"/>
              </a:spcAft>
              <a:defRPr/>
            </a:pPr>
            <a:endParaRPr lang="zh-CN" altLang="en-US">
              <a:solidFill>
                <a:prstClr val="black">
                  <a:tint val="75000"/>
                </a:prstClr>
              </a:solidFill>
              <a:latin typeface="Calibri"/>
              <a:ea typeface="宋体"/>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eaLnBrk="1" fontAlgn="auto" hangingPunct="1">
              <a:spcBef>
                <a:spcPts val="0"/>
              </a:spcBef>
              <a:spcAft>
                <a:spcPts val="0"/>
              </a:spcAft>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eaLnBrk="1" fontAlgn="auto" hangingPunct="1">
              <a:spcBef>
                <a:spcPts val="0"/>
              </a:spcBef>
              <a:spcAft>
                <a:spcPts val="0"/>
              </a:spcAft>
              <a:defRPr/>
            </a:pPr>
            <a:fld id="{B412E509-39C7-4E6D-9B94-37C505AE6F5A}" type="slidenum">
              <a:rPr lang="zh-CN" altLang="en-US" smtClean="0">
                <a:solidFill>
                  <a:prstClr val="black">
                    <a:tint val="75000"/>
                  </a:prstClr>
                </a:solidFill>
                <a:latin typeface="Calibri"/>
                <a:ea typeface="宋体"/>
              </a:rPr>
              <a:pPr defTabSz="914400" eaLnBrk="1" fontAlgn="auto" hangingPunct="1">
                <a:spcBef>
                  <a:spcPts val="0"/>
                </a:spcBef>
                <a:spcAft>
                  <a:spcPts val="0"/>
                </a:spcAft>
                <a:defRPr/>
              </a:pPr>
              <a:t>‹Nº›</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59519291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slideLayout" Target="../slideLayouts/slideLayout6.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 Target="slide3.xml"/></Relationships>
</file>

<file path=ppt/slides/_rels/slide20.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tags" Target="../tags/tag36.xml"/><Relationship Id="rId26" Type="http://schemas.openxmlformats.org/officeDocument/2006/relationships/tags" Target="../tags/tag44.xml"/><Relationship Id="rId3" Type="http://schemas.openxmlformats.org/officeDocument/2006/relationships/tags" Target="../tags/tag21.xml"/><Relationship Id="rId21" Type="http://schemas.openxmlformats.org/officeDocument/2006/relationships/tags" Target="../tags/tag39.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5" Type="http://schemas.openxmlformats.org/officeDocument/2006/relationships/tags" Target="../tags/tag43.xml"/><Relationship Id="rId2" Type="http://schemas.openxmlformats.org/officeDocument/2006/relationships/tags" Target="../tags/tag20.xml"/><Relationship Id="rId16" Type="http://schemas.openxmlformats.org/officeDocument/2006/relationships/tags" Target="../tags/tag34.xml"/><Relationship Id="rId20" Type="http://schemas.openxmlformats.org/officeDocument/2006/relationships/tags" Target="../tags/tag38.xml"/><Relationship Id="rId29" Type="http://schemas.openxmlformats.org/officeDocument/2006/relationships/tags" Target="../tags/tag47.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24" Type="http://schemas.openxmlformats.org/officeDocument/2006/relationships/tags" Target="../tags/tag42.xml"/><Relationship Id="rId5" Type="http://schemas.openxmlformats.org/officeDocument/2006/relationships/tags" Target="../tags/tag23.xml"/><Relationship Id="rId15" Type="http://schemas.openxmlformats.org/officeDocument/2006/relationships/tags" Target="../tags/tag33.xml"/><Relationship Id="rId23" Type="http://schemas.openxmlformats.org/officeDocument/2006/relationships/tags" Target="../tags/tag41.xml"/><Relationship Id="rId28" Type="http://schemas.openxmlformats.org/officeDocument/2006/relationships/tags" Target="../tags/tag46.xml"/><Relationship Id="rId10" Type="http://schemas.openxmlformats.org/officeDocument/2006/relationships/tags" Target="../tags/tag28.xml"/><Relationship Id="rId19" Type="http://schemas.openxmlformats.org/officeDocument/2006/relationships/tags" Target="../tags/tag37.xml"/><Relationship Id="rId31" Type="http://schemas.openxmlformats.org/officeDocument/2006/relationships/slideLayout" Target="../slideLayouts/slideLayout6.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 Id="rId22" Type="http://schemas.openxmlformats.org/officeDocument/2006/relationships/tags" Target="../tags/tag40.xml"/><Relationship Id="rId27" Type="http://schemas.openxmlformats.org/officeDocument/2006/relationships/tags" Target="../tags/tag45.xml"/><Relationship Id="rId30" Type="http://schemas.openxmlformats.org/officeDocument/2006/relationships/tags" Target="../tags/tag4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slideLayout" Target="../slideLayouts/slideLayout6.xml"/><Relationship Id="rId4" Type="http://schemas.openxmlformats.org/officeDocument/2006/relationships/tags" Target="../tags/tag5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10" Type="http://schemas.openxmlformats.org/officeDocument/2006/relationships/slideLayout" Target="../slideLayouts/slideLayout6.xml"/><Relationship Id="rId4" Type="http://schemas.openxmlformats.org/officeDocument/2006/relationships/tags" Target="../tags/tag56.xml"/><Relationship Id="rId9" Type="http://schemas.openxmlformats.org/officeDocument/2006/relationships/tags" Target="../tags/tag6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flipV="1">
            <a:off x="9802813" y="0"/>
            <a:ext cx="2408238" cy="2687638"/>
          </a:xfrm>
          <a:custGeom>
            <a:avLst/>
            <a:gdLst>
              <a:gd name="connsiteX0" fmla="*/ 0 w 2407920"/>
              <a:gd name="connsiteY0" fmla="*/ 3383280 h 3383280"/>
              <a:gd name="connsiteX1" fmla="*/ 1203960 w 2407920"/>
              <a:gd name="connsiteY1" fmla="*/ 0 h 3383280"/>
              <a:gd name="connsiteX2" fmla="*/ 2407920 w 2407920"/>
              <a:gd name="connsiteY2" fmla="*/ 3383280 h 3383280"/>
              <a:gd name="connsiteX3" fmla="*/ 0 w 2407920"/>
              <a:gd name="connsiteY3" fmla="*/ 3383280 h 3383280"/>
              <a:gd name="connsiteX0-1" fmla="*/ 0 w 2407920"/>
              <a:gd name="connsiteY0-2" fmla="*/ 2678430 h 2678430"/>
              <a:gd name="connsiteX1-3" fmla="*/ 1242060 w 2407920"/>
              <a:gd name="connsiteY1-4" fmla="*/ 0 h 2678430"/>
              <a:gd name="connsiteX2-5" fmla="*/ 2407920 w 2407920"/>
              <a:gd name="connsiteY2-6" fmla="*/ 2678430 h 2678430"/>
              <a:gd name="connsiteX3-7" fmla="*/ 0 w 2407920"/>
              <a:gd name="connsiteY3-8" fmla="*/ 2678430 h 2678430"/>
              <a:gd name="connsiteX0-9" fmla="*/ 0 w 2407920"/>
              <a:gd name="connsiteY0-10" fmla="*/ 2640330 h 2640330"/>
              <a:gd name="connsiteX1-11" fmla="*/ 1280160 w 2407920"/>
              <a:gd name="connsiteY1-12" fmla="*/ 0 h 2640330"/>
              <a:gd name="connsiteX2-13" fmla="*/ 2407920 w 2407920"/>
              <a:gd name="connsiteY2-14" fmla="*/ 2640330 h 2640330"/>
              <a:gd name="connsiteX3-15" fmla="*/ 0 w 2407920"/>
              <a:gd name="connsiteY3-16" fmla="*/ 2640330 h 2640330"/>
              <a:gd name="connsiteX0-17" fmla="*/ 0 w 2407920"/>
              <a:gd name="connsiteY0-18" fmla="*/ 2659380 h 2659380"/>
              <a:gd name="connsiteX1-19" fmla="*/ 1261110 w 2407920"/>
              <a:gd name="connsiteY1-20" fmla="*/ 0 h 2659380"/>
              <a:gd name="connsiteX2-21" fmla="*/ 2407920 w 2407920"/>
              <a:gd name="connsiteY2-22" fmla="*/ 2659380 h 2659380"/>
              <a:gd name="connsiteX3-23" fmla="*/ 0 w 2407920"/>
              <a:gd name="connsiteY3-24" fmla="*/ 2659380 h 2659380"/>
              <a:gd name="connsiteX0-25" fmla="*/ 0 w 2407920"/>
              <a:gd name="connsiteY0-26" fmla="*/ 2673894 h 2673894"/>
              <a:gd name="connsiteX1-27" fmla="*/ 1232081 w 2407920"/>
              <a:gd name="connsiteY1-28" fmla="*/ 0 h 2673894"/>
              <a:gd name="connsiteX2-29" fmla="*/ 2407920 w 2407920"/>
              <a:gd name="connsiteY2-30" fmla="*/ 2673894 h 2673894"/>
              <a:gd name="connsiteX3-31" fmla="*/ 0 w 2407920"/>
              <a:gd name="connsiteY3-32" fmla="*/ 2673894 h 2673894"/>
              <a:gd name="connsiteX0-33" fmla="*/ 0 w 2407920"/>
              <a:gd name="connsiteY0-34" fmla="*/ 2688408 h 2688408"/>
              <a:gd name="connsiteX1-35" fmla="*/ 1246595 w 2407920"/>
              <a:gd name="connsiteY1-36" fmla="*/ 0 h 2688408"/>
              <a:gd name="connsiteX2-37" fmla="*/ 2407920 w 2407920"/>
              <a:gd name="connsiteY2-38" fmla="*/ 2688408 h 2688408"/>
              <a:gd name="connsiteX3-39" fmla="*/ 0 w 2407920"/>
              <a:gd name="connsiteY3-40" fmla="*/ 2688408 h 2688408"/>
              <a:gd name="connsiteX0-41" fmla="*/ 0 w 2407920"/>
              <a:gd name="connsiteY0-42" fmla="*/ 2688408 h 2688408"/>
              <a:gd name="connsiteX1-43" fmla="*/ 1231355 w 2407920"/>
              <a:gd name="connsiteY1-44" fmla="*/ 0 h 2688408"/>
              <a:gd name="connsiteX2-45" fmla="*/ 2407920 w 2407920"/>
              <a:gd name="connsiteY2-46" fmla="*/ 2688408 h 2688408"/>
              <a:gd name="connsiteX3-47" fmla="*/ 0 w 2407920"/>
              <a:gd name="connsiteY3-48" fmla="*/ 2688408 h 2688408"/>
              <a:gd name="connsiteX0-49" fmla="*/ 0 w 2407920"/>
              <a:gd name="connsiteY0-50" fmla="*/ 2688408 h 2688408"/>
              <a:gd name="connsiteX1-51" fmla="*/ 1246595 w 2407920"/>
              <a:gd name="connsiteY1-52" fmla="*/ 0 h 2688408"/>
              <a:gd name="connsiteX2-53" fmla="*/ 2407920 w 2407920"/>
              <a:gd name="connsiteY2-54" fmla="*/ 2688408 h 2688408"/>
              <a:gd name="connsiteX3-55" fmla="*/ 0 w 2407920"/>
              <a:gd name="connsiteY3-56" fmla="*/ 2688408 h 2688408"/>
              <a:gd name="connsiteX0-57" fmla="*/ 0 w 2407920"/>
              <a:gd name="connsiteY0-58" fmla="*/ 2688408 h 2688408"/>
              <a:gd name="connsiteX1-59" fmla="*/ 1231355 w 2407920"/>
              <a:gd name="connsiteY1-60" fmla="*/ 0 h 2688408"/>
              <a:gd name="connsiteX2-61" fmla="*/ 2407920 w 2407920"/>
              <a:gd name="connsiteY2-62" fmla="*/ 2688408 h 2688408"/>
              <a:gd name="connsiteX3-63" fmla="*/ 0 w 2407920"/>
              <a:gd name="connsiteY3-64" fmla="*/ 2688408 h 2688408"/>
            </a:gdLst>
            <a:ahLst/>
            <a:cxnLst>
              <a:cxn ang="0">
                <a:pos x="connsiteX0-1" y="connsiteY0-2"/>
              </a:cxn>
              <a:cxn ang="0">
                <a:pos x="connsiteX1-3" y="connsiteY1-4"/>
              </a:cxn>
              <a:cxn ang="0">
                <a:pos x="connsiteX2-5" y="connsiteY2-6"/>
              </a:cxn>
              <a:cxn ang="0">
                <a:pos x="connsiteX3-7" y="connsiteY3-8"/>
              </a:cxn>
            </a:cxnLst>
            <a:rect l="l" t="t" r="r" b="b"/>
            <a:pathLst>
              <a:path w="2407920" h="2688408">
                <a:moveTo>
                  <a:pt x="0" y="2688408"/>
                </a:moveTo>
                <a:lnTo>
                  <a:pt x="1231355" y="0"/>
                </a:lnTo>
                <a:lnTo>
                  <a:pt x="2407920" y="2688408"/>
                </a:lnTo>
                <a:lnTo>
                  <a:pt x="0" y="2688408"/>
                </a:lnTo>
                <a:close/>
              </a:path>
            </a:pathLst>
          </a:custGeom>
          <a:solidFill>
            <a:srgbClr val="0A43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defRPr/>
            </a:pPr>
            <a:endParaRPr lang="zh-CN" altLang="en-US" sz="1800">
              <a:solidFill>
                <a:prstClr val="white"/>
              </a:solidFill>
            </a:endParaRPr>
          </a:p>
        </p:txBody>
      </p:sp>
      <p:sp>
        <p:nvSpPr>
          <p:cNvPr id="6" name="等腰三角形 5"/>
          <p:cNvSpPr/>
          <p:nvPr/>
        </p:nvSpPr>
        <p:spPr>
          <a:xfrm rot="16200000">
            <a:off x="8993188" y="2044700"/>
            <a:ext cx="5235575" cy="1162050"/>
          </a:xfrm>
          <a:custGeom>
            <a:avLst/>
            <a:gdLst>
              <a:gd name="connsiteX0" fmla="*/ 0 w 5215889"/>
              <a:gd name="connsiteY0" fmla="*/ 1517618 h 1517618"/>
              <a:gd name="connsiteX1" fmla="*/ 2634650 w 5215889"/>
              <a:gd name="connsiteY1" fmla="*/ 0 h 1517618"/>
              <a:gd name="connsiteX2" fmla="*/ 5215889 w 5215889"/>
              <a:gd name="connsiteY2" fmla="*/ 1517618 h 1517618"/>
              <a:gd name="connsiteX3" fmla="*/ 0 w 5215889"/>
              <a:gd name="connsiteY3" fmla="*/ 1517618 h 1517618"/>
              <a:gd name="connsiteX0-1" fmla="*/ 0 w 5215889"/>
              <a:gd name="connsiteY0-2" fmla="*/ 1117565 h 1117565"/>
              <a:gd name="connsiteX1-3" fmla="*/ 2615600 w 5215889"/>
              <a:gd name="connsiteY1-4" fmla="*/ 0 h 1117565"/>
              <a:gd name="connsiteX2-5" fmla="*/ 5215889 w 5215889"/>
              <a:gd name="connsiteY2-6" fmla="*/ 1117565 h 1117565"/>
              <a:gd name="connsiteX3-7" fmla="*/ 0 w 5215889"/>
              <a:gd name="connsiteY3-8" fmla="*/ 1117565 h 1117565"/>
              <a:gd name="connsiteX0-9" fmla="*/ 0 w 5215889"/>
              <a:gd name="connsiteY0-10" fmla="*/ 1117565 h 1117565"/>
              <a:gd name="connsiteX1-11" fmla="*/ 2577500 w 5215889"/>
              <a:gd name="connsiteY1-12" fmla="*/ 0 h 1117565"/>
              <a:gd name="connsiteX2-13" fmla="*/ 5215889 w 5215889"/>
              <a:gd name="connsiteY2-14" fmla="*/ 1117565 h 1117565"/>
              <a:gd name="connsiteX3-15" fmla="*/ 0 w 5215889"/>
              <a:gd name="connsiteY3-16" fmla="*/ 1117565 h 1117565"/>
              <a:gd name="connsiteX0-17" fmla="*/ 0 w 5234939"/>
              <a:gd name="connsiteY0-18" fmla="*/ 1117565 h 1117565"/>
              <a:gd name="connsiteX1-19" fmla="*/ 2577500 w 5234939"/>
              <a:gd name="connsiteY1-20" fmla="*/ 0 h 1117565"/>
              <a:gd name="connsiteX2-21" fmla="*/ 5234939 w 5234939"/>
              <a:gd name="connsiteY2-22" fmla="*/ 1117565 h 1117565"/>
              <a:gd name="connsiteX3-23" fmla="*/ 0 w 5234939"/>
              <a:gd name="connsiteY3-24" fmla="*/ 1117565 h 1117565"/>
              <a:gd name="connsiteX0-25" fmla="*/ 0 w 5234939"/>
              <a:gd name="connsiteY0-26" fmla="*/ 1146594 h 1146594"/>
              <a:gd name="connsiteX1-27" fmla="*/ 2577500 w 5234939"/>
              <a:gd name="connsiteY1-28" fmla="*/ 0 h 1146594"/>
              <a:gd name="connsiteX2-29" fmla="*/ 5234939 w 5234939"/>
              <a:gd name="connsiteY2-30" fmla="*/ 1146594 h 1146594"/>
              <a:gd name="connsiteX3-31" fmla="*/ 0 w 5234939"/>
              <a:gd name="connsiteY3-32" fmla="*/ 1146594 h 1146594"/>
              <a:gd name="connsiteX0-33" fmla="*/ 0 w 5205910"/>
              <a:gd name="connsiteY0-34" fmla="*/ 1146597 h 1146597"/>
              <a:gd name="connsiteX1-35" fmla="*/ 2548471 w 5205910"/>
              <a:gd name="connsiteY1-36" fmla="*/ 0 h 1146597"/>
              <a:gd name="connsiteX2-37" fmla="*/ 5205910 w 5205910"/>
              <a:gd name="connsiteY2-38" fmla="*/ 1146594 h 1146597"/>
              <a:gd name="connsiteX3-39" fmla="*/ 0 w 5205910"/>
              <a:gd name="connsiteY3-40" fmla="*/ 1146597 h 1146597"/>
              <a:gd name="connsiteX0-41" fmla="*/ 0 w 5205910"/>
              <a:gd name="connsiteY0-42" fmla="*/ 1161834 h 1161834"/>
              <a:gd name="connsiteX1-43" fmla="*/ 2548471 w 5205910"/>
              <a:gd name="connsiteY1-44" fmla="*/ 0 h 1161834"/>
              <a:gd name="connsiteX2-45" fmla="*/ 5205910 w 5205910"/>
              <a:gd name="connsiteY2-46" fmla="*/ 1161831 h 1161834"/>
              <a:gd name="connsiteX3-47" fmla="*/ 0 w 5205910"/>
              <a:gd name="connsiteY3-48" fmla="*/ 1161834 h 1161834"/>
              <a:gd name="connsiteX0-49" fmla="*/ 0 w 5236390"/>
              <a:gd name="connsiteY0-50" fmla="*/ 1177074 h 1177074"/>
              <a:gd name="connsiteX1-51" fmla="*/ 2578951 w 5236390"/>
              <a:gd name="connsiteY1-52" fmla="*/ 0 h 1177074"/>
              <a:gd name="connsiteX2-53" fmla="*/ 5236390 w 5236390"/>
              <a:gd name="connsiteY2-54" fmla="*/ 1161831 h 1177074"/>
              <a:gd name="connsiteX3-55" fmla="*/ 0 w 5236390"/>
              <a:gd name="connsiteY3-56" fmla="*/ 1177074 h 1177074"/>
              <a:gd name="connsiteX0-57" fmla="*/ 0 w 5236390"/>
              <a:gd name="connsiteY0-58" fmla="*/ 1177074 h 1177074"/>
              <a:gd name="connsiteX1-59" fmla="*/ 2563711 w 5236390"/>
              <a:gd name="connsiteY1-60" fmla="*/ 0 h 1177074"/>
              <a:gd name="connsiteX2-61" fmla="*/ 5236390 w 5236390"/>
              <a:gd name="connsiteY2-62" fmla="*/ 1161831 h 1177074"/>
              <a:gd name="connsiteX3-63" fmla="*/ 0 w 5236390"/>
              <a:gd name="connsiteY3-64" fmla="*/ 1177074 h 1177074"/>
              <a:gd name="connsiteX0-65" fmla="*/ 0 w 5236390"/>
              <a:gd name="connsiteY0-66" fmla="*/ 1146594 h 1146594"/>
              <a:gd name="connsiteX1-67" fmla="*/ 2578951 w 5236390"/>
              <a:gd name="connsiteY1-68" fmla="*/ 0 h 1146594"/>
              <a:gd name="connsiteX2-69" fmla="*/ 5236390 w 5236390"/>
              <a:gd name="connsiteY2-70" fmla="*/ 1131351 h 1146594"/>
              <a:gd name="connsiteX3-71" fmla="*/ 0 w 5236390"/>
              <a:gd name="connsiteY3-72" fmla="*/ 1146594 h 1146594"/>
              <a:gd name="connsiteX0-73" fmla="*/ 0 w 5236390"/>
              <a:gd name="connsiteY0-74" fmla="*/ 1177074 h 1177074"/>
              <a:gd name="connsiteX1-75" fmla="*/ 2563711 w 5236390"/>
              <a:gd name="connsiteY1-76" fmla="*/ 0 h 1177074"/>
              <a:gd name="connsiteX2-77" fmla="*/ 5236390 w 5236390"/>
              <a:gd name="connsiteY2-78" fmla="*/ 1161831 h 1177074"/>
              <a:gd name="connsiteX3-79" fmla="*/ 0 w 5236390"/>
              <a:gd name="connsiteY3-80" fmla="*/ 1177074 h 1177074"/>
              <a:gd name="connsiteX0-81" fmla="*/ 0 w 5236390"/>
              <a:gd name="connsiteY0-82" fmla="*/ 1161834 h 1161834"/>
              <a:gd name="connsiteX1-83" fmla="*/ 2563711 w 5236390"/>
              <a:gd name="connsiteY1-84" fmla="*/ 0 h 1161834"/>
              <a:gd name="connsiteX2-85" fmla="*/ 5236390 w 5236390"/>
              <a:gd name="connsiteY2-86" fmla="*/ 1161831 h 1161834"/>
              <a:gd name="connsiteX3-87" fmla="*/ 0 w 5236390"/>
              <a:gd name="connsiteY3-88" fmla="*/ 1161834 h 1161834"/>
            </a:gdLst>
            <a:ahLst/>
            <a:cxnLst>
              <a:cxn ang="0">
                <a:pos x="connsiteX0-1" y="connsiteY0-2"/>
              </a:cxn>
              <a:cxn ang="0">
                <a:pos x="connsiteX1-3" y="connsiteY1-4"/>
              </a:cxn>
              <a:cxn ang="0">
                <a:pos x="connsiteX2-5" y="connsiteY2-6"/>
              </a:cxn>
              <a:cxn ang="0">
                <a:pos x="connsiteX3-7" y="connsiteY3-8"/>
              </a:cxn>
            </a:cxnLst>
            <a:rect l="l" t="t" r="r" b="b"/>
            <a:pathLst>
              <a:path w="5236390" h="1161834">
                <a:moveTo>
                  <a:pt x="0" y="1161834"/>
                </a:moveTo>
                <a:lnTo>
                  <a:pt x="2563711" y="0"/>
                </a:lnTo>
                <a:lnTo>
                  <a:pt x="5236390" y="1161831"/>
                </a:lnTo>
                <a:lnTo>
                  <a:pt x="0" y="1161834"/>
                </a:lnTo>
                <a:close/>
              </a:path>
            </a:pathLst>
          </a:custGeom>
          <a:solidFill>
            <a:srgbClr val="018D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defRPr/>
            </a:pPr>
            <a:endParaRPr lang="zh-CN" altLang="en-US" sz="1800">
              <a:solidFill>
                <a:prstClr val="white"/>
              </a:solidFill>
            </a:endParaRPr>
          </a:p>
        </p:txBody>
      </p:sp>
      <p:sp>
        <p:nvSpPr>
          <p:cNvPr id="9" name="等腰三角形 4"/>
          <p:cNvSpPr/>
          <p:nvPr/>
        </p:nvSpPr>
        <p:spPr>
          <a:xfrm flipH="1">
            <a:off x="6780213" y="5057775"/>
            <a:ext cx="1651000" cy="1822450"/>
          </a:xfrm>
          <a:custGeom>
            <a:avLst/>
            <a:gdLst>
              <a:gd name="connsiteX0" fmla="*/ 0 w 2407920"/>
              <a:gd name="connsiteY0" fmla="*/ 3383280 h 3383280"/>
              <a:gd name="connsiteX1" fmla="*/ 1203960 w 2407920"/>
              <a:gd name="connsiteY1" fmla="*/ 0 h 3383280"/>
              <a:gd name="connsiteX2" fmla="*/ 2407920 w 2407920"/>
              <a:gd name="connsiteY2" fmla="*/ 3383280 h 3383280"/>
              <a:gd name="connsiteX3" fmla="*/ 0 w 2407920"/>
              <a:gd name="connsiteY3" fmla="*/ 3383280 h 3383280"/>
              <a:gd name="connsiteX0-1" fmla="*/ 0 w 2407920"/>
              <a:gd name="connsiteY0-2" fmla="*/ 2678430 h 2678430"/>
              <a:gd name="connsiteX1-3" fmla="*/ 1242060 w 2407920"/>
              <a:gd name="connsiteY1-4" fmla="*/ 0 h 2678430"/>
              <a:gd name="connsiteX2-5" fmla="*/ 2407920 w 2407920"/>
              <a:gd name="connsiteY2-6" fmla="*/ 2678430 h 2678430"/>
              <a:gd name="connsiteX3-7" fmla="*/ 0 w 2407920"/>
              <a:gd name="connsiteY3-8" fmla="*/ 2678430 h 2678430"/>
              <a:gd name="connsiteX0-9" fmla="*/ 0 w 2407920"/>
              <a:gd name="connsiteY0-10" fmla="*/ 2640330 h 2640330"/>
              <a:gd name="connsiteX1-11" fmla="*/ 1280160 w 2407920"/>
              <a:gd name="connsiteY1-12" fmla="*/ 0 h 2640330"/>
              <a:gd name="connsiteX2-13" fmla="*/ 2407920 w 2407920"/>
              <a:gd name="connsiteY2-14" fmla="*/ 2640330 h 2640330"/>
              <a:gd name="connsiteX3-15" fmla="*/ 0 w 2407920"/>
              <a:gd name="connsiteY3-16" fmla="*/ 2640330 h 2640330"/>
              <a:gd name="connsiteX0-17" fmla="*/ 0 w 2407920"/>
              <a:gd name="connsiteY0-18" fmla="*/ 2659380 h 2659380"/>
              <a:gd name="connsiteX1-19" fmla="*/ 1261110 w 2407920"/>
              <a:gd name="connsiteY1-20" fmla="*/ 0 h 2659380"/>
              <a:gd name="connsiteX2-21" fmla="*/ 2407920 w 2407920"/>
              <a:gd name="connsiteY2-22" fmla="*/ 2659380 h 2659380"/>
              <a:gd name="connsiteX3-23" fmla="*/ 0 w 2407920"/>
              <a:gd name="connsiteY3-24" fmla="*/ 2659380 h 2659380"/>
            </a:gdLst>
            <a:ahLst/>
            <a:cxnLst>
              <a:cxn ang="0">
                <a:pos x="connsiteX0-1" y="connsiteY0-2"/>
              </a:cxn>
              <a:cxn ang="0">
                <a:pos x="connsiteX1-3" y="connsiteY1-4"/>
              </a:cxn>
              <a:cxn ang="0">
                <a:pos x="connsiteX2-5" y="connsiteY2-6"/>
              </a:cxn>
              <a:cxn ang="0">
                <a:pos x="connsiteX3-7" y="connsiteY3-8"/>
              </a:cxn>
            </a:cxnLst>
            <a:rect l="l" t="t" r="r" b="b"/>
            <a:pathLst>
              <a:path w="2407920" h="2659380">
                <a:moveTo>
                  <a:pt x="0" y="2659380"/>
                </a:moveTo>
                <a:lnTo>
                  <a:pt x="1261110" y="0"/>
                </a:lnTo>
                <a:lnTo>
                  <a:pt x="2407920" y="2659380"/>
                </a:lnTo>
                <a:lnTo>
                  <a:pt x="0" y="2659380"/>
                </a:lnTo>
                <a:close/>
              </a:path>
            </a:pathLst>
          </a:custGeom>
          <a:solidFill>
            <a:srgbClr val="0A43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defRPr/>
            </a:pPr>
            <a:endParaRPr lang="zh-CN" altLang="en-US" sz="1800">
              <a:solidFill>
                <a:prstClr val="white"/>
              </a:solidFill>
            </a:endParaRPr>
          </a:p>
        </p:txBody>
      </p:sp>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rcRect t="16082" r="843" b="14583"/>
          <a:stretch>
            <a:fillRect/>
          </a:stretch>
        </p:blipFill>
        <p:spPr>
          <a:xfrm>
            <a:off x="5220539" y="11428"/>
            <a:ext cx="6971461" cy="6893583"/>
          </a:xfrm>
          <a:custGeom>
            <a:avLst/>
            <a:gdLst>
              <a:gd name="connsiteX0" fmla="*/ 4595947 w 6990511"/>
              <a:gd name="connsiteY0" fmla="*/ 0 h 6912421"/>
              <a:gd name="connsiteX1" fmla="*/ 6987535 w 6990511"/>
              <a:gd name="connsiteY1" fmla="*/ 5296709 h 6912421"/>
              <a:gd name="connsiteX2" fmla="*/ 6990511 w 6990511"/>
              <a:gd name="connsiteY2" fmla="*/ 6868878 h 6912421"/>
              <a:gd name="connsiteX3" fmla="*/ 3219194 w 6990511"/>
              <a:gd name="connsiteY3" fmla="*/ 6912421 h 6912421"/>
              <a:gd name="connsiteX4" fmla="*/ 0 w 6990511"/>
              <a:gd name="connsiteY4" fmla="*/ 13510 h 691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90511" h="6912421">
                <a:moveTo>
                  <a:pt x="4595947" y="0"/>
                </a:moveTo>
                <a:lnTo>
                  <a:pt x="6987535" y="5296709"/>
                </a:lnTo>
                <a:lnTo>
                  <a:pt x="6990511" y="6868878"/>
                </a:lnTo>
                <a:lnTo>
                  <a:pt x="3219194" y="6912421"/>
                </a:lnTo>
                <a:lnTo>
                  <a:pt x="0" y="13510"/>
                </a:lnTo>
                <a:close/>
              </a:path>
            </a:pathLst>
          </a:custGeom>
        </p:spPr>
      </p:pic>
      <p:cxnSp>
        <p:nvCxnSpPr>
          <p:cNvPr id="8" name="直接连接符 7"/>
          <p:cNvCxnSpPr>
            <a:stCxn id="17" idx="4"/>
            <a:endCxn id="17" idx="3"/>
          </p:cNvCxnSpPr>
          <p:nvPr/>
        </p:nvCxnSpPr>
        <p:spPr>
          <a:xfrm>
            <a:off x="5220539" y="24901"/>
            <a:ext cx="3210421" cy="6880110"/>
          </a:xfrm>
          <a:prstGeom prst="line">
            <a:avLst/>
          </a:prstGeom>
          <a:ln w="60325">
            <a:solidFill>
              <a:srgbClr val="FFC000"/>
            </a:solidFill>
          </a:ln>
        </p:spPr>
        <p:style>
          <a:lnRef idx="1">
            <a:schemeClr val="accent1"/>
          </a:lnRef>
          <a:fillRef idx="0">
            <a:schemeClr val="accent1"/>
          </a:fillRef>
          <a:effectRef idx="0">
            <a:schemeClr val="accent1"/>
          </a:effectRef>
          <a:fontRef idx="minor">
            <a:schemeClr val="tx1"/>
          </a:fontRef>
        </p:style>
      </p:cxnSp>
      <p:sp>
        <p:nvSpPr>
          <p:cNvPr id="4103" name="矩形 22"/>
          <p:cNvSpPr/>
          <p:nvPr/>
        </p:nvSpPr>
        <p:spPr>
          <a:xfrm>
            <a:off x="344488" y="3957638"/>
            <a:ext cx="6056312" cy="1465016"/>
          </a:xfrm>
          <a:prstGeom prst="rect">
            <a:avLst/>
          </a:prstGeom>
          <a:noFill/>
          <a:ln w="9525">
            <a:noFill/>
          </a:ln>
        </p:spPr>
        <p:txBody>
          <a:bodyPr wrap="square" lIns="0" tIns="0" rIns="0" bIns="0">
            <a:spAutoFit/>
          </a:bodyPr>
          <a:lstStyle/>
          <a:p>
            <a:pPr algn="ctr" defTabSz="1216025" eaLnBrk="1" hangingPunct="1">
              <a:lnSpc>
                <a:spcPct val="120000"/>
              </a:lnSpc>
              <a:spcBef>
                <a:spcPct val="20000"/>
              </a:spcBef>
            </a:pPr>
            <a:r>
              <a:rPr lang="es-ES" altLang="zh-CN" sz="1400" dirty="0">
                <a:solidFill>
                  <a:srgbClr val="000000"/>
                </a:solidFill>
                <a:latin typeface="Microsoft YaHei" panose="020B0503020204020204" pitchFamily="34" charset="-122"/>
                <a:ea typeface="Microsoft YaHei" panose="020B0503020204020204" pitchFamily="34" charset="-122"/>
                <a:sym typeface="Arial" panose="020B0604020202020204" pitchFamily="34" charset="0"/>
              </a:rPr>
              <a:t>ESTUDIANTES:</a:t>
            </a:r>
          </a:p>
          <a:p>
            <a:pPr algn="ctr" defTabSz="1216025" eaLnBrk="1" hangingPunct="1">
              <a:lnSpc>
                <a:spcPct val="120000"/>
              </a:lnSpc>
              <a:spcBef>
                <a:spcPct val="20000"/>
              </a:spcBef>
            </a:pPr>
            <a:r>
              <a:rPr lang="es-ES" altLang="zh-CN" sz="1400" dirty="0">
                <a:solidFill>
                  <a:srgbClr val="000000"/>
                </a:solidFill>
                <a:latin typeface="Microsoft YaHei" panose="020B0503020204020204" pitchFamily="34" charset="-122"/>
                <a:ea typeface="Microsoft YaHei" panose="020B0503020204020204" pitchFamily="34" charset="-122"/>
                <a:sym typeface="Arial" panose="020B0604020202020204" pitchFamily="34" charset="0"/>
              </a:rPr>
              <a:t>MARCOS ANTONIO MARTINEZ VASQUEZ</a:t>
            </a:r>
          </a:p>
          <a:p>
            <a:pPr algn="ctr" defTabSz="1216025" eaLnBrk="1" hangingPunct="1">
              <a:lnSpc>
                <a:spcPct val="120000"/>
              </a:lnSpc>
              <a:spcBef>
                <a:spcPct val="20000"/>
              </a:spcBef>
            </a:pPr>
            <a:r>
              <a:rPr lang="es-ES" altLang="zh-CN" sz="1400" dirty="0">
                <a:solidFill>
                  <a:srgbClr val="000000"/>
                </a:solidFill>
                <a:latin typeface="Microsoft YaHei" panose="020B0503020204020204" pitchFamily="34" charset="-122"/>
                <a:ea typeface="Microsoft YaHei" panose="020B0503020204020204" pitchFamily="34" charset="-122"/>
                <a:sym typeface="Arial" panose="020B0604020202020204" pitchFamily="34" charset="0"/>
              </a:rPr>
              <a:t>BORIS RICARDO MIRANDA AYALA</a:t>
            </a:r>
          </a:p>
          <a:p>
            <a:pPr algn="ctr" defTabSz="1216025" eaLnBrk="1" hangingPunct="1">
              <a:lnSpc>
                <a:spcPct val="120000"/>
              </a:lnSpc>
              <a:spcBef>
                <a:spcPct val="20000"/>
              </a:spcBef>
            </a:pPr>
            <a:r>
              <a:rPr lang="es-ES" altLang="zh-CN" sz="1400" dirty="0">
                <a:solidFill>
                  <a:srgbClr val="000000"/>
                </a:solidFill>
                <a:latin typeface="Microsoft YaHei" panose="020B0503020204020204" pitchFamily="34" charset="-122"/>
                <a:ea typeface="Microsoft YaHei" panose="020B0503020204020204" pitchFamily="34" charset="-122"/>
                <a:sym typeface="Arial" panose="020B0604020202020204" pitchFamily="34" charset="0"/>
              </a:rPr>
              <a:t>EUNICE ABIGAIL PINEDA HENRÍQUEZ</a:t>
            </a:r>
          </a:p>
          <a:p>
            <a:pPr defTabSz="1216025" eaLnBrk="1" hangingPunct="1">
              <a:lnSpc>
                <a:spcPct val="120000"/>
              </a:lnSpc>
              <a:spcBef>
                <a:spcPct val="20000"/>
              </a:spcBef>
            </a:pPr>
            <a:endParaRPr lang="es-ES" altLang="zh-CN" sz="1400" dirty="0">
              <a:solidFill>
                <a:srgbClr val="000000"/>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21" name="任意多边形 20"/>
          <p:cNvSpPr/>
          <p:nvPr/>
        </p:nvSpPr>
        <p:spPr>
          <a:xfrm>
            <a:off x="0" y="2098675"/>
            <a:ext cx="7361238" cy="1520825"/>
          </a:xfrm>
          <a:custGeom>
            <a:avLst/>
            <a:gdLst>
              <a:gd name="connsiteX0" fmla="*/ 0 w 6027705"/>
              <a:gd name="connsiteY0" fmla="*/ 0 h 2187298"/>
              <a:gd name="connsiteX1" fmla="*/ 5078202 w 6027705"/>
              <a:gd name="connsiteY1" fmla="*/ 0 h 2187298"/>
              <a:gd name="connsiteX2" fmla="*/ 6027705 w 6027705"/>
              <a:gd name="connsiteY2" fmla="*/ 2131321 h 2187298"/>
              <a:gd name="connsiteX3" fmla="*/ 6027705 w 6027705"/>
              <a:gd name="connsiteY3" fmla="*/ 2187298 h 2187298"/>
              <a:gd name="connsiteX4" fmla="*/ 0 w 6027705"/>
              <a:gd name="connsiteY4" fmla="*/ 2187298 h 2187298"/>
              <a:gd name="connsiteX0-1" fmla="*/ 0 w 6027705"/>
              <a:gd name="connsiteY0-2" fmla="*/ 0 h 2187298"/>
              <a:gd name="connsiteX1-3" fmla="*/ 5287752 w 6027705"/>
              <a:gd name="connsiteY1-4" fmla="*/ 0 h 2187298"/>
              <a:gd name="connsiteX2-5" fmla="*/ 6027705 w 6027705"/>
              <a:gd name="connsiteY2-6" fmla="*/ 2131321 h 2187298"/>
              <a:gd name="connsiteX3-7" fmla="*/ 6027705 w 6027705"/>
              <a:gd name="connsiteY3-8" fmla="*/ 2187298 h 2187298"/>
              <a:gd name="connsiteX4-9" fmla="*/ 0 w 6027705"/>
              <a:gd name="connsiteY4-10" fmla="*/ 2187298 h 2187298"/>
              <a:gd name="connsiteX5" fmla="*/ 0 w 6027705"/>
              <a:gd name="connsiteY5" fmla="*/ 0 h 2187298"/>
              <a:gd name="connsiteX0-11" fmla="*/ 0 w 6027705"/>
              <a:gd name="connsiteY0-12" fmla="*/ 0 h 2187298"/>
              <a:gd name="connsiteX1-13" fmla="*/ 5468134 w 6027705"/>
              <a:gd name="connsiteY1-14" fmla="*/ 0 h 2187298"/>
              <a:gd name="connsiteX2-15" fmla="*/ 6027705 w 6027705"/>
              <a:gd name="connsiteY2-16" fmla="*/ 2131321 h 2187298"/>
              <a:gd name="connsiteX3-17" fmla="*/ 6027705 w 6027705"/>
              <a:gd name="connsiteY3-18" fmla="*/ 2187298 h 2187298"/>
              <a:gd name="connsiteX4-19" fmla="*/ 0 w 6027705"/>
              <a:gd name="connsiteY4-20" fmla="*/ 2187298 h 2187298"/>
              <a:gd name="connsiteX5-21" fmla="*/ 0 w 6027705"/>
              <a:gd name="connsiteY5-22" fmla="*/ 0 h 21872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6027705" h="2187298">
                <a:moveTo>
                  <a:pt x="0" y="0"/>
                </a:moveTo>
                <a:lnTo>
                  <a:pt x="5468134" y="0"/>
                </a:lnTo>
                <a:lnTo>
                  <a:pt x="6027705" y="2131321"/>
                </a:lnTo>
                <a:lnTo>
                  <a:pt x="6027705" y="2187298"/>
                </a:lnTo>
                <a:lnTo>
                  <a:pt x="0" y="2187298"/>
                </a:lnTo>
                <a:lnTo>
                  <a:pt x="0" y="0"/>
                </a:lnTo>
                <a:close/>
              </a:path>
            </a:pathLst>
          </a:custGeom>
          <a:solidFill>
            <a:srgbClr val="018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defRPr/>
            </a:pPr>
            <a:endParaRPr lang="zh-CN" altLang="en-US" sz="1800">
              <a:solidFill>
                <a:prstClr val="white"/>
              </a:solidFill>
            </a:endParaRPr>
          </a:p>
        </p:txBody>
      </p:sp>
      <p:sp>
        <p:nvSpPr>
          <p:cNvPr id="4106" name="文本框 36"/>
          <p:cNvSpPr txBox="1"/>
          <p:nvPr/>
        </p:nvSpPr>
        <p:spPr>
          <a:xfrm>
            <a:off x="1" y="2258922"/>
            <a:ext cx="7044744" cy="1138773"/>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indent="0" algn="ctr">
              <a:lnSpc>
                <a:spcPct val="100000"/>
              </a:lnSpc>
              <a:spcBef>
                <a:spcPct val="0"/>
              </a:spcBef>
              <a:buNone/>
            </a:pPr>
            <a:r>
              <a:rPr lang="es-ES" altLang="zh-CN" sz="1700" dirty="0">
                <a:solidFill>
                  <a:prstClr val="white"/>
                </a:solidFill>
                <a:latin typeface="YouYuan"/>
                <a:ea typeface="Microsoft YaHei" panose="020B0503020204020204" pitchFamily="34" charset="-122"/>
              </a:rPr>
              <a:t>SISTEMA INFORMÁTICO EN AMBIENTE WEB PARA LA GESTIÓN DE RESERVA DE PAQUETES TURÍSTICOS Y ASESORÍA MIGRATORIA EN LA AGENCIA DE VIAJES MARTÍNEZ TRAVEL &amp; TOURS DEL MUNICIPIO DE SAN VICENTE.</a:t>
            </a:r>
            <a:endParaRPr lang="zh-CN" altLang="en-US" sz="1700" dirty="0">
              <a:solidFill>
                <a:prstClr val="white"/>
              </a:solidFill>
              <a:latin typeface="YouYuan"/>
              <a:ea typeface="Microsoft YaHei" panose="020B0503020204020204" pitchFamily="34" charset="-122"/>
            </a:endParaRPr>
          </a:p>
        </p:txBody>
      </p:sp>
    </p:spTree>
    <p:extLst>
      <p:ext uri="{BB962C8B-B14F-4D97-AF65-F5344CB8AC3E}">
        <p14:creationId xmlns:p14="http://schemas.microsoft.com/office/powerpoint/2010/main" val="2250634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3"/>
          <p:cNvSpPr>
            <a:spLocks noGrp="1"/>
          </p:cNvSpPr>
          <p:nvPr>
            <p:ph type="title"/>
          </p:nvPr>
        </p:nvSpPr>
        <p:spPr/>
        <p:txBody>
          <a:bodyPr/>
          <a:lstStyle/>
          <a:p>
            <a:pPr eaLnBrk="1" hangingPunct="1"/>
            <a:r>
              <a:rPr lang="zh-CN" altLang="en-US" dirty="0"/>
              <a:t>Enter title
</a:t>
            </a:r>
            <a:endParaRPr lang="en-US" altLang="zh-CN" dirty="0"/>
          </a:p>
        </p:txBody>
      </p:sp>
      <p:sp>
        <p:nvSpPr>
          <p:cNvPr id="94" name="任意多边形 93"/>
          <p:cNvSpPr/>
          <p:nvPr/>
        </p:nvSpPr>
        <p:spPr>
          <a:xfrm>
            <a:off x="792163" y="2239352"/>
            <a:ext cx="1400176" cy="1400176"/>
          </a:xfrm>
          <a:custGeom>
            <a:avLst/>
            <a:gdLst>
              <a:gd name="connsiteX0" fmla="*/ 700088 w 1400176"/>
              <a:gd name="connsiteY0" fmla="*/ 142020 h 1400176"/>
              <a:gd name="connsiteX1" fmla="*/ 142020 w 1400176"/>
              <a:gd name="connsiteY1" fmla="*/ 700088 h 1400176"/>
              <a:gd name="connsiteX2" fmla="*/ 237330 w 1400176"/>
              <a:gd name="connsiteY2" fmla="*/ 1012109 h 1400176"/>
              <a:gd name="connsiteX3" fmla="*/ 281726 w 1400176"/>
              <a:gd name="connsiteY3" fmla="*/ 1065918 h 1400176"/>
              <a:gd name="connsiteX4" fmla="*/ 335289 w 1400176"/>
              <a:gd name="connsiteY4" fmla="*/ 1025594 h 1400176"/>
              <a:gd name="connsiteX5" fmla="*/ 700087 w 1400176"/>
              <a:gd name="connsiteY5" fmla="*/ 923924 h 1400176"/>
              <a:gd name="connsiteX6" fmla="*/ 1064885 w 1400176"/>
              <a:gd name="connsiteY6" fmla="*/ 1025594 h 1400176"/>
              <a:gd name="connsiteX7" fmla="*/ 1118450 w 1400176"/>
              <a:gd name="connsiteY7" fmla="*/ 1065918 h 1400176"/>
              <a:gd name="connsiteX8" fmla="*/ 1162847 w 1400176"/>
              <a:gd name="connsiteY8" fmla="*/ 1012109 h 1400176"/>
              <a:gd name="connsiteX9" fmla="*/ 1258156 w 1400176"/>
              <a:gd name="connsiteY9" fmla="*/ 700088 h 1400176"/>
              <a:gd name="connsiteX10" fmla="*/ 700088 w 1400176"/>
              <a:gd name="connsiteY10" fmla="*/ 142020 h 1400176"/>
              <a:gd name="connsiteX11" fmla="*/ 700088 w 1400176"/>
              <a:gd name="connsiteY11" fmla="*/ 0 h 1400176"/>
              <a:gd name="connsiteX12" fmla="*/ 1400176 w 1400176"/>
              <a:gd name="connsiteY12" fmla="*/ 700088 h 1400176"/>
              <a:gd name="connsiteX13" fmla="*/ 700088 w 1400176"/>
              <a:gd name="connsiteY13" fmla="*/ 1400176 h 1400176"/>
              <a:gd name="connsiteX14" fmla="*/ 0 w 1400176"/>
              <a:gd name="connsiteY14" fmla="*/ 700088 h 1400176"/>
              <a:gd name="connsiteX15" fmla="*/ 700088 w 1400176"/>
              <a:gd name="connsiteY15" fmla="*/ 0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0176" h="1400176">
                <a:moveTo>
                  <a:pt x="700088" y="142020"/>
                </a:moveTo>
                <a:cubicBezTo>
                  <a:pt x="391876" y="142020"/>
                  <a:pt x="142020" y="391876"/>
                  <a:pt x="142020" y="700088"/>
                </a:cubicBezTo>
                <a:cubicBezTo>
                  <a:pt x="142020" y="815668"/>
                  <a:pt x="177156" y="923041"/>
                  <a:pt x="237330" y="1012109"/>
                </a:cubicBezTo>
                <a:lnTo>
                  <a:pt x="281726" y="1065918"/>
                </a:lnTo>
                <a:lnTo>
                  <a:pt x="335289" y="1025594"/>
                </a:lnTo>
                <a:cubicBezTo>
                  <a:pt x="439423" y="961405"/>
                  <a:pt x="564958" y="923924"/>
                  <a:pt x="700087" y="923924"/>
                </a:cubicBezTo>
                <a:cubicBezTo>
                  <a:pt x="835217" y="923924"/>
                  <a:pt x="960752" y="961405"/>
                  <a:pt x="1064885" y="1025594"/>
                </a:cubicBezTo>
                <a:lnTo>
                  <a:pt x="1118450" y="1065918"/>
                </a:lnTo>
                <a:lnTo>
                  <a:pt x="1162847" y="1012109"/>
                </a:lnTo>
                <a:cubicBezTo>
                  <a:pt x="1223020" y="923041"/>
                  <a:pt x="1258156" y="815668"/>
                  <a:pt x="1258156" y="700088"/>
                </a:cubicBezTo>
                <a:cubicBezTo>
                  <a:pt x="1258156" y="391876"/>
                  <a:pt x="1008300" y="142020"/>
                  <a:pt x="700088" y="142020"/>
                </a:cubicBezTo>
                <a:close/>
                <a:moveTo>
                  <a:pt x="700088" y="0"/>
                </a:moveTo>
                <a:cubicBezTo>
                  <a:pt x="1086736" y="0"/>
                  <a:pt x="1400176" y="313440"/>
                  <a:pt x="1400176" y="700088"/>
                </a:cubicBezTo>
                <a:cubicBezTo>
                  <a:pt x="1400176" y="1086736"/>
                  <a:pt x="1086736" y="1400176"/>
                  <a:pt x="700088" y="1400176"/>
                </a:cubicBezTo>
                <a:cubicBezTo>
                  <a:pt x="313440" y="1400176"/>
                  <a:pt x="0" y="1086736"/>
                  <a:pt x="0" y="700088"/>
                </a:cubicBezTo>
                <a:cubicBezTo>
                  <a:pt x="0" y="313440"/>
                  <a:pt x="313440" y="0"/>
                  <a:pt x="700088"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bIns="72000" rtlCol="0" anchor="b"/>
          <a:lstStyle/>
          <a:p>
            <a:pPr algn="ctr"/>
            <a:r>
              <a:rPr lang="en-US" altLang="zh-CN" dirty="0">
                <a:solidFill>
                  <a:srgbClr val="FFFFFF"/>
                </a:solidFill>
                <a:ea typeface="Calibri" panose="020F0502020204030204" pitchFamily="34" charset="0"/>
                <a:cs typeface="Calibri" panose="020F0502020204030204" pitchFamily="34" charset="0"/>
              </a:rPr>
              <a:t>A</a:t>
            </a:r>
            <a:endParaRPr lang="zh-CN" altLang="en-US" dirty="0">
              <a:solidFill>
                <a:srgbClr val="FFFFFF"/>
              </a:solidFill>
              <a:ea typeface="Calibri" panose="020F0502020204030204" pitchFamily="34" charset="0"/>
              <a:cs typeface="Calibri" panose="020F0502020204030204" pitchFamily="34" charset="0"/>
            </a:endParaRPr>
          </a:p>
        </p:txBody>
      </p:sp>
      <p:sp>
        <p:nvSpPr>
          <p:cNvPr id="95" name="KSO_Shape"/>
          <p:cNvSpPr/>
          <p:nvPr/>
        </p:nvSpPr>
        <p:spPr bwMode="auto">
          <a:xfrm>
            <a:off x="6927832" y="4972434"/>
            <a:ext cx="400989" cy="273341"/>
          </a:xfrm>
          <a:custGeom>
            <a:avLst/>
            <a:gdLst/>
            <a:ahLst/>
            <a:cxnLst/>
            <a:rect l="0" t="0" r="r" b="b"/>
            <a:pathLst>
              <a:path w="2608263" h="1778000">
                <a:moveTo>
                  <a:pt x="1956693" y="381000"/>
                </a:moveTo>
                <a:lnTo>
                  <a:pt x="1966217" y="381397"/>
                </a:lnTo>
                <a:lnTo>
                  <a:pt x="1975740" y="382192"/>
                </a:lnTo>
                <a:lnTo>
                  <a:pt x="1986057" y="382986"/>
                </a:lnTo>
                <a:lnTo>
                  <a:pt x="1995581" y="384575"/>
                </a:lnTo>
                <a:lnTo>
                  <a:pt x="2005501" y="386562"/>
                </a:lnTo>
                <a:lnTo>
                  <a:pt x="2015819" y="388548"/>
                </a:lnTo>
                <a:lnTo>
                  <a:pt x="2025739" y="391726"/>
                </a:lnTo>
                <a:lnTo>
                  <a:pt x="2035263" y="394904"/>
                </a:lnTo>
                <a:lnTo>
                  <a:pt x="2045580" y="398876"/>
                </a:lnTo>
                <a:lnTo>
                  <a:pt x="2055500" y="403246"/>
                </a:lnTo>
                <a:lnTo>
                  <a:pt x="2065421" y="408807"/>
                </a:lnTo>
                <a:lnTo>
                  <a:pt x="2075738" y="414766"/>
                </a:lnTo>
                <a:lnTo>
                  <a:pt x="2101927" y="438998"/>
                </a:lnTo>
                <a:lnTo>
                  <a:pt x="2143990" y="446149"/>
                </a:lnTo>
                <a:lnTo>
                  <a:pt x="2147958" y="448929"/>
                </a:lnTo>
                <a:lnTo>
                  <a:pt x="2151926" y="452107"/>
                </a:lnTo>
                <a:lnTo>
                  <a:pt x="2155497" y="455683"/>
                </a:lnTo>
                <a:lnTo>
                  <a:pt x="2158672" y="459655"/>
                </a:lnTo>
                <a:lnTo>
                  <a:pt x="2161847" y="464025"/>
                </a:lnTo>
                <a:lnTo>
                  <a:pt x="2164624" y="468395"/>
                </a:lnTo>
                <a:lnTo>
                  <a:pt x="2169783" y="477531"/>
                </a:lnTo>
                <a:lnTo>
                  <a:pt x="2173751" y="485874"/>
                </a:lnTo>
                <a:lnTo>
                  <a:pt x="2176529" y="493024"/>
                </a:lnTo>
                <a:lnTo>
                  <a:pt x="2179306" y="499380"/>
                </a:lnTo>
                <a:lnTo>
                  <a:pt x="2182878" y="516064"/>
                </a:lnTo>
                <a:lnTo>
                  <a:pt x="2186052" y="532749"/>
                </a:lnTo>
                <a:lnTo>
                  <a:pt x="2188036" y="549433"/>
                </a:lnTo>
                <a:lnTo>
                  <a:pt x="2189623" y="565720"/>
                </a:lnTo>
                <a:lnTo>
                  <a:pt x="2190417" y="582008"/>
                </a:lnTo>
                <a:lnTo>
                  <a:pt x="2190814" y="598692"/>
                </a:lnTo>
                <a:lnTo>
                  <a:pt x="2190814" y="615376"/>
                </a:lnTo>
                <a:lnTo>
                  <a:pt x="2190417" y="632855"/>
                </a:lnTo>
                <a:lnTo>
                  <a:pt x="2190020" y="642389"/>
                </a:lnTo>
                <a:lnTo>
                  <a:pt x="2188830" y="656293"/>
                </a:lnTo>
                <a:lnTo>
                  <a:pt x="2185259" y="692840"/>
                </a:lnTo>
                <a:lnTo>
                  <a:pt x="2183671" y="711908"/>
                </a:lnTo>
                <a:lnTo>
                  <a:pt x="2182878" y="730578"/>
                </a:lnTo>
                <a:lnTo>
                  <a:pt x="2182084" y="746468"/>
                </a:lnTo>
                <a:lnTo>
                  <a:pt x="2182481" y="753221"/>
                </a:lnTo>
                <a:lnTo>
                  <a:pt x="2182878" y="758386"/>
                </a:lnTo>
                <a:lnTo>
                  <a:pt x="2183671" y="765139"/>
                </a:lnTo>
                <a:lnTo>
                  <a:pt x="2184862" y="771098"/>
                </a:lnTo>
                <a:lnTo>
                  <a:pt x="2186449" y="775865"/>
                </a:lnTo>
                <a:lnTo>
                  <a:pt x="2188433" y="779837"/>
                </a:lnTo>
                <a:lnTo>
                  <a:pt x="2192798" y="787782"/>
                </a:lnTo>
                <a:lnTo>
                  <a:pt x="2195179" y="792152"/>
                </a:lnTo>
                <a:lnTo>
                  <a:pt x="2198353" y="798508"/>
                </a:lnTo>
                <a:lnTo>
                  <a:pt x="2200734" y="804069"/>
                </a:lnTo>
                <a:lnTo>
                  <a:pt x="2202719" y="810028"/>
                </a:lnTo>
                <a:lnTo>
                  <a:pt x="2204306" y="815987"/>
                </a:lnTo>
                <a:lnTo>
                  <a:pt x="2205496" y="822343"/>
                </a:lnTo>
                <a:lnTo>
                  <a:pt x="2206687" y="829096"/>
                </a:lnTo>
                <a:lnTo>
                  <a:pt x="2207480" y="835452"/>
                </a:lnTo>
                <a:lnTo>
                  <a:pt x="2207877" y="842205"/>
                </a:lnTo>
                <a:lnTo>
                  <a:pt x="2207877" y="848561"/>
                </a:lnTo>
                <a:lnTo>
                  <a:pt x="2207480" y="862465"/>
                </a:lnTo>
                <a:lnTo>
                  <a:pt x="2206290" y="875177"/>
                </a:lnTo>
                <a:lnTo>
                  <a:pt x="2204306" y="887889"/>
                </a:lnTo>
                <a:lnTo>
                  <a:pt x="2202321" y="899806"/>
                </a:lnTo>
                <a:lnTo>
                  <a:pt x="2199544" y="913312"/>
                </a:lnTo>
                <a:lnTo>
                  <a:pt x="2197560" y="920463"/>
                </a:lnTo>
                <a:lnTo>
                  <a:pt x="2195179" y="927613"/>
                </a:lnTo>
                <a:lnTo>
                  <a:pt x="2192798" y="934367"/>
                </a:lnTo>
                <a:lnTo>
                  <a:pt x="2190020" y="941517"/>
                </a:lnTo>
                <a:lnTo>
                  <a:pt x="2186846" y="947873"/>
                </a:lnTo>
                <a:lnTo>
                  <a:pt x="2183275" y="953037"/>
                </a:lnTo>
                <a:lnTo>
                  <a:pt x="2181291" y="955818"/>
                </a:lnTo>
                <a:lnTo>
                  <a:pt x="2178909" y="958201"/>
                </a:lnTo>
                <a:lnTo>
                  <a:pt x="2176132" y="960188"/>
                </a:lnTo>
                <a:lnTo>
                  <a:pt x="2173354" y="961777"/>
                </a:lnTo>
                <a:lnTo>
                  <a:pt x="2167799" y="965749"/>
                </a:lnTo>
                <a:lnTo>
                  <a:pt x="2162243" y="968530"/>
                </a:lnTo>
                <a:lnTo>
                  <a:pt x="2156291" y="971708"/>
                </a:lnTo>
                <a:lnTo>
                  <a:pt x="2151133" y="975283"/>
                </a:lnTo>
                <a:lnTo>
                  <a:pt x="2147958" y="977269"/>
                </a:lnTo>
                <a:lnTo>
                  <a:pt x="2145974" y="979653"/>
                </a:lnTo>
                <a:lnTo>
                  <a:pt x="2143593" y="982434"/>
                </a:lnTo>
                <a:lnTo>
                  <a:pt x="2142006" y="985612"/>
                </a:lnTo>
                <a:lnTo>
                  <a:pt x="2139625" y="990379"/>
                </a:lnTo>
                <a:lnTo>
                  <a:pt x="2137641" y="995543"/>
                </a:lnTo>
                <a:lnTo>
                  <a:pt x="2136450" y="1000707"/>
                </a:lnTo>
                <a:lnTo>
                  <a:pt x="2135260" y="1005871"/>
                </a:lnTo>
                <a:lnTo>
                  <a:pt x="2134466" y="1011433"/>
                </a:lnTo>
                <a:lnTo>
                  <a:pt x="2133673" y="1016597"/>
                </a:lnTo>
                <a:lnTo>
                  <a:pt x="2132879" y="1028514"/>
                </a:lnTo>
                <a:lnTo>
                  <a:pt x="2132085" y="1039637"/>
                </a:lnTo>
                <a:lnTo>
                  <a:pt x="2131292" y="1051158"/>
                </a:lnTo>
                <a:lnTo>
                  <a:pt x="2130895" y="1056719"/>
                </a:lnTo>
                <a:lnTo>
                  <a:pt x="2130101" y="1061883"/>
                </a:lnTo>
                <a:lnTo>
                  <a:pt x="2128911" y="1067445"/>
                </a:lnTo>
                <a:lnTo>
                  <a:pt x="2127721" y="1072212"/>
                </a:lnTo>
                <a:lnTo>
                  <a:pt x="2125736" y="1078170"/>
                </a:lnTo>
                <a:lnTo>
                  <a:pt x="2123355" y="1082937"/>
                </a:lnTo>
                <a:lnTo>
                  <a:pt x="2120578" y="1087307"/>
                </a:lnTo>
                <a:lnTo>
                  <a:pt x="2117800" y="1091280"/>
                </a:lnTo>
                <a:lnTo>
                  <a:pt x="2112245" y="1098430"/>
                </a:lnTo>
                <a:lnTo>
                  <a:pt x="2106293" y="1105183"/>
                </a:lnTo>
                <a:lnTo>
                  <a:pt x="2103515" y="1109156"/>
                </a:lnTo>
                <a:lnTo>
                  <a:pt x="2101134" y="1112731"/>
                </a:lnTo>
                <a:lnTo>
                  <a:pt x="2098356" y="1116703"/>
                </a:lnTo>
                <a:lnTo>
                  <a:pt x="2096372" y="1121470"/>
                </a:lnTo>
                <a:lnTo>
                  <a:pt x="2093991" y="1126237"/>
                </a:lnTo>
                <a:lnTo>
                  <a:pt x="2092801" y="1131799"/>
                </a:lnTo>
                <a:lnTo>
                  <a:pt x="2091610" y="1138155"/>
                </a:lnTo>
                <a:lnTo>
                  <a:pt x="2090817" y="1145305"/>
                </a:lnTo>
                <a:lnTo>
                  <a:pt x="2127721" y="1150470"/>
                </a:lnTo>
                <a:lnTo>
                  <a:pt x="2138435" y="1173907"/>
                </a:lnTo>
                <a:lnTo>
                  <a:pt x="2144783" y="1187016"/>
                </a:lnTo>
                <a:lnTo>
                  <a:pt x="2152323" y="1201317"/>
                </a:lnTo>
                <a:lnTo>
                  <a:pt x="2159863" y="1214426"/>
                </a:lnTo>
                <a:lnTo>
                  <a:pt x="2163831" y="1220782"/>
                </a:lnTo>
                <a:lnTo>
                  <a:pt x="2167799" y="1226741"/>
                </a:lnTo>
                <a:lnTo>
                  <a:pt x="2171767" y="1231905"/>
                </a:lnTo>
                <a:lnTo>
                  <a:pt x="2175735" y="1236672"/>
                </a:lnTo>
                <a:lnTo>
                  <a:pt x="2180497" y="1240645"/>
                </a:lnTo>
                <a:lnTo>
                  <a:pt x="2184862" y="1243823"/>
                </a:lnTo>
                <a:lnTo>
                  <a:pt x="2241606" y="1259713"/>
                </a:lnTo>
                <a:lnTo>
                  <a:pt x="2293192" y="1281164"/>
                </a:lnTo>
                <a:lnTo>
                  <a:pt x="2345572" y="1303807"/>
                </a:lnTo>
                <a:lnTo>
                  <a:pt x="2397951" y="1326053"/>
                </a:lnTo>
                <a:lnTo>
                  <a:pt x="2449140" y="1347902"/>
                </a:lnTo>
                <a:lnTo>
                  <a:pt x="2461045" y="1352669"/>
                </a:lnTo>
                <a:lnTo>
                  <a:pt x="2472552" y="1356641"/>
                </a:lnTo>
                <a:lnTo>
                  <a:pt x="2496361" y="1365381"/>
                </a:lnTo>
                <a:lnTo>
                  <a:pt x="2519773" y="1373723"/>
                </a:lnTo>
                <a:lnTo>
                  <a:pt x="2530884" y="1378093"/>
                </a:lnTo>
                <a:lnTo>
                  <a:pt x="2541995" y="1382860"/>
                </a:lnTo>
                <a:lnTo>
                  <a:pt x="2552312" y="1388421"/>
                </a:lnTo>
                <a:lnTo>
                  <a:pt x="2562233" y="1394380"/>
                </a:lnTo>
                <a:lnTo>
                  <a:pt x="2566597" y="1397558"/>
                </a:lnTo>
                <a:lnTo>
                  <a:pt x="2571756" y="1400736"/>
                </a:lnTo>
                <a:lnTo>
                  <a:pt x="2576121" y="1404311"/>
                </a:lnTo>
                <a:lnTo>
                  <a:pt x="2580089" y="1407886"/>
                </a:lnTo>
                <a:lnTo>
                  <a:pt x="2584057" y="1411859"/>
                </a:lnTo>
                <a:lnTo>
                  <a:pt x="2587629" y="1416228"/>
                </a:lnTo>
                <a:lnTo>
                  <a:pt x="2591200" y="1420598"/>
                </a:lnTo>
                <a:lnTo>
                  <a:pt x="2594375" y="1425365"/>
                </a:lnTo>
                <a:lnTo>
                  <a:pt x="2597946" y="1430132"/>
                </a:lnTo>
                <a:lnTo>
                  <a:pt x="2600723" y="1435296"/>
                </a:lnTo>
                <a:lnTo>
                  <a:pt x="2603105" y="1440858"/>
                </a:lnTo>
                <a:lnTo>
                  <a:pt x="2605089" y="1446817"/>
                </a:lnTo>
                <a:lnTo>
                  <a:pt x="2605485" y="1465487"/>
                </a:lnTo>
                <a:lnTo>
                  <a:pt x="2605882" y="1488528"/>
                </a:lnTo>
                <a:lnTo>
                  <a:pt x="2607073" y="1542951"/>
                </a:lnTo>
                <a:lnTo>
                  <a:pt x="2608263" y="1599757"/>
                </a:lnTo>
                <a:lnTo>
                  <a:pt x="2608263" y="1625975"/>
                </a:lnTo>
                <a:lnTo>
                  <a:pt x="2608263" y="1649413"/>
                </a:lnTo>
                <a:lnTo>
                  <a:pt x="2308271" y="1649413"/>
                </a:lnTo>
                <a:lnTo>
                  <a:pt x="2307081" y="1594196"/>
                </a:lnTo>
                <a:lnTo>
                  <a:pt x="2305493" y="1538581"/>
                </a:lnTo>
                <a:lnTo>
                  <a:pt x="2305097" y="1494486"/>
                </a:lnTo>
                <a:lnTo>
                  <a:pt x="2305097" y="1482172"/>
                </a:lnTo>
                <a:lnTo>
                  <a:pt x="2301129" y="1470651"/>
                </a:lnTo>
                <a:lnTo>
                  <a:pt x="2297557" y="1461117"/>
                </a:lnTo>
                <a:lnTo>
                  <a:pt x="2293986" y="1451981"/>
                </a:lnTo>
                <a:lnTo>
                  <a:pt x="2289224" y="1443241"/>
                </a:lnTo>
                <a:lnTo>
                  <a:pt x="2284859" y="1434899"/>
                </a:lnTo>
                <a:lnTo>
                  <a:pt x="2280097" y="1426954"/>
                </a:lnTo>
                <a:lnTo>
                  <a:pt x="2275335" y="1419406"/>
                </a:lnTo>
                <a:lnTo>
                  <a:pt x="2270177" y="1411859"/>
                </a:lnTo>
                <a:lnTo>
                  <a:pt x="2264621" y="1405106"/>
                </a:lnTo>
                <a:lnTo>
                  <a:pt x="2258669" y="1398352"/>
                </a:lnTo>
                <a:lnTo>
                  <a:pt x="2252717" y="1391996"/>
                </a:lnTo>
                <a:lnTo>
                  <a:pt x="2246765" y="1386435"/>
                </a:lnTo>
                <a:lnTo>
                  <a:pt x="2240416" y="1380079"/>
                </a:lnTo>
                <a:lnTo>
                  <a:pt x="2234067" y="1374915"/>
                </a:lnTo>
                <a:lnTo>
                  <a:pt x="2226924" y="1369750"/>
                </a:lnTo>
                <a:lnTo>
                  <a:pt x="2220178" y="1364983"/>
                </a:lnTo>
                <a:lnTo>
                  <a:pt x="2213433" y="1360217"/>
                </a:lnTo>
                <a:lnTo>
                  <a:pt x="2206290" y="1355450"/>
                </a:lnTo>
                <a:lnTo>
                  <a:pt x="2198750" y="1351080"/>
                </a:lnTo>
                <a:lnTo>
                  <a:pt x="2184465" y="1343532"/>
                </a:lnTo>
                <a:lnTo>
                  <a:pt x="2169386" y="1336382"/>
                </a:lnTo>
                <a:lnTo>
                  <a:pt x="2154307" y="1330026"/>
                </a:lnTo>
                <a:lnTo>
                  <a:pt x="2139228" y="1323670"/>
                </a:lnTo>
                <a:lnTo>
                  <a:pt x="2124546" y="1318108"/>
                </a:lnTo>
                <a:lnTo>
                  <a:pt x="2095578" y="1307780"/>
                </a:lnTo>
                <a:lnTo>
                  <a:pt x="2067405" y="1297849"/>
                </a:lnTo>
                <a:lnTo>
                  <a:pt x="2053913" y="1293082"/>
                </a:lnTo>
                <a:lnTo>
                  <a:pt x="2041215" y="1287917"/>
                </a:lnTo>
                <a:lnTo>
                  <a:pt x="1985264" y="1263685"/>
                </a:lnTo>
                <a:lnTo>
                  <a:pt x="1926932" y="1239056"/>
                </a:lnTo>
                <a:lnTo>
                  <a:pt x="1840427" y="1202112"/>
                </a:lnTo>
                <a:lnTo>
                  <a:pt x="1797571" y="1183441"/>
                </a:lnTo>
                <a:lnTo>
                  <a:pt x="1755111" y="1166359"/>
                </a:lnTo>
                <a:lnTo>
                  <a:pt x="1762651" y="1150470"/>
                </a:lnTo>
                <a:lnTo>
                  <a:pt x="1790031" y="1143716"/>
                </a:lnTo>
                <a:lnTo>
                  <a:pt x="1788047" y="1138155"/>
                </a:lnTo>
                <a:lnTo>
                  <a:pt x="1786460" y="1132196"/>
                </a:lnTo>
                <a:lnTo>
                  <a:pt x="1784873" y="1127429"/>
                </a:lnTo>
                <a:lnTo>
                  <a:pt x="1782492" y="1123457"/>
                </a:lnTo>
                <a:lnTo>
                  <a:pt x="1780111" y="1119484"/>
                </a:lnTo>
                <a:lnTo>
                  <a:pt x="1777730" y="1115909"/>
                </a:lnTo>
                <a:lnTo>
                  <a:pt x="1772571" y="1109950"/>
                </a:lnTo>
                <a:lnTo>
                  <a:pt x="1767413" y="1103594"/>
                </a:lnTo>
                <a:lnTo>
                  <a:pt x="1762254" y="1097636"/>
                </a:lnTo>
                <a:lnTo>
                  <a:pt x="1759476" y="1094458"/>
                </a:lnTo>
                <a:lnTo>
                  <a:pt x="1757095" y="1091280"/>
                </a:lnTo>
                <a:lnTo>
                  <a:pt x="1755111" y="1087307"/>
                </a:lnTo>
                <a:lnTo>
                  <a:pt x="1753524" y="1082937"/>
                </a:lnTo>
                <a:lnTo>
                  <a:pt x="1743207" y="973694"/>
                </a:lnTo>
                <a:lnTo>
                  <a:pt x="1743207" y="974091"/>
                </a:lnTo>
                <a:lnTo>
                  <a:pt x="1742413" y="974091"/>
                </a:lnTo>
                <a:lnTo>
                  <a:pt x="1739636" y="973694"/>
                </a:lnTo>
                <a:lnTo>
                  <a:pt x="1730112" y="972105"/>
                </a:lnTo>
                <a:lnTo>
                  <a:pt x="1720985" y="969324"/>
                </a:lnTo>
                <a:lnTo>
                  <a:pt x="1717414" y="968133"/>
                </a:lnTo>
                <a:lnTo>
                  <a:pt x="1715033" y="967338"/>
                </a:lnTo>
                <a:lnTo>
                  <a:pt x="1711065" y="963763"/>
                </a:lnTo>
                <a:lnTo>
                  <a:pt x="1707097" y="960188"/>
                </a:lnTo>
                <a:lnTo>
                  <a:pt x="1703129" y="955818"/>
                </a:lnTo>
                <a:lnTo>
                  <a:pt x="1699954" y="950654"/>
                </a:lnTo>
                <a:lnTo>
                  <a:pt x="1697177" y="945490"/>
                </a:lnTo>
                <a:lnTo>
                  <a:pt x="1694399" y="939531"/>
                </a:lnTo>
                <a:lnTo>
                  <a:pt x="1692018" y="932778"/>
                </a:lnTo>
                <a:lnTo>
                  <a:pt x="1689637" y="926422"/>
                </a:lnTo>
                <a:lnTo>
                  <a:pt x="1688050" y="919668"/>
                </a:lnTo>
                <a:lnTo>
                  <a:pt x="1686066" y="912518"/>
                </a:lnTo>
                <a:lnTo>
                  <a:pt x="1683288" y="897423"/>
                </a:lnTo>
                <a:lnTo>
                  <a:pt x="1681304" y="882327"/>
                </a:lnTo>
                <a:lnTo>
                  <a:pt x="1679717" y="867232"/>
                </a:lnTo>
                <a:lnTo>
                  <a:pt x="1684875" y="862465"/>
                </a:lnTo>
                <a:lnTo>
                  <a:pt x="1689637" y="857698"/>
                </a:lnTo>
                <a:lnTo>
                  <a:pt x="1694796" y="851739"/>
                </a:lnTo>
                <a:lnTo>
                  <a:pt x="1699161" y="845780"/>
                </a:lnTo>
                <a:lnTo>
                  <a:pt x="1703525" y="839424"/>
                </a:lnTo>
                <a:lnTo>
                  <a:pt x="1707891" y="832671"/>
                </a:lnTo>
                <a:lnTo>
                  <a:pt x="1711462" y="825918"/>
                </a:lnTo>
                <a:lnTo>
                  <a:pt x="1715033" y="818767"/>
                </a:lnTo>
                <a:lnTo>
                  <a:pt x="1718208" y="811617"/>
                </a:lnTo>
                <a:lnTo>
                  <a:pt x="1720985" y="804466"/>
                </a:lnTo>
                <a:lnTo>
                  <a:pt x="1726144" y="790166"/>
                </a:lnTo>
                <a:lnTo>
                  <a:pt x="1730509" y="776262"/>
                </a:lnTo>
                <a:lnTo>
                  <a:pt x="1734080" y="762755"/>
                </a:lnTo>
                <a:lnTo>
                  <a:pt x="1736858" y="750838"/>
                </a:lnTo>
                <a:lnTo>
                  <a:pt x="1738842" y="740510"/>
                </a:lnTo>
                <a:lnTo>
                  <a:pt x="1742413" y="720647"/>
                </a:lnTo>
                <a:lnTo>
                  <a:pt x="1743604" y="709524"/>
                </a:lnTo>
                <a:lnTo>
                  <a:pt x="1745191" y="698798"/>
                </a:lnTo>
                <a:lnTo>
                  <a:pt x="1746381" y="687278"/>
                </a:lnTo>
                <a:lnTo>
                  <a:pt x="1747175" y="675361"/>
                </a:lnTo>
                <a:lnTo>
                  <a:pt x="1747572" y="663443"/>
                </a:lnTo>
                <a:lnTo>
                  <a:pt x="1747572" y="651129"/>
                </a:lnTo>
                <a:lnTo>
                  <a:pt x="1747175" y="638814"/>
                </a:lnTo>
                <a:lnTo>
                  <a:pt x="1746381" y="626102"/>
                </a:lnTo>
                <a:lnTo>
                  <a:pt x="1744794" y="613787"/>
                </a:lnTo>
                <a:lnTo>
                  <a:pt x="1742810" y="601473"/>
                </a:lnTo>
                <a:lnTo>
                  <a:pt x="1740033" y="589158"/>
                </a:lnTo>
                <a:lnTo>
                  <a:pt x="1736461" y="576843"/>
                </a:lnTo>
                <a:lnTo>
                  <a:pt x="1732096" y="564529"/>
                </a:lnTo>
                <a:lnTo>
                  <a:pt x="1726937" y="553008"/>
                </a:lnTo>
                <a:lnTo>
                  <a:pt x="1723366" y="546255"/>
                </a:lnTo>
                <a:lnTo>
                  <a:pt x="1720192" y="539899"/>
                </a:lnTo>
                <a:lnTo>
                  <a:pt x="1715033" y="530365"/>
                </a:lnTo>
                <a:lnTo>
                  <a:pt x="1712652" y="526393"/>
                </a:lnTo>
                <a:lnTo>
                  <a:pt x="1711859" y="521229"/>
                </a:lnTo>
                <a:lnTo>
                  <a:pt x="1711859" y="516064"/>
                </a:lnTo>
                <a:lnTo>
                  <a:pt x="1711462" y="509708"/>
                </a:lnTo>
                <a:lnTo>
                  <a:pt x="1712255" y="493421"/>
                </a:lnTo>
                <a:lnTo>
                  <a:pt x="1716223" y="486271"/>
                </a:lnTo>
                <a:lnTo>
                  <a:pt x="1720192" y="479915"/>
                </a:lnTo>
                <a:lnTo>
                  <a:pt x="1724557" y="473559"/>
                </a:lnTo>
                <a:lnTo>
                  <a:pt x="1728922" y="467600"/>
                </a:lnTo>
                <a:lnTo>
                  <a:pt x="1734080" y="462039"/>
                </a:lnTo>
                <a:lnTo>
                  <a:pt x="1738842" y="456477"/>
                </a:lnTo>
                <a:lnTo>
                  <a:pt x="1743604" y="451313"/>
                </a:lnTo>
                <a:lnTo>
                  <a:pt x="1748762" y="446546"/>
                </a:lnTo>
                <a:lnTo>
                  <a:pt x="1754318" y="442176"/>
                </a:lnTo>
                <a:lnTo>
                  <a:pt x="1759476" y="438204"/>
                </a:lnTo>
                <a:lnTo>
                  <a:pt x="1765429" y="434231"/>
                </a:lnTo>
                <a:lnTo>
                  <a:pt x="1771381" y="430259"/>
                </a:lnTo>
                <a:lnTo>
                  <a:pt x="1776936" y="427081"/>
                </a:lnTo>
                <a:lnTo>
                  <a:pt x="1782888" y="424300"/>
                </a:lnTo>
                <a:lnTo>
                  <a:pt x="1789634" y="421917"/>
                </a:lnTo>
                <a:lnTo>
                  <a:pt x="1795587" y="419533"/>
                </a:lnTo>
                <a:lnTo>
                  <a:pt x="1820983" y="409999"/>
                </a:lnTo>
                <a:lnTo>
                  <a:pt x="1834871" y="404438"/>
                </a:lnTo>
                <a:lnTo>
                  <a:pt x="1849950" y="399273"/>
                </a:lnTo>
                <a:lnTo>
                  <a:pt x="1865823" y="394506"/>
                </a:lnTo>
                <a:lnTo>
                  <a:pt x="1882886" y="390137"/>
                </a:lnTo>
                <a:lnTo>
                  <a:pt x="1900742" y="386562"/>
                </a:lnTo>
                <a:lnTo>
                  <a:pt x="1909472" y="384973"/>
                </a:lnTo>
                <a:lnTo>
                  <a:pt x="1918599" y="383384"/>
                </a:lnTo>
                <a:lnTo>
                  <a:pt x="1927726" y="382589"/>
                </a:lnTo>
                <a:lnTo>
                  <a:pt x="1937249" y="381795"/>
                </a:lnTo>
                <a:lnTo>
                  <a:pt x="1946773" y="381397"/>
                </a:lnTo>
                <a:lnTo>
                  <a:pt x="1956693" y="381000"/>
                </a:lnTo>
                <a:close/>
                <a:moveTo>
                  <a:pt x="674585" y="381000"/>
                </a:moveTo>
                <a:lnTo>
                  <a:pt x="684505" y="381397"/>
                </a:lnTo>
                <a:lnTo>
                  <a:pt x="694029" y="382192"/>
                </a:lnTo>
                <a:lnTo>
                  <a:pt x="703552" y="382986"/>
                </a:lnTo>
                <a:lnTo>
                  <a:pt x="713870" y="384575"/>
                </a:lnTo>
                <a:lnTo>
                  <a:pt x="723790" y="386562"/>
                </a:lnTo>
                <a:lnTo>
                  <a:pt x="733710" y="388548"/>
                </a:lnTo>
                <a:lnTo>
                  <a:pt x="743631" y="391726"/>
                </a:lnTo>
                <a:lnTo>
                  <a:pt x="753551" y="394904"/>
                </a:lnTo>
                <a:lnTo>
                  <a:pt x="763868" y="398876"/>
                </a:lnTo>
                <a:lnTo>
                  <a:pt x="773789" y="403246"/>
                </a:lnTo>
                <a:lnTo>
                  <a:pt x="783709" y="408807"/>
                </a:lnTo>
                <a:lnTo>
                  <a:pt x="793629" y="414766"/>
                </a:lnTo>
                <a:lnTo>
                  <a:pt x="820216" y="438998"/>
                </a:lnTo>
                <a:lnTo>
                  <a:pt x="861088" y="446149"/>
                </a:lnTo>
                <a:lnTo>
                  <a:pt x="863866" y="468792"/>
                </a:lnTo>
                <a:lnTo>
                  <a:pt x="867040" y="491832"/>
                </a:lnTo>
                <a:lnTo>
                  <a:pt x="871008" y="514873"/>
                </a:lnTo>
                <a:lnTo>
                  <a:pt x="876167" y="539105"/>
                </a:lnTo>
                <a:lnTo>
                  <a:pt x="871405" y="548241"/>
                </a:lnTo>
                <a:lnTo>
                  <a:pt x="868231" y="554200"/>
                </a:lnTo>
                <a:lnTo>
                  <a:pt x="864659" y="560556"/>
                </a:lnTo>
                <a:lnTo>
                  <a:pt x="861088" y="568501"/>
                </a:lnTo>
                <a:lnTo>
                  <a:pt x="858310" y="577241"/>
                </a:lnTo>
                <a:lnTo>
                  <a:pt x="855533" y="586377"/>
                </a:lnTo>
                <a:lnTo>
                  <a:pt x="854342" y="591144"/>
                </a:lnTo>
                <a:lnTo>
                  <a:pt x="853548" y="596309"/>
                </a:lnTo>
                <a:lnTo>
                  <a:pt x="853152" y="602267"/>
                </a:lnTo>
                <a:lnTo>
                  <a:pt x="852755" y="607431"/>
                </a:lnTo>
                <a:lnTo>
                  <a:pt x="852755" y="613390"/>
                </a:lnTo>
                <a:lnTo>
                  <a:pt x="853152" y="619349"/>
                </a:lnTo>
                <a:lnTo>
                  <a:pt x="854739" y="642786"/>
                </a:lnTo>
                <a:lnTo>
                  <a:pt x="856723" y="670991"/>
                </a:lnTo>
                <a:lnTo>
                  <a:pt x="857913" y="686087"/>
                </a:lnTo>
                <a:lnTo>
                  <a:pt x="859501" y="700785"/>
                </a:lnTo>
                <a:lnTo>
                  <a:pt x="861485" y="716675"/>
                </a:lnTo>
                <a:lnTo>
                  <a:pt x="863469" y="732167"/>
                </a:lnTo>
                <a:lnTo>
                  <a:pt x="866247" y="748057"/>
                </a:lnTo>
                <a:lnTo>
                  <a:pt x="869818" y="763153"/>
                </a:lnTo>
                <a:lnTo>
                  <a:pt x="873786" y="779043"/>
                </a:lnTo>
                <a:lnTo>
                  <a:pt x="878548" y="793741"/>
                </a:lnTo>
                <a:lnTo>
                  <a:pt x="883706" y="808439"/>
                </a:lnTo>
                <a:lnTo>
                  <a:pt x="886881" y="815589"/>
                </a:lnTo>
                <a:lnTo>
                  <a:pt x="890055" y="822343"/>
                </a:lnTo>
                <a:lnTo>
                  <a:pt x="893230" y="829493"/>
                </a:lnTo>
                <a:lnTo>
                  <a:pt x="896801" y="835849"/>
                </a:lnTo>
                <a:lnTo>
                  <a:pt x="901166" y="842205"/>
                </a:lnTo>
                <a:lnTo>
                  <a:pt x="905134" y="848561"/>
                </a:lnTo>
                <a:lnTo>
                  <a:pt x="909896" y="854520"/>
                </a:lnTo>
                <a:lnTo>
                  <a:pt x="914261" y="860081"/>
                </a:lnTo>
                <a:lnTo>
                  <a:pt x="919420" y="865643"/>
                </a:lnTo>
                <a:lnTo>
                  <a:pt x="924578" y="870807"/>
                </a:lnTo>
                <a:lnTo>
                  <a:pt x="922594" y="885902"/>
                </a:lnTo>
                <a:lnTo>
                  <a:pt x="920213" y="899806"/>
                </a:lnTo>
                <a:lnTo>
                  <a:pt x="917436" y="913312"/>
                </a:lnTo>
                <a:lnTo>
                  <a:pt x="915451" y="920463"/>
                </a:lnTo>
                <a:lnTo>
                  <a:pt x="913467" y="927613"/>
                </a:lnTo>
                <a:lnTo>
                  <a:pt x="911087" y="934367"/>
                </a:lnTo>
                <a:lnTo>
                  <a:pt x="908309" y="941517"/>
                </a:lnTo>
                <a:lnTo>
                  <a:pt x="905134" y="947873"/>
                </a:lnTo>
                <a:lnTo>
                  <a:pt x="901563" y="953037"/>
                </a:lnTo>
                <a:lnTo>
                  <a:pt x="899182" y="955818"/>
                </a:lnTo>
                <a:lnTo>
                  <a:pt x="896801" y="958201"/>
                </a:lnTo>
                <a:lnTo>
                  <a:pt x="894420" y="960188"/>
                </a:lnTo>
                <a:lnTo>
                  <a:pt x="891643" y="961777"/>
                </a:lnTo>
                <a:lnTo>
                  <a:pt x="886087" y="965749"/>
                </a:lnTo>
                <a:lnTo>
                  <a:pt x="880532" y="968530"/>
                </a:lnTo>
                <a:lnTo>
                  <a:pt x="874580" y="971708"/>
                </a:lnTo>
                <a:lnTo>
                  <a:pt x="869024" y="975283"/>
                </a:lnTo>
                <a:lnTo>
                  <a:pt x="866247" y="977269"/>
                </a:lnTo>
                <a:lnTo>
                  <a:pt x="863866" y="979653"/>
                </a:lnTo>
                <a:lnTo>
                  <a:pt x="861881" y="982434"/>
                </a:lnTo>
                <a:lnTo>
                  <a:pt x="859897" y="985612"/>
                </a:lnTo>
                <a:lnTo>
                  <a:pt x="857913" y="990379"/>
                </a:lnTo>
                <a:lnTo>
                  <a:pt x="855929" y="995543"/>
                </a:lnTo>
                <a:lnTo>
                  <a:pt x="854342" y="1000707"/>
                </a:lnTo>
                <a:lnTo>
                  <a:pt x="853152" y="1005871"/>
                </a:lnTo>
                <a:lnTo>
                  <a:pt x="852358" y="1011433"/>
                </a:lnTo>
                <a:lnTo>
                  <a:pt x="851961" y="1016597"/>
                </a:lnTo>
                <a:lnTo>
                  <a:pt x="851167" y="1028514"/>
                </a:lnTo>
                <a:lnTo>
                  <a:pt x="850374" y="1039637"/>
                </a:lnTo>
                <a:lnTo>
                  <a:pt x="849580" y="1051158"/>
                </a:lnTo>
                <a:lnTo>
                  <a:pt x="849183" y="1056719"/>
                </a:lnTo>
                <a:lnTo>
                  <a:pt x="848390" y="1061883"/>
                </a:lnTo>
                <a:lnTo>
                  <a:pt x="847199" y="1067445"/>
                </a:lnTo>
                <a:lnTo>
                  <a:pt x="845612" y="1072212"/>
                </a:lnTo>
                <a:lnTo>
                  <a:pt x="843231" y="1078170"/>
                </a:lnTo>
                <a:lnTo>
                  <a:pt x="841247" y="1082937"/>
                </a:lnTo>
                <a:lnTo>
                  <a:pt x="838469" y="1087307"/>
                </a:lnTo>
                <a:lnTo>
                  <a:pt x="836089" y="1091280"/>
                </a:lnTo>
                <a:lnTo>
                  <a:pt x="830136" y="1098430"/>
                </a:lnTo>
                <a:lnTo>
                  <a:pt x="824581" y="1105183"/>
                </a:lnTo>
                <a:lnTo>
                  <a:pt x="821803" y="1109156"/>
                </a:lnTo>
                <a:lnTo>
                  <a:pt x="819026" y="1112731"/>
                </a:lnTo>
                <a:lnTo>
                  <a:pt x="816248" y="1116703"/>
                </a:lnTo>
                <a:lnTo>
                  <a:pt x="814264" y="1121470"/>
                </a:lnTo>
                <a:lnTo>
                  <a:pt x="812280" y="1126237"/>
                </a:lnTo>
                <a:lnTo>
                  <a:pt x="810692" y="1131799"/>
                </a:lnTo>
                <a:lnTo>
                  <a:pt x="809899" y="1138155"/>
                </a:lnTo>
                <a:lnTo>
                  <a:pt x="809105" y="1145305"/>
                </a:lnTo>
                <a:lnTo>
                  <a:pt x="845612" y="1150470"/>
                </a:lnTo>
                <a:lnTo>
                  <a:pt x="853152" y="1166757"/>
                </a:lnTo>
                <a:lnTo>
                  <a:pt x="811089" y="1183838"/>
                </a:lnTo>
                <a:lnTo>
                  <a:pt x="768233" y="1202112"/>
                </a:lnTo>
                <a:lnTo>
                  <a:pt x="682521" y="1239056"/>
                </a:lnTo>
                <a:lnTo>
                  <a:pt x="624586" y="1263685"/>
                </a:lnTo>
                <a:lnTo>
                  <a:pt x="568635" y="1287917"/>
                </a:lnTo>
                <a:lnTo>
                  <a:pt x="555541" y="1293082"/>
                </a:lnTo>
                <a:lnTo>
                  <a:pt x="542446" y="1297849"/>
                </a:lnTo>
                <a:lnTo>
                  <a:pt x="514669" y="1307780"/>
                </a:lnTo>
                <a:lnTo>
                  <a:pt x="485304" y="1318108"/>
                </a:lnTo>
                <a:lnTo>
                  <a:pt x="470225" y="1323670"/>
                </a:lnTo>
                <a:lnTo>
                  <a:pt x="455146" y="1330026"/>
                </a:lnTo>
                <a:lnTo>
                  <a:pt x="440464" y="1336382"/>
                </a:lnTo>
                <a:lnTo>
                  <a:pt x="425385" y="1343532"/>
                </a:lnTo>
                <a:lnTo>
                  <a:pt x="410703" y="1351080"/>
                </a:lnTo>
                <a:lnTo>
                  <a:pt x="403561" y="1355450"/>
                </a:lnTo>
                <a:lnTo>
                  <a:pt x="396418" y="1360217"/>
                </a:lnTo>
                <a:lnTo>
                  <a:pt x="389275" y="1364983"/>
                </a:lnTo>
                <a:lnTo>
                  <a:pt x="382529" y="1369750"/>
                </a:lnTo>
                <a:lnTo>
                  <a:pt x="376180" y="1374915"/>
                </a:lnTo>
                <a:lnTo>
                  <a:pt x="369038" y="1380079"/>
                </a:lnTo>
                <a:lnTo>
                  <a:pt x="363085" y="1386435"/>
                </a:lnTo>
                <a:lnTo>
                  <a:pt x="356736" y="1391996"/>
                </a:lnTo>
                <a:lnTo>
                  <a:pt x="350784" y="1398352"/>
                </a:lnTo>
                <a:lnTo>
                  <a:pt x="345229" y="1405106"/>
                </a:lnTo>
                <a:lnTo>
                  <a:pt x="339277" y="1411859"/>
                </a:lnTo>
                <a:lnTo>
                  <a:pt x="334118" y="1419406"/>
                </a:lnTo>
                <a:lnTo>
                  <a:pt x="329356" y="1426954"/>
                </a:lnTo>
                <a:lnTo>
                  <a:pt x="324594" y="1434899"/>
                </a:lnTo>
                <a:lnTo>
                  <a:pt x="320229" y="1443241"/>
                </a:lnTo>
                <a:lnTo>
                  <a:pt x="315865" y="1451981"/>
                </a:lnTo>
                <a:lnTo>
                  <a:pt x="311896" y="1461117"/>
                </a:lnTo>
                <a:lnTo>
                  <a:pt x="308325" y="1470651"/>
                </a:lnTo>
                <a:lnTo>
                  <a:pt x="304357" y="1482172"/>
                </a:lnTo>
                <a:lnTo>
                  <a:pt x="304357" y="1494486"/>
                </a:lnTo>
                <a:lnTo>
                  <a:pt x="303960" y="1538581"/>
                </a:lnTo>
                <a:lnTo>
                  <a:pt x="302770" y="1594196"/>
                </a:lnTo>
                <a:lnTo>
                  <a:pt x="301182" y="1649413"/>
                </a:lnTo>
                <a:lnTo>
                  <a:pt x="0" y="1649413"/>
                </a:lnTo>
                <a:lnTo>
                  <a:pt x="0" y="1625975"/>
                </a:lnTo>
                <a:lnTo>
                  <a:pt x="0" y="1599757"/>
                </a:lnTo>
                <a:lnTo>
                  <a:pt x="1190" y="1542951"/>
                </a:lnTo>
                <a:lnTo>
                  <a:pt x="2381" y="1488528"/>
                </a:lnTo>
                <a:lnTo>
                  <a:pt x="2778" y="1465487"/>
                </a:lnTo>
                <a:lnTo>
                  <a:pt x="2778" y="1446817"/>
                </a:lnTo>
                <a:lnTo>
                  <a:pt x="5159" y="1440858"/>
                </a:lnTo>
                <a:lnTo>
                  <a:pt x="7539" y="1435296"/>
                </a:lnTo>
                <a:lnTo>
                  <a:pt x="10317" y="1430132"/>
                </a:lnTo>
                <a:lnTo>
                  <a:pt x="13889" y="1425365"/>
                </a:lnTo>
                <a:lnTo>
                  <a:pt x="17063" y="1420598"/>
                </a:lnTo>
                <a:lnTo>
                  <a:pt x="20634" y="1416228"/>
                </a:lnTo>
                <a:lnTo>
                  <a:pt x="24206" y="1411859"/>
                </a:lnTo>
                <a:lnTo>
                  <a:pt x="28174" y="1407886"/>
                </a:lnTo>
                <a:lnTo>
                  <a:pt x="32142" y="1404311"/>
                </a:lnTo>
                <a:lnTo>
                  <a:pt x="36507" y="1400736"/>
                </a:lnTo>
                <a:lnTo>
                  <a:pt x="41269" y="1397558"/>
                </a:lnTo>
                <a:lnTo>
                  <a:pt x="46031" y="1394380"/>
                </a:lnTo>
                <a:lnTo>
                  <a:pt x="55951" y="1388421"/>
                </a:lnTo>
                <a:lnTo>
                  <a:pt x="66665" y="1382860"/>
                </a:lnTo>
                <a:lnTo>
                  <a:pt x="77379" y="1378093"/>
                </a:lnTo>
                <a:lnTo>
                  <a:pt x="88490" y="1373723"/>
                </a:lnTo>
                <a:lnTo>
                  <a:pt x="111902" y="1365381"/>
                </a:lnTo>
                <a:lnTo>
                  <a:pt x="135711" y="1356641"/>
                </a:lnTo>
                <a:lnTo>
                  <a:pt x="147218" y="1352669"/>
                </a:lnTo>
                <a:lnTo>
                  <a:pt x="158726" y="1347902"/>
                </a:lnTo>
                <a:lnTo>
                  <a:pt x="210312" y="1326053"/>
                </a:lnTo>
                <a:lnTo>
                  <a:pt x="263088" y="1303807"/>
                </a:lnTo>
                <a:lnTo>
                  <a:pt x="315071" y="1281164"/>
                </a:lnTo>
                <a:lnTo>
                  <a:pt x="366260" y="1259713"/>
                </a:lnTo>
                <a:lnTo>
                  <a:pt x="423401" y="1243823"/>
                </a:lnTo>
                <a:lnTo>
                  <a:pt x="428163" y="1240645"/>
                </a:lnTo>
                <a:lnTo>
                  <a:pt x="432131" y="1236672"/>
                </a:lnTo>
                <a:lnTo>
                  <a:pt x="436496" y="1231905"/>
                </a:lnTo>
                <a:lnTo>
                  <a:pt x="440464" y="1226741"/>
                </a:lnTo>
                <a:lnTo>
                  <a:pt x="444432" y="1220782"/>
                </a:lnTo>
                <a:lnTo>
                  <a:pt x="448401" y="1214426"/>
                </a:lnTo>
                <a:lnTo>
                  <a:pt x="456337" y="1201317"/>
                </a:lnTo>
                <a:lnTo>
                  <a:pt x="463480" y="1187016"/>
                </a:lnTo>
                <a:lnTo>
                  <a:pt x="469829" y="1173907"/>
                </a:lnTo>
                <a:lnTo>
                  <a:pt x="480543" y="1150470"/>
                </a:lnTo>
                <a:lnTo>
                  <a:pt x="507526" y="1143716"/>
                </a:lnTo>
                <a:lnTo>
                  <a:pt x="506336" y="1138155"/>
                </a:lnTo>
                <a:lnTo>
                  <a:pt x="504748" y="1132196"/>
                </a:lnTo>
                <a:lnTo>
                  <a:pt x="502764" y="1127429"/>
                </a:lnTo>
                <a:lnTo>
                  <a:pt x="500780" y="1123457"/>
                </a:lnTo>
                <a:lnTo>
                  <a:pt x="498399" y="1119484"/>
                </a:lnTo>
                <a:lnTo>
                  <a:pt x="496018" y="1115909"/>
                </a:lnTo>
                <a:lnTo>
                  <a:pt x="490860" y="1109950"/>
                </a:lnTo>
                <a:lnTo>
                  <a:pt x="485701" y="1103594"/>
                </a:lnTo>
                <a:lnTo>
                  <a:pt x="480146" y="1097636"/>
                </a:lnTo>
                <a:lnTo>
                  <a:pt x="477765" y="1094458"/>
                </a:lnTo>
                <a:lnTo>
                  <a:pt x="475384" y="1091280"/>
                </a:lnTo>
                <a:lnTo>
                  <a:pt x="473400" y="1087307"/>
                </a:lnTo>
                <a:lnTo>
                  <a:pt x="471813" y="1082937"/>
                </a:lnTo>
                <a:lnTo>
                  <a:pt x="461495" y="973694"/>
                </a:lnTo>
                <a:lnTo>
                  <a:pt x="461099" y="974091"/>
                </a:lnTo>
                <a:lnTo>
                  <a:pt x="460305" y="974091"/>
                </a:lnTo>
                <a:lnTo>
                  <a:pt x="457527" y="973694"/>
                </a:lnTo>
                <a:lnTo>
                  <a:pt x="448401" y="972105"/>
                </a:lnTo>
                <a:lnTo>
                  <a:pt x="438877" y="969324"/>
                </a:lnTo>
                <a:lnTo>
                  <a:pt x="435306" y="968133"/>
                </a:lnTo>
                <a:lnTo>
                  <a:pt x="433322" y="967338"/>
                </a:lnTo>
                <a:lnTo>
                  <a:pt x="430147" y="964557"/>
                </a:lnTo>
                <a:lnTo>
                  <a:pt x="426973" y="962174"/>
                </a:lnTo>
                <a:lnTo>
                  <a:pt x="424195" y="958996"/>
                </a:lnTo>
                <a:lnTo>
                  <a:pt x="421417" y="955818"/>
                </a:lnTo>
                <a:lnTo>
                  <a:pt x="419036" y="952243"/>
                </a:lnTo>
                <a:lnTo>
                  <a:pt x="416655" y="948270"/>
                </a:lnTo>
                <a:lnTo>
                  <a:pt x="414671" y="944298"/>
                </a:lnTo>
                <a:lnTo>
                  <a:pt x="412687" y="939928"/>
                </a:lnTo>
                <a:lnTo>
                  <a:pt x="409116" y="929997"/>
                </a:lnTo>
                <a:lnTo>
                  <a:pt x="406338" y="920066"/>
                </a:lnTo>
                <a:lnTo>
                  <a:pt x="403957" y="908943"/>
                </a:lnTo>
                <a:lnTo>
                  <a:pt x="401576" y="898217"/>
                </a:lnTo>
                <a:lnTo>
                  <a:pt x="399989" y="887094"/>
                </a:lnTo>
                <a:lnTo>
                  <a:pt x="398402" y="875574"/>
                </a:lnTo>
                <a:lnTo>
                  <a:pt x="396418" y="854122"/>
                </a:lnTo>
                <a:lnTo>
                  <a:pt x="394831" y="834260"/>
                </a:lnTo>
                <a:lnTo>
                  <a:pt x="393640" y="817576"/>
                </a:lnTo>
                <a:lnTo>
                  <a:pt x="393640" y="814795"/>
                </a:lnTo>
                <a:lnTo>
                  <a:pt x="394037" y="811617"/>
                </a:lnTo>
                <a:lnTo>
                  <a:pt x="395227" y="808439"/>
                </a:lnTo>
                <a:lnTo>
                  <a:pt x="396418" y="805261"/>
                </a:lnTo>
                <a:lnTo>
                  <a:pt x="399989" y="798905"/>
                </a:lnTo>
                <a:lnTo>
                  <a:pt x="403561" y="791755"/>
                </a:lnTo>
                <a:lnTo>
                  <a:pt x="407132" y="784604"/>
                </a:lnTo>
                <a:lnTo>
                  <a:pt x="408322" y="780234"/>
                </a:lnTo>
                <a:lnTo>
                  <a:pt x="409513" y="776262"/>
                </a:lnTo>
                <a:lnTo>
                  <a:pt x="410306" y="771495"/>
                </a:lnTo>
                <a:lnTo>
                  <a:pt x="410703" y="766331"/>
                </a:lnTo>
                <a:lnTo>
                  <a:pt x="410306" y="761166"/>
                </a:lnTo>
                <a:lnTo>
                  <a:pt x="409513" y="755605"/>
                </a:lnTo>
                <a:lnTo>
                  <a:pt x="406338" y="738126"/>
                </a:lnTo>
                <a:lnTo>
                  <a:pt x="403561" y="721839"/>
                </a:lnTo>
                <a:lnTo>
                  <a:pt x="401180" y="705552"/>
                </a:lnTo>
                <a:lnTo>
                  <a:pt x="399196" y="689662"/>
                </a:lnTo>
                <a:lnTo>
                  <a:pt x="397608" y="673772"/>
                </a:lnTo>
                <a:lnTo>
                  <a:pt x="397211" y="659074"/>
                </a:lnTo>
                <a:lnTo>
                  <a:pt x="396815" y="643978"/>
                </a:lnTo>
                <a:lnTo>
                  <a:pt x="396815" y="629677"/>
                </a:lnTo>
                <a:lnTo>
                  <a:pt x="397608" y="615774"/>
                </a:lnTo>
                <a:lnTo>
                  <a:pt x="398799" y="602267"/>
                </a:lnTo>
                <a:lnTo>
                  <a:pt x="400386" y="588761"/>
                </a:lnTo>
                <a:lnTo>
                  <a:pt x="402370" y="576446"/>
                </a:lnTo>
                <a:lnTo>
                  <a:pt x="404751" y="563734"/>
                </a:lnTo>
                <a:lnTo>
                  <a:pt x="407529" y="552214"/>
                </a:lnTo>
                <a:lnTo>
                  <a:pt x="410703" y="540297"/>
                </a:lnTo>
                <a:lnTo>
                  <a:pt x="414275" y="529571"/>
                </a:lnTo>
                <a:lnTo>
                  <a:pt x="418243" y="519242"/>
                </a:lnTo>
                <a:lnTo>
                  <a:pt x="422211" y="508914"/>
                </a:lnTo>
                <a:lnTo>
                  <a:pt x="426973" y="499380"/>
                </a:lnTo>
                <a:lnTo>
                  <a:pt x="432131" y="490243"/>
                </a:lnTo>
                <a:lnTo>
                  <a:pt x="437290" y="481504"/>
                </a:lnTo>
                <a:lnTo>
                  <a:pt x="442845" y="473162"/>
                </a:lnTo>
                <a:lnTo>
                  <a:pt x="448797" y="465614"/>
                </a:lnTo>
                <a:lnTo>
                  <a:pt x="454750" y="458066"/>
                </a:lnTo>
                <a:lnTo>
                  <a:pt x="461495" y="451710"/>
                </a:lnTo>
                <a:lnTo>
                  <a:pt x="468241" y="445752"/>
                </a:lnTo>
                <a:lnTo>
                  <a:pt x="474987" y="440190"/>
                </a:lnTo>
                <a:lnTo>
                  <a:pt x="482130" y="435026"/>
                </a:lnTo>
                <a:lnTo>
                  <a:pt x="490066" y="429862"/>
                </a:lnTo>
                <a:lnTo>
                  <a:pt x="497606" y="425889"/>
                </a:lnTo>
                <a:lnTo>
                  <a:pt x="505542" y="422711"/>
                </a:lnTo>
                <a:lnTo>
                  <a:pt x="513875" y="419533"/>
                </a:lnTo>
                <a:lnTo>
                  <a:pt x="538478" y="409999"/>
                </a:lnTo>
                <a:lnTo>
                  <a:pt x="553160" y="404438"/>
                </a:lnTo>
                <a:lnTo>
                  <a:pt x="568239" y="399273"/>
                </a:lnTo>
                <a:lnTo>
                  <a:pt x="584111" y="394506"/>
                </a:lnTo>
                <a:lnTo>
                  <a:pt x="601174" y="390137"/>
                </a:lnTo>
                <a:lnTo>
                  <a:pt x="618634" y="386562"/>
                </a:lnTo>
                <a:lnTo>
                  <a:pt x="627761" y="384973"/>
                </a:lnTo>
                <a:lnTo>
                  <a:pt x="636888" y="383384"/>
                </a:lnTo>
                <a:lnTo>
                  <a:pt x="646014" y="382589"/>
                </a:lnTo>
                <a:lnTo>
                  <a:pt x="655538" y="381795"/>
                </a:lnTo>
                <a:lnTo>
                  <a:pt x="665061" y="381397"/>
                </a:lnTo>
                <a:lnTo>
                  <a:pt x="674585" y="381000"/>
                </a:lnTo>
                <a:close/>
                <a:moveTo>
                  <a:pt x="1307704" y="0"/>
                </a:moveTo>
                <a:lnTo>
                  <a:pt x="1321601" y="0"/>
                </a:lnTo>
                <a:lnTo>
                  <a:pt x="1335100" y="0"/>
                </a:lnTo>
                <a:lnTo>
                  <a:pt x="1348997" y="1191"/>
                </a:lnTo>
                <a:lnTo>
                  <a:pt x="1362496" y="2381"/>
                </a:lnTo>
                <a:lnTo>
                  <a:pt x="1376790" y="4366"/>
                </a:lnTo>
                <a:lnTo>
                  <a:pt x="1390289" y="7144"/>
                </a:lnTo>
                <a:lnTo>
                  <a:pt x="1404583" y="10319"/>
                </a:lnTo>
                <a:lnTo>
                  <a:pt x="1418480" y="14684"/>
                </a:lnTo>
                <a:lnTo>
                  <a:pt x="1432773" y="19447"/>
                </a:lnTo>
                <a:lnTo>
                  <a:pt x="1446670" y="25003"/>
                </a:lnTo>
                <a:lnTo>
                  <a:pt x="1460566" y="31353"/>
                </a:lnTo>
                <a:lnTo>
                  <a:pt x="1474463" y="38497"/>
                </a:lnTo>
                <a:lnTo>
                  <a:pt x="1488757" y="46831"/>
                </a:lnTo>
                <a:lnTo>
                  <a:pt x="1525285" y="80963"/>
                </a:lnTo>
                <a:lnTo>
                  <a:pt x="1584841" y="90884"/>
                </a:lnTo>
                <a:lnTo>
                  <a:pt x="1590400" y="94853"/>
                </a:lnTo>
                <a:lnTo>
                  <a:pt x="1595958" y="99616"/>
                </a:lnTo>
                <a:lnTo>
                  <a:pt x="1600723" y="104775"/>
                </a:lnTo>
                <a:lnTo>
                  <a:pt x="1605487" y="110331"/>
                </a:lnTo>
                <a:lnTo>
                  <a:pt x="1609855" y="115888"/>
                </a:lnTo>
                <a:lnTo>
                  <a:pt x="1613825" y="122238"/>
                </a:lnTo>
                <a:lnTo>
                  <a:pt x="1617399" y="128984"/>
                </a:lnTo>
                <a:lnTo>
                  <a:pt x="1620575" y="134938"/>
                </a:lnTo>
                <a:lnTo>
                  <a:pt x="1626531" y="146447"/>
                </a:lnTo>
                <a:lnTo>
                  <a:pt x="1630898" y="156766"/>
                </a:lnTo>
                <a:lnTo>
                  <a:pt x="1634075" y="165894"/>
                </a:lnTo>
                <a:lnTo>
                  <a:pt x="1636854" y="177403"/>
                </a:lnTo>
                <a:lnTo>
                  <a:pt x="1639236" y="189309"/>
                </a:lnTo>
                <a:lnTo>
                  <a:pt x="1641619" y="200819"/>
                </a:lnTo>
                <a:lnTo>
                  <a:pt x="1643207" y="212725"/>
                </a:lnTo>
                <a:lnTo>
                  <a:pt x="1644795" y="223838"/>
                </a:lnTo>
                <a:lnTo>
                  <a:pt x="1646383" y="235347"/>
                </a:lnTo>
                <a:lnTo>
                  <a:pt x="1648368" y="258366"/>
                </a:lnTo>
                <a:lnTo>
                  <a:pt x="1649559" y="281781"/>
                </a:lnTo>
                <a:lnTo>
                  <a:pt x="1649957" y="304800"/>
                </a:lnTo>
                <a:lnTo>
                  <a:pt x="1649957" y="328613"/>
                </a:lnTo>
                <a:lnTo>
                  <a:pt x="1649559" y="352822"/>
                </a:lnTo>
                <a:lnTo>
                  <a:pt x="1648765" y="365919"/>
                </a:lnTo>
                <a:lnTo>
                  <a:pt x="1647177" y="385763"/>
                </a:lnTo>
                <a:lnTo>
                  <a:pt x="1642413" y="436959"/>
                </a:lnTo>
                <a:lnTo>
                  <a:pt x="1640427" y="464344"/>
                </a:lnTo>
                <a:lnTo>
                  <a:pt x="1638839" y="490141"/>
                </a:lnTo>
                <a:lnTo>
                  <a:pt x="1638442" y="501650"/>
                </a:lnTo>
                <a:lnTo>
                  <a:pt x="1638045" y="511969"/>
                </a:lnTo>
                <a:lnTo>
                  <a:pt x="1638442" y="521494"/>
                </a:lnTo>
                <a:lnTo>
                  <a:pt x="1638839" y="529034"/>
                </a:lnTo>
                <a:lnTo>
                  <a:pt x="1640030" y="538559"/>
                </a:lnTo>
                <a:lnTo>
                  <a:pt x="1642016" y="546497"/>
                </a:lnTo>
                <a:lnTo>
                  <a:pt x="1644001" y="553244"/>
                </a:lnTo>
                <a:lnTo>
                  <a:pt x="1646780" y="558800"/>
                </a:lnTo>
                <a:lnTo>
                  <a:pt x="1649559" y="563959"/>
                </a:lnTo>
                <a:lnTo>
                  <a:pt x="1653133" y="569516"/>
                </a:lnTo>
                <a:lnTo>
                  <a:pt x="1656706" y="576659"/>
                </a:lnTo>
                <a:lnTo>
                  <a:pt x="1661074" y="584597"/>
                </a:lnTo>
                <a:lnTo>
                  <a:pt x="1664250" y="592534"/>
                </a:lnTo>
                <a:lnTo>
                  <a:pt x="1667029" y="600869"/>
                </a:lnTo>
                <a:lnTo>
                  <a:pt x="1669412" y="609600"/>
                </a:lnTo>
                <a:lnTo>
                  <a:pt x="1671397" y="618331"/>
                </a:lnTo>
                <a:lnTo>
                  <a:pt x="1672588" y="627459"/>
                </a:lnTo>
                <a:lnTo>
                  <a:pt x="1673382" y="636984"/>
                </a:lnTo>
                <a:lnTo>
                  <a:pt x="1673779" y="646113"/>
                </a:lnTo>
                <a:lnTo>
                  <a:pt x="1674176" y="655241"/>
                </a:lnTo>
                <a:lnTo>
                  <a:pt x="1673779" y="665163"/>
                </a:lnTo>
                <a:lnTo>
                  <a:pt x="1673382" y="674291"/>
                </a:lnTo>
                <a:lnTo>
                  <a:pt x="1671794" y="692547"/>
                </a:lnTo>
                <a:lnTo>
                  <a:pt x="1669412" y="710009"/>
                </a:lnTo>
                <a:lnTo>
                  <a:pt x="1666632" y="726678"/>
                </a:lnTo>
                <a:lnTo>
                  <a:pt x="1664647" y="735806"/>
                </a:lnTo>
                <a:lnTo>
                  <a:pt x="1662662" y="745728"/>
                </a:lnTo>
                <a:lnTo>
                  <a:pt x="1659883" y="755650"/>
                </a:lnTo>
                <a:lnTo>
                  <a:pt x="1656706" y="765572"/>
                </a:lnTo>
                <a:lnTo>
                  <a:pt x="1653133" y="775891"/>
                </a:lnTo>
                <a:lnTo>
                  <a:pt x="1649162" y="785416"/>
                </a:lnTo>
                <a:lnTo>
                  <a:pt x="1644795" y="793750"/>
                </a:lnTo>
                <a:lnTo>
                  <a:pt x="1642413" y="798116"/>
                </a:lnTo>
                <a:lnTo>
                  <a:pt x="1639633" y="802084"/>
                </a:lnTo>
                <a:lnTo>
                  <a:pt x="1636854" y="805656"/>
                </a:lnTo>
                <a:lnTo>
                  <a:pt x="1633678" y="808831"/>
                </a:lnTo>
                <a:lnTo>
                  <a:pt x="1630104" y="811609"/>
                </a:lnTo>
                <a:lnTo>
                  <a:pt x="1626531" y="814388"/>
                </a:lnTo>
                <a:lnTo>
                  <a:pt x="1618193" y="818753"/>
                </a:lnTo>
                <a:lnTo>
                  <a:pt x="1610252" y="823119"/>
                </a:lnTo>
                <a:lnTo>
                  <a:pt x="1602311" y="827881"/>
                </a:lnTo>
                <a:lnTo>
                  <a:pt x="1598341" y="830263"/>
                </a:lnTo>
                <a:lnTo>
                  <a:pt x="1593973" y="832644"/>
                </a:lnTo>
                <a:lnTo>
                  <a:pt x="1590797" y="835819"/>
                </a:lnTo>
                <a:lnTo>
                  <a:pt x="1587223" y="838994"/>
                </a:lnTo>
                <a:lnTo>
                  <a:pt x="1584444" y="842963"/>
                </a:lnTo>
                <a:lnTo>
                  <a:pt x="1581665" y="846931"/>
                </a:lnTo>
                <a:lnTo>
                  <a:pt x="1578489" y="854075"/>
                </a:lnTo>
                <a:lnTo>
                  <a:pt x="1576106" y="860822"/>
                </a:lnTo>
                <a:lnTo>
                  <a:pt x="1574121" y="867966"/>
                </a:lnTo>
                <a:lnTo>
                  <a:pt x="1572533" y="875506"/>
                </a:lnTo>
                <a:lnTo>
                  <a:pt x="1571342" y="883444"/>
                </a:lnTo>
                <a:lnTo>
                  <a:pt x="1570151" y="890984"/>
                </a:lnTo>
                <a:lnTo>
                  <a:pt x="1568959" y="906859"/>
                </a:lnTo>
                <a:lnTo>
                  <a:pt x="1568165" y="923131"/>
                </a:lnTo>
                <a:lnTo>
                  <a:pt x="1566974" y="939006"/>
                </a:lnTo>
                <a:lnTo>
                  <a:pt x="1565783" y="946944"/>
                </a:lnTo>
                <a:lnTo>
                  <a:pt x="1564989" y="954484"/>
                </a:lnTo>
                <a:lnTo>
                  <a:pt x="1563401" y="961628"/>
                </a:lnTo>
                <a:lnTo>
                  <a:pt x="1561415" y="969169"/>
                </a:lnTo>
                <a:lnTo>
                  <a:pt x="1558636" y="976709"/>
                </a:lnTo>
                <a:lnTo>
                  <a:pt x="1555460" y="983456"/>
                </a:lnTo>
                <a:lnTo>
                  <a:pt x="1551887" y="989409"/>
                </a:lnTo>
                <a:lnTo>
                  <a:pt x="1548313" y="995363"/>
                </a:lnTo>
                <a:lnTo>
                  <a:pt x="1544343" y="1000522"/>
                </a:lnTo>
                <a:lnTo>
                  <a:pt x="1539578" y="1005284"/>
                </a:lnTo>
                <a:lnTo>
                  <a:pt x="1531637" y="1014809"/>
                </a:lnTo>
                <a:lnTo>
                  <a:pt x="1527667" y="1019969"/>
                </a:lnTo>
                <a:lnTo>
                  <a:pt x="1524093" y="1025525"/>
                </a:lnTo>
                <a:lnTo>
                  <a:pt x="1520520" y="1031081"/>
                </a:lnTo>
                <a:lnTo>
                  <a:pt x="1517741" y="1037431"/>
                </a:lnTo>
                <a:lnTo>
                  <a:pt x="1514961" y="1044178"/>
                </a:lnTo>
                <a:lnTo>
                  <a:pt x="1512976" y="1052513"/>
                </a:lnTo>
                <a:lnTo>
                  <a:pt x="1510991" y="1061244"/>
                </a:lnTo>
                <a:lnTo>
                  <a:pt x="1510197" y="1070769"/>
                </a:lnTo>
                <a:lnTo>
                  <a:pt x="1561415" y="1078309"/>
                </a:lnTo>
                <a:lnTo>
                  <a:pt x="1576900" y="1111250"/>
                </a:lnTo>
                <a:lnTo>
                  <a:pt x="1585635" y="1129903"/>
                </a:lnTo>
                <a:lnTo>
                  <a:pt x="1596355" y="1149350"/>
                </a:lnTo>
                <a:lnTo>
                  <a:pt x="1601517" y="1158478"/>
                </a:lnTo>
                <a:lnTo>
                  <a:pt x="1606679" y="1168003"/>
                </a:lnTo>
                <a:lnTo>
                  <a:pt x="1612237" y="1176734"/>
                </a:lnTo>
                <a:lnTo>
                  <a:pt x="1617796" y="1184672"/>
                </a:lnTo>
                <a:lnTo>
                  <a:pt x="1624149" y="1192609"/>
                </a:lnTo>
                <a:lnTo>
                  <a:pt x="1629707" y="1198959"/>
                </a:lnTo>
                <a:lnTo>
                  <a:pt x="1635663" y="1204516"/>
                </a:lnTo>
                <a:lnTo>
                  <a:pt x="1641619" y="1209278"/>
                </a:lnTo>
                <a:lnTo>
                  <a:pt x="1721821" y="1231106"/>
                </a:lnTo>
                <a:lnTo>
                  <a:pt x="1793687" y="1261269"/>
                </a:lnTo>
                <a:lnTo>
                  <a:pt x="1867537" y="1292622"/>
                </a:lnTo>
                <a:lnTo>
                  <a:pt x="1941387" y="1324372"/>
                </a:lnTo>
                <a:lnTo>
                  <a:pt x="2013649" y="1354931"/>
                </a:lnTo>
                <a:lnTo>
                  <a:pt x="2029531" y="1361678"/>
                </a:lnTo>
                <a:lnTo>
                  <a:pt x="2046207" y="1367631"/>
                </a:lnTo>
                <a:lnTo>
                  <a:pt x="2079161" y="1379141"/>
                </a:lnTo>
                <a:lnTo>
                  <a:pt x="2095440" y="1385094"/>
                </a:lnTo>
                <a:lnTo>
                  <a:pt x="2112116" y="1391444"/>
                </a:lnTo>
                <a:lnTo>
                  <a:pt x="2127998" y="1397397"/>
                </a:lnTo>
                <a:lnTo>
                  <a:pt x="2143085" y="1404144"/>
                </a:lnTo>
                <a:lnTo>
                  <a:pt x="2150232" y="1407716"/>
                </a:lnTo>
                <a:lnTo>
                  <a:pt x="2157776" y="1411684"/>
                </a:lnTo>
                <a:lnTo>
                  <a:pt x="2164923" y="1416050"/>
                </a:lnTo>
                <a:lnTo>
                  <a:pt x="2171673" y="1420019"/>
                </a:lnTo>
                <a:lnTo>
                  <a:pt x="2178423" y="1424384"/>
                </a:lnTo>
                <a:lnTo>
                  <a:pt x="2184775" y="1429147"/>
                </a:lnTo>
                <a:lnTo>
                  <a:pt x="2191128" y="1433909"/>
                </a:lnTo>
                <a:lnTo>
                  <a:pt x="2196687" y="1439069"/>
                </a:lnTo>
                <a:lnTo>
                  <a:pt x="2202245" y="1445022"/>
                </a:lnTo>
                <a:lnTo>
                  <a:pt x="2207804" y="1450578"/>
                </a:lnTo>
                <a:lnTo>
                  <a:pt x="2212965" y="1456928"/>
                </a:lnTo>
                <a:lnTo>
                  <a:pt x="2217333" y="1463278"/>
                </a:lnTo>
                <a:lnTo>
                  <a:pt x="2221700" y="1470422"/>
                </a:lnTo>
                <a:lnTo>
                  <a:pt x="2225274" y="1477566"/>
                </a:lnTo>
                <a:lnTo>
                  <a:pt x="2228847" y="1485503"/>
                </a:lnTo>
                <a:lnTo>
                  <a:pt x="2232023" y="1493441"/>
                </a:lnTo>
                <a:lnTo>
                  <a:pt x="2232023" y="1519634"/>
                </a:lnTo>
                <a:lnTo>
                  <a:pt x="2232817" y="1552178"/>
                </a:lnTo>
                <a:lnTo>
                  <a:pt x="2234406" y="1628378"/>
                </a:lnTo>
                <a:lnTo>
                  <a:pt x="2235597" y="1668859"/>
                </a:lnTo>
                <a:lnTo>
                  <a:pt x="2236391" y="1708150"/>
                </a:lnTo>
                <a:lnTo>
                  <a:pt x="2236788" y="1745059"/>
                </a:lnTo>
                <a:lnTo>
                  <a:pt x="2236391" y="1778000"/>
                </a:lnTo>
                <a:lnTo>
                  <a:pt x="374650" y="1778000"/>
                </a:lnTo>
                <a:lnTo>
                  <a:pt x="374650" y="1745059"/>
                </a:lnTo>
                <a:lnTo>
                  <a:pt x="374650" y="1708150"/>
                </a:lnTo>
                <a:lnTo>
                  <a:pt x="375444" y="1668859"/>
                </a:lnTo>
                <a:lnTo>
                  <a:pt x="376238" y="1628378"/>
                </a:lnTo>
                <a:lnTo>
                  <a:pt x="377826" y="1552178"/>
                </a:lnTo>
                <a:lnTo>
                  <a:pt x="378620" y="1519634"/>
                </a:lnTo>
                <a:lnTo>
                  <a:pt x="379017" y="1493441"/>
                </a:lnTo>
                <a:lnTo>
                  <a:pt x="381797" y="1485503"/>
                </a:lnTo>
                <a:lnTo>
                  <a:pt x="385370" y="1477566"/>
                </a:lnTo>
                <a:lnTo>
                  <a:pt x="389341" y="1470422"/>
                </a:lnTo>
                <a:lnTo>
                  <a:pt x="393311" y="1463278"/>
                </a:lnTo>
                <a:lnTo>
                  <a:pt x="398076" y="1456928"/>
                </a:lnTo>
                <a:lnTo>
                  <a:pt x="403237" y="1450578"/>
                </a:lnTo>
                <a:lnTo>
                  <a:pt x="408399" y="1445022"/>
                </a:lnTo>
                <a:lnTo>
                  <a:pt x="413957" y="1439069"/>
                </a:lnTo>
                <a:lnTo>
                  <a:pt x="419516" y="1433909"/>
                </a:lnTo>
                <a:lnTo>
                  <a:pt x="425869" y="1429147"/>
                </a:lnTo>
                <a:lnTo>
                  <a:pt x="432618" y="1424384"/>
                </a:lnTo>
                <a:lnTo>
                  <a:pt x="438971" y="1420019"/>
                </a:lnTo>
                <a:lnTo>
                  <a:pt x="445721" y="1416050"/>
                </a:lnTo>
                <a:lnTo>
                  <a:pt x="452868" y="1411684"/>
                </a:lnTo>
                <a:lnTo>
                  <a:pt x="460412" y="1407716"/>
                </a:lnTo>
                <a:lnTo>
                  <a:pt x="467558" y="1404144"/>
                </a:lnTo>
                <a:lnTo>
                  <a:pt x="482646" y="1397397"/>
                </a:lnTo>
                <a:lnTo>
                  <a:pt x="498925" y="1391444"/>
                </a:lnTo>
                <a:lnTo>
                  <a:pt x="515204" y="1385094"/>
                </a:lnTo>
                <a:lnTo>
                  <a:pt x="531483" y="1379141"/>
                </a:lnTo>
                <a:lnTo>
                  <a:pt x="564437" y="1367631"/>
                </a:lnTo>
                <a:lnTo>
                  <a:pt x="581113" y="1361678"/>
                </a:lnTo>
                <a:lnTo>
                  <a:pt x="597392" y="1354931"/>
                </a:lnTo>
                <a:lnTo>
                  <a:pt x="669257" y="1324372"/>
                </a:lnTo>
                <a:lnTo>
                  <a:pt x="743504" y="1292622"/>
                </a:lnTo>
                <a:lnTo>
                  <a:pt x="817354" y="1261269"/>
                </a:lnTo>
                <a:lnTo>
                  <a:pt x="888822" y="1231106"/>
                </a:lnTo>
                <a:lnTo>
                  <a:pt x="969025" y="1209278"/>
                </a:lnTo>
                <a:lnTo>
                  <a:pt x="974981" y="1204516"/>
                </a:lnTo>
                <a:lnTo>
                  <a:pt x="980937" y="1198959"/>
                </a:lnTo>
                <a:lnTo>
                  <a:pt x="986892" y="1192609"/>
                </a:lnTo>
                <a:lnTo>
                  <a:pt x="992848" y="1184672"/>
                </a:lnTo>
                <a:lnTo>
                  <a:pt x="998407" y="1176734"/>
                </a:lnTo>
                <a:lnTo>
                  <a:pt x="1003965" y="1168003"/>
                </a:lnTo>
                <a:lnTo>
                  <a:pt x="1009524" y="1158478"/>
                </a:lnTo>
                <a:lnTo>
                  <a:pt x="1015083" y="1149350"/>
                </a:lnTo>
                <a:lnTo>
                  <a:pt x="1025009" y="1129903"/>
                </a:lnTo>
                <a:lnTo>
                  <a:pt x="1034141" y="1111250"/>
                </a:lnTo>
                <a:lnTo>
                  <a:pt x="1049228" y="1078309"/>
                </a:lnTo>
                <a:lnTo>
                  <a:pt x="1087345" y="1068784"/>
                </a:lnTo>
                <a:lnTo>
                  <a:pt x="1085359" y="1060450"/>
                </a:lnTo>
                <a:lnTo>
                  <a:pt x="1082977" y="1053306"/>
                </a:lnTo>
                <a:lnTo>
                  <a:pt x="1080595" y="1046163"/>
                </a:lnTo>
                <a:lnTo>
                  <a:pt x="1077419" y="1040209"/>
                </a:lnTo>
                <a:lnTo>
                  <a:pt x="1074242" y="1034653"/>
                </a:lnTo>
                <a:lnTo>
                  <a:pt x="1071066" y="1029891"/>
                </a:lnTo>
                <a:lnTo>
                  <a:pt x="1067492" y="1025525"/>
                </a:lnTo>
                <a:lnTo>
                  <a:pt x="1063125" y="1020763"/>
                </a:lnTo>
                <a:lnTo>
                  <a:pt x="1055978" y="1012825"/>
                </a:lnTo>
                <a:lnTo>
                  <a:pt x="1048434" y="1004491"/>
                </a:lnTo>
                <a:lnTo>
                  <a:pt x="1045258" y="1000125"/>
                </a:lnTo>
                <a:lnTo>
                  <a:pt x="1042082" y="995363"/>
                </a:lnTo>
                <a:lnTo>
                  <a:pt x="1038905" y="989409"/>
                </a:lnTo>
                <a:lnTo>
                  <a:pt x="1036523" y="983456"/>
                </a:lnTo>
                <a:lnTo>
                  <a:pt x="1022229" y="830659"/>
                </a:lnTo>
                <a:lnTo>
                  <a:pt x="1021832" y="831056"/>
                </a:lnTo>
                <a:lnTo>
                  <a:pt x="1020641" y="831056"/>
                </a:lnTo>
                <a:lnTo>
                  <a:pt x="1016671" y="830659"/>
                </a:lnTo>
                <a:lnTo>
                  <a:pt x="1010715" y="829469"/>
                </a:lnTo>
                <a:lnTo>
                  <a:pt x="1003965" y="828278"/>
                </a:lnTo>
                <a:lnTo>
                  <a:pt x="990863" y="824309"/>
                </a:lnTo>
                <a:lnTo>
                  <a:pt x="985701" y="822325"/>
                </a:lnTo>
                <a:lnTo>
                  <a:pt x="982525" y="821134"/>
                </a:lnTo>
                <a:lnTo>
                  <a:pt x="978157" y="817959"/>
                </a:lnTo>
                <a:lnTo>
                  <a:pt x="973790" y="814388"/>
                </a:lnTo>
                <a:lnTo>
                  <a:pt x="969819" y="810419"/>
                </a:lnTo>
                <a:lnTo>
                  <a:pt x="966246" y="805656"/>
                </a:lnTo>
                <a:lnTo>
                  <a:pt x="962673" y="800497"/>
                </a:lnTo>
                <a:lnTo>
                  <a:pt x="959496" y="794941"/>
                </a:lnTo>
                <a:lnTo>
                  <a:pt x="956717" y="788988"/>
                </a:lnTo>
                <a:lnTo>
                  <a:pt x="953541" y="783034"/>
                </a:lnTo>
                <a:lnTo>
                  <a:pt x="951158" y="776684"/>
                </a:lnTo>
                <a:lnTo>
                  <a:pt x="948776" y="769541"/>
                </a:lnTo>
                <a:lnTo>
                  <a:pt x="944409" y="755253"/>
                </a:lnTo>
                <a:lnTo>
                  <a:pt x="941232" y="740172"/>
                </a:lnTo>
                <a:lnTo>
                  <a:pt x="938056" y="724694"/>
                </a:lnTo>
                <a:lnTo>
                  <a:pt x="935674" y="708819"/>
                </a:lnTo>
                <a:lnTo>
                  <a:pt x="934085" y="693341"/>
                </a:lnTo>
                <a:lnTo>
                  <a:pt x="932497" y="677466"/>
                </a:lnTo>
                <a:lnTo>
                  <a:pt x="931306" y="662781"/>
                </a:lnTo>
                <a:lnTo>
                  <a:pt x="929321" y="635000"/>
                </a:lnTo>
                <a:lnTo>
                  <a:pt x="926939" y="611981"/>
                </a:lnTo>
                <a:lnTo>
                  <a:pt x="926939" y="607616"/>
                </a:lnTo>
                <a:lnTo>
                  <a:pt x="927733" y="603250"/>
                </a:lnTo>
                <a:lnTo>
                  <a:pt x="929321" y="598884"/>
                </a:lnTo>
                <a:lnTo>
                  <a:pt x="931306" y="594519"/>
                </a:lnTo>
                <a:lnTo>
                  <a:pt x="935674" y="585391"/>
                </a:lnTo>
                <a:lnTo>
                  <a:pt x="940835" y="575866"/>
                </a:lnTo>
                <a:lnTo>
                  <a:pt x="943217" y="570706"/>
                </a:lnTo>
                <a:lnTo>
                  <a:pt x="945600" y="565150"/>
                </a:lnTo>
                <a:lnTo>
                  <a:pt x="947585" y="559594"/>
                </a:lnTo>
                <a:lnTo>
                  <a:pt x="949173" y="553641"/>
                </a:lnTo>
                <a:lnTo>
                  <a:pt x="950364" y="547291"/>
                </a:lnTo>
                <a:lnTo>
                  <a:pt x="950761" y="539750"/>
                </a:lnTo>
                <a:lnTo>
                  <a:pt x="950364" y="532606"/>
                </a:lnTo>
                <a:lnTo>
                  <a:pt x="949173" y="524669"/>
                </a:lnTo>
                <a:lnTo>
                  <a:pt x="944409" y="500856"/>
                </a:lnTo>
                <a:lnTo>
                  <a:pt x="940438" y="477441"/>
                </a:lnTo>
                <a:lnTo>
                  <a:pt x="937262" y="454422"/>
                </a:lnTo>
                <a:lnTo>
                  <a:pt x="934880" y="432197"/>
                </a:lnTo>
                <a:lnTo>
                  <a:pt x="933291" y="410766"/>
                </a:lnTo>
                <a:lnTo>
                  <a:pt x="932100" y="389334"/>
                </a:lnTo>
                <a:lnTo>
                  <a:pt x="931703" y="368300"/>
                </a:lnTo>
                <a:lnTo>
                  <a:pt x="932100" y="348059"/>
                </a:lnTo>
                <a:lnTo>
                  <a:pt x="932894" y="328613"/>
                </a:lnTo>
                <a:lnTo>
                  <a:pt x="934483" y="309563"/>
                </a:lnTo>
                <a:lnTo>
                  <a:pt x="936468" y="290909"/>
                </a:lnTo>
                <a:lnTo>
                  <a:pt x="939247" y="273447"/>
                </a:lnTo>
                <a:lnTo>
                  <a:pt x="942423" y="255984"/>
                </a:lnTo>
                <a:lnTo>
                  <a:pt x="946394" y="239713"/>
                </a:lnTo>
                <a:lnTo>
                  <a:pt x="950761" y="223441"/>
                </a:lnTo>
                <a:lnTo>
                  <a:pt x="956320" y="207566"/>
                </a:lnTo>
                <a:lnTo>
                  <a:pt x="961482" y="193278"/>
                </a:lnTo>
                <a:lnTo>
                  <a:pt x="967437" y="178991"/>
                </a:lnTo>
                <a:lnTo>
                  <a:pt x="973790" y="165497"/>
                </a:lnTo>
                <a:lnTo>
                  <a:pt x="980937" y="152400"/>
                </a:lnTo>
                <a:lnTo>
                  <a:pt x="988481" y="140494"/>
                </a:lnTo>
                <a:lnTo>
                  <a:pt x="996421" y="129381"/>
                </a:lnTo>
                <a:lnTo>
                  <a:pt x="1004362" y="118269"/>
                </a:lnTo>
                <a:lnTo>
                  <a:pt x="1013494" y="108347"/>
                </a:lnTo>
                <a:lnTo>
                  <a:pt x="1022229" y="99219"/>
                </a:lnTo>
                <a:lnTo>
                  <a:pt x="1031758" y="90091"/>
                </a:lnTo>
                <a:lnTo>
                  <a:pt x="1041685" y="82550"/>
                </a:lnTo>
                <a:lnTo>
                  <a:pt x="1051611" y="75406"/>
                </a:lnTo>
                <a:lnTo>
                  <a:pt x="1061934" y="68659"/>
                </a:lnTo>
                <a:lnTo>
                  <a:pt x="1073051" y="63103"/>
                </a:lnTo>
                <a:lnTo>
                  <a:pt x="1084168" y="58341"/>
                </a:lnTo>
                <a:lnTo>
                  <a:pt x="1095683" y="53975"/>
                </a:lnTo>
                <a:lnTo>
                  <a:pt x="1112358" y="47228"/>
                </a:lnTo>
                <a:lnTo>
                  <a:pt x="1131019" y="40084"/>
                </a:lnTo>
                <a:lnTo>
                  <a:pt x="1150872" y="32544"/>
                </a:lnTo>
                <a:lnTo>
                  <a:pt x="1171915" y="25400"/>
                </a:lnTo>
                <a:lnTo>
                  <a:pt x="1194547" y="18653"/>
                </a:lnTo>
                <a:lnTo>
                  <a:pt x="1206458" y="15875"/>
                </a:lnTo>
                <a:lnTo>
                  <a:pt x="1218369" y="12303"/>
                </a:lnTo>
                <a:lnTo>
                  <a:pt x="1230281" y="9525"/>
                </a:lnTo>
                <a:lnTo>
                  <a:pt x="1242986" y="7144"/>
                </a:lnTo>
                <a:lnTo>
                  <a:pt x="1255294" y="5159"/>
                </a:lnTo>
                <a:lnTo>
                  <a:pt x="1268397" y="3175"/>
                </a:lnTo>
                <a:lnTo>
                  <a:pt x="1281102" y="1588"/>
                </a:lnTo>
                <a:lnTo>
                  <a:pt x="1294602" y="794"/>
                </a:lnTo>
                <a:lnTo>
                  <a:pt x="1307704" y="0"/>
                </a:lnTo>
                <a:close/>
              </a:path>
            </a:pathLst>
          </a:custGeom>
          <a:solidFill>
            <a:schemeClr val="accent1"/>
          </a:solidFill>
          <a:ln>
            <a:noFill/>
          </a:ln>
          <a:effectLst/>
        </p:spPr>
        <p:txBody>
          <a:bodyPr/>
          <a:lstStyle/>
          <a:p>
            <a:endParaRPr lang="zh-CN" altLang="en-US" sz="4400">
              <a:ea typeface="Calibri" panose="020F0502020204030204" pitchFamily="34" charset="0"/>
              <a:cs typeface="Calibri" panose="020F0502020204030204" pitchFamily="34" charset="0"/>
            </a:endParaRPr>
          </a:p>
        </p:txBody>
      </p:sp>
      <p:sp>
        <p:nvSpPr>
          <p:cNvPr id="96" name="KSO_Shape"/>
          <p:cNvSpPr/>
          <p:nvPr/>
        </p:nvSpPr>
        <p:spPr bwMode="auto">
          <a:xfrm>
            <a:off x="1291757" y="4923889"/>
            <a:ext cx="400989" cy="342291"/>
          </a:xfrm>
          <a:custGeom>
            <a:avLst/>
            <a:gdLst>
              <a:gd name="T0" fmla="*/ 175713297 w 4097"/>
              <a:gd name="T1" fmla="*/ 71089403 h 3497"/>
              <a:gd name="T2" fmla="*/ 33597902 w 4097"/>
              <a:gd name="T3" fmla="*/ 71089403 h 3497"/>
              <a:gd name="T4" fmla="*/ 423256757 w 4097"/>
              <a:gd name="T5" fmla="*/ 139474091 h 3497"/>
              <a:gd name="T6" fmla="*/ 372859684 w 4097"/>
              <a:gd name="T7" fmla="*/ 216358747 h 3497"/>
              <a:gd name="T8" fmla="*/ 297747197 w 4097"/>
              <a:gd name="T9" fmla="*/ 139474091 h 3497"/>
              <a:gd name="T10" fmla="*/ 502231138 w 4097"/>
              <a:gd name="T11" fmla="*/ 428853992 h 3497"/>
              <a:gd name="T12" fmla="*/ 423256757 w 4097"/>
              <a:gd name="T13" fmla="*/ 139474091 h 3497"/>
              <a:gd name="T14" fmla="*/ 254687678 w 4097"/>
              <a:gd name="T15" fmla="*/ 98906881 h 3497"/>
              <a:gd name="T16" fmla="*/ 254687678 w 4097"/>
              <a:gd name="T17" fmla="*/ 327242836 h 3497"/>
              <a:gd name="T18" fmla="*/ 184402447 w 4097"/>
              <a:gd name="T19" fmla="*/ 160916703 h 3497"/>
              <a:gd name="T20" fmla="*/ 0 w 4097"/>
              <a:gd name="T21" fmla="*/ 369934708 h 3497"/>
              <a:gd name="T22" fmla="*/ 19116131 w 4097"/>
              <a:gd name="T23" fmla="*/ 675348230 h 3497"/>
              <a:gd name="T24" fmla="*/ 90752959 w 4097"/>
              <a:gd name="T25" fmla="*/ 548044259 h 3497"/>
              <a:gd name="T26" fmla="*/ 143080758 w 4097"/>
              <a:gd name="T27" fmla="*/ 528147135 h 3497"/>
              <a:gd name="T28" fmla="*/ 194249858 w 4097"/>
              <a:gd name="T29" fmla="*/ 674961968 h 3497"/>
              <a:gd name="T30" fmla="*/ 135936541 w 4097"/>
              <a:gd name="T31" fmla="*/ 385582067 h 3497"/>
              <a:gd name="T32" fmla="*/ 165865446 w 4097"/>
              <a:gd name="T33" fmla="*/ 356992065 h 3497"/>
              <a:gd name="T34" fmla="*/ 254687678 w 4097"/>
              <a:gd name="T35" fmla="*/ 455319332 h 3497"/>
              <a:gd name="T36" fmla="*/ 271293512 w 4097"/>
              <a:gd name="T37" fmla="*/ 471739216 h 3497"/>
              <a:gd name="T38" fmla="*/ 542780360 w 4097"/>
              <a:gd name="T39" fmla="*/ 471739216 h 3497"/>
              <a:gd name="T40" fmla="*/ 542780360 w 4097"/>
              <a:gd name="T41" fmla="*/ 379980165 h 3497"/>
              <a:gd name="T42" fmla="*/ 631988386 w 4097"/>
              <a:gd name="T43" fmla="*/ 286096012 h 3497"/>
              <a:gd name="T44" fmla="*/ 566337515 w 4097"/>
              <a:gd name="T45" fmla="*/ 506124911 h 3497"/>
              <a:gd name="T46" fmla="*/ 646277260 w 4097"/>
              <a:gd name="T47" fmla="*/ 668973364 h 3497"/>
              <a:gd name="T48" fmla="*/ 703239419 w 4097"/>
              <a:gd name="T49" fmla="*/ 468648678 h 3497"/>
              <a:gd name="T50" fmla="*/ 791095848 w 4097"/>
              <a:gd name="T51" fmla="*/ 669166715 h 3497"/>
              <a:gd name="T52" fmla="*/ 763483903 w 4097"/>
              <a:gd name="T53" fmla="*/ 170189195 h 3497"/>
              <a:gd name="T54" fmla="*/ 577536523 w 4097"/>
              <a:gd name="T55" fmla="*/ 289572813 h 3497"/>
              <a:gd name="T56" fmla="*/ 542780360 w 4097"/>
              <a:gd name="T57" fmla="*/ 115520115 h 3497"/>
              <a:gd name="T58" fmla="*/ 526367423 w 4097"/>
              <a:gd name="T59" fmla="*/ 98906881 h 3497"/>
              <a:gd name="T60" fmla="*/ 674082541 w 4097"/>
              <a:gd name="T61" fmla="*/ 15261096 h 3497"/>
              <a:gd name="T62" fmla="*/ 674082541 w 4097"/>
              <a:gd name="T63" fmla="*/ 153383050 h 3497"/>
              <a:gd name="T64" fmla="*/ 674082541 w 4097"/>
              <a:gd name="T65" fmla="*/ 15261096 h 34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97" h="3497">
                <a:moveTo>
                  <a:pt x="542" y="0"/>
                </a:moveTo>
                <a:cubicBezTo>
                  <a:pt x="745" y="0"/>
                  <a:pt x="910" y="165"/>
                  <a:pt x="910" y="368"/>
                </a:cubicBezTo>
                <a:cubicBezTo>
                  <a:pt x="910" y="571"/>
                  <a:pt x="745" y="736"/>
                  <a:pt x="542" y="736"/>
                </a:cubicBezTo>
                <a:cubicBezTo>
                  <a:pt x="339" y="736"/>
                  <a:pt x="174" y="571"/>
                  <a:pt x="174" y="368"/>
                </a:cubicBezTo>
                <a:cubicBezTo>
                  <a:pt x="174" y="165"/>
                  <a:pt x="339" y="0"/>
                  <a:pt x="542" y="0"/>
                </a:cubicBezTo>
                <a:close/>
                <a:moveTo>
                  <a:pt x="2192" y="722"/>
                </a:moveTo>
                <a:cubicBezTo>
                  <a:pt x="2192" y="1120"/>
                  <a:pt x="2192" y="1120"/>
                  <a:pt x="2192" y="1120"/>
                </a:cubicBezTo>
                <a:cubicBezTo>
                  <a:pt x="1931" y="1120"/>
                  <a:pt x="1931" y="1120"/>
                  <a:pt x="1931" y="1120"/>
                </a:cubicBezTo>
                <a:cubicBezTo>
                  <a:pt x="1931" y="722"/>
                  <a:pt x="1931" y="722"/>
                  <a:pt x="1931" y="722"/>
                </a:cubicBezTo>
                <a:cubicBezTo>
                  <a:pt x="1542" y="722"/>
                  <a:pt x="1542" y="722"/>
                  <a:pt x="1542" y="722"/>
                </a:cubicBezTo>
                <a:cubicBezTo>
                  <a:pt x="1542" y="2220"/>
                  <a:pt x="1542" y="2220"/>
                  <a:pt x="1542" y="2220"/>
                </a:cubicBezTo>
                <a:cubicBezTo>
                  <a:pt x="2601" y="2220"/>
                  <a:pt x="2601" y="2220"/>
                  <a:pt x="2601" y="2220"/>
                </a:cubicBezTo>
                <a:cubicBezTo>
                  <a:pt x="2601" y="722"/>
                  <a:pt x="2601" y="722"/>
                  <a:pt x="2601" y="722"/>
                </a:cubicBezTo>
                <a:cubicBezTo>
                  <a:pt x="2192" y="722"/>
                  <a:pt x="2192" y="722"/>
                  <a:pt x="2192" y="722"/>
                </a:cubicBezTo>
                <a:close/>
                <a:moveTo>
                  <a:pt x="1405" y="512"/>
                </a:moveTo>
                <a:cubicBezTo>
                  <a:pt x="1319" y="512"/>
                  <a:pt x="1319" y="512"/>
                  <a:pt x="1319" y="512"/>
                </a:cubicBezTo>
                <a:cubicBezTo>
                  <a:pt x="1319" y="598"/>
                  <a:pt x="1319" y="598"/>
                  <a:pt x="1319" y="598"/>
                </a:cubicBezTo>
                <a:cubicBezTo>
                  <a:pt x="1319" y="1694"/>
                  <a:pt x="1319" y="1694"/>
                  <a:pt x="1319" y="1694"/>
                </a:cubicBezTo>
                <a:cubicBezTo>
                  <a:pt x="1107" y="1550"/>
                  <a:pt x="1107" y="1550"/>
                  <a:pt x="1107" y="1550"/>
                </a:cubicBezTo>
                <a:cubicBezTo>
                  <a:pt x="955" y="833"/>
                  <a:pt x="955" y="833"/>
                  <a:pt x="955" y="833"/>
                </a:cubicBezTo>
                <a:cubicBezTo>
                  <a:pt x="67" y="825"/>
                  <a:pt x="67" y="825"/>
                  <a:pt x="67" y="825"/>
                </a:cubicBezTo>
                <a:cubicBezTo>
                  <a:pt x="0" y="1915"/>
                  <a:pt x="0" y="1915"/>
                  <a:pt x="0" y="1915"/>
                </a:cubicBezTo>
                <a:cubicBezTo>
                  <a:pt x="89" y="2707"/>
                  <a:pt x="89" y="2707"/>
                  <a:pt x="89" y="2707"/>
                </a:cubicBezTo>
                <a:cubicBezTo>
                  <a:pt x="99" y="3496"/>
                  <a:pt x="99" y="3496"/>
                  <a:pt x="99" y="3496"/>
                </a:cubicBezTo>
                <a:cubicBezTo>
                  <a:pt x="314" y="3494"/>
                  <a:pt x="314" y="3494"/>
                  <a:pt x="314" y="3494"/>
                </a:cubicBezTo>
                <a:cubicBezTo>
                  <a:pt x="470" y="2837"/>
                  <a:pt x="470" y="2837"/>
                  <a:pt x="470" y="2837"/>
                </a:cubicBezTo>
                <a:cubicBezTo>
                  <a:pt x="455" y="2345"/>
                  <a:pt x="455" y="2345"/>
                  <a:pt x="455" y="2345"/>
                </a:cubicBezTo>
                <a:cubicBezTo>
                  <a:pt x="741" y="2734"/>
                  <a:pt x="741" y="2734"/>
                  <a:pt x="741" y="2734"/>
                </a:cubicBezTo>
                <a:cubicBezTo>
                  <a:pt x="782" y="3497"/>
                  <a:pt x="782" y="3497"/>
                  <a:pt x="782" y="3497"/>
                </a:cubicBezTo>
                <a:cubicBezTo>
                  <a:pt x="1006" y="3494"/>
                  <a:pt x="1006" y="3494"/>
                  <a:pt x="1006" y="3494"/>
                </a:cubicBezTo>
                <a:cubicBezTo>
                  <a:pt x="1116" y="2612"/>
                  <a:pt x="1116" y="2612"/>
                  <a:pt x="1116" y="2612"/>
                </a:cubicBezTo>
                <a:cubicBezTo>
                  <a:pt x="704" y="1996"/>
                  <a:pt x="704" y="1996"/>
                  <a:pt x="704" y="1996"/>
                </a:cubicBezTo>
                <a:cubicBezTo>
                  <a:pt x="767" y="1441"/>
                  <a:pt x="767" y="1441"/>
                  <a:pt x="767" y="1441"/>
                </a:cubicBezTo>
                <a:cubicBezTo>
                  <a:pt x="859" y="1848"/>
                  <a:pt x="859" y="1848"/>
                  <a:pt x="859" y="1848"/>
                </a:cubicBezTo>
                <a:cubicBezTo>
                  <a:pt x="1319" y="1954"/>
                  <a:pt x="1319" y="1954"/>
                  <a:pt x="1319" y="1954"/>
                </a:cubicBezTo>
                <a:cubicBezTo>
                  <a:pt x="1319" y="2357"/>
                  <a:pt x="1319" y="2357"/>
                  <a:pt x="1319" y="2357"/>
                </a:cubicBezTo>
                <a:cubicBezTo>
                  <a:pt x="1319" y="2442"/>
                  <a:pt x="1319" y="2442"/>
                  <a:pt x="1319" y="2442"/>
                </a:cubicBezTo>
                <a:cubicBezTo>
                  <a:pt x="1405" y="2442"/>
                  <a:pt x="1405" y="2442"/>
                  <a:pt x="1405" y="2442"/>
                </a:cubicBezTo>
                <a:cubicBezTo>
                  <a:pt x="2726" y="2442"/>
                  <a:pt x="2726" y="2442"/>
                  <a:pt x="2726" y="2442"/>
                </a:cubicBezTo>
                <a:cubicBezTo>
                  <a:pt x="2811" y="2442"/>
                  <a:pt x="2811" y="2442"/>
                  <a:pt x="2811" y="2442"/>
                </a:cubicBezTo>
                <a:cubicBezTo>
                  <a:pt x="2811" y="2357"/>
                  <a:pt x="2811" y="2357"/>
                  <a:pt x="2811" y="2357"/>
                </a:cubicBezTo>
                <a:cubicBezTo>
                  <a:pt x="2811" y="1967"/>
                  <a:pt x="2811" y="1967"/>
                  <a:pt x="2811" y="1967"/>
                </a:cubicBezTo>
                <a:cubicBezTo>
                  <a:pt x="3165" y="1735"/>
                  <a:pt x="3165" y="1735"/>
                  <a:pt x="3165" y="1735"/>
                </a:cubicBezTo>
                <a:cubicBezTo>
                  <a:pt x="3273" y="1481"/>
                  <a:pt x="3273" y="1481"/>
                  <a:pt x="3273" y="1481"/>
                </a:cubicBezTo>
                <a:cubicBezTo>
                  <a:pt x="3392" y="2054"/>
                  <a:pt x="3392" y="2054"/>
                  <a:pt x="3392" y="2054"/>
                </a:cubicBezTo>
                <a:cubicBezTo>
                  <a:pt x="2933" y="2620"/>
                  <a:pt x="2933" y="2620"/>
                  <a:pt x="2933" y="2620"/>
                </a:cubicBezTo>
                <a:cubicBezTo>
                  <a:pt x="3130" y="3459"/>
                  <a:pt x="3130" y="3459"/>
                  <a:pt x="3130" y="3459"/>
                </a:cubicBezTo>
                <a:cubicBezTo>
                  <a:pt x="3347" y="3463"/>
                  <a:pt x="3347" y="3463"/>
                  <a:pt x="3347" y="3463"/>
                </a:cubicBezTo>
                <a:cubicBezTo>
                  <a:pt x="3298" y="2738"/>
                  <a:pt x="3298" y="2738"/>
                  <a:pt x="3298" y="2738"/>
                </a:cubicBezTo>
                <a:cubicBezTo>
                  <a:pt x="3642" y="2426"/>
                  <a:pt x="3642" y="2426"/>
                  <a:pt x="3642" y="2426"/>
                </a:cubicBezTo>
                <a:cubicBezTo>
                  <a:pt x="3816" y="3461"/>
                  <a:pt x="3816" y="3461"/>
                  <a:pt x="3816" y="3461"/>
                </a:cubicBezTo>
                <a:cubicBezTo>
                  <a:pt x="4097" y="3464"/>
                  <a:pt x="4097" y="3464"/>
                  <a:pt x="4097" y="3464"/>
                </a:cubicBezTo>
                <a:cubicBezTo>
                  <a:pt x="4048" y="2263"/>
                  <a:pt x="4048" y="2263"/>
                  <a:pt x="4048" y="2263"/>
                </a:cubicBezTo>
                <a:cubicBezTo>
                  <a:pt x="3954" y="881"/>
                  <a:pt x="3954" y="881"/>
                  <a:pt x="3954" y="881"/>
                </a:cubicBezTo>
                <a:cubicBezTo>
                  <a:pt x="3090" y="888"/>
                  <a:pt x="3090" y="888"/>
                  <a:pt x="3090" y="888"/>
                </a:cubicBezTo>
                <a:cubicBezTo>
                  <a:pt x="2991" y="1499"/>
                  <a:pt x="2991" y="1499"/>
                  <a:pt x="2991" y="1499"/>
                </a:cubicBezTo>
                <a:cubicBezTo>
                  <a:pt x="2811" y="1700"/>
                  <a:pt x="2811" y="1700"/>
                  <a:pt x="2811" y="1700"/>
                </a:cubicBezTo>
                <a:cubicBezTo>
                  <a:pt x="2811" y="598"/>
                  <a:pt x="2811" y="598"/>
                  <a:pt x="2811" y="598"/>
                </a:cubicBezTo>
                <a:cubicBezTo>
                  <a:pt x="2811" y="512"/>
                  <a:pt x="2811" y="512"/>
                  <a:pt x="2811" y="512"/>
                </a:cubicBezTo>
                <a:cubicBezTo>
                  <a:pt x="2726" y="512"/>
                  <a:pt x="2726" y="512"/>
                  <a:pt x="2726" y="512"/>
                </a:cubicBezTo>
                <a:cubicBezTo>
                  <a:pt x="1405" y="512"/>
                  <a:pt x="1405" y="512"/>
                  <a:pt x="1405" y="512"/>
                </a:cubicBezTo>
                <a:close/>
                <a:moveTo>
                  <a:pt x="3491" y="79"/>
                </a:moveTo>
                <a:cubicBezTo>
                  <a:pt x="3689" y="79"/>
                  <a:pt x="3849" y="239"/>
                  <a:pt x="3849" y="437"/>
                </a:cubicBezTo>
                <a:cubicBezTo>
                  <a:pt x="3849" y="634"/>
                  <a:pt x="3689" y="794"/>
                  <a:pt x="3491" y="794"/>
                </a:cubicBezTo>
                <a:cubicBezTo>
                  <a:pt x="3294" y="794"/>
                  <a:pt x="3134" y="634"/>
                  <a:pt x="3134" y="437"/>
                </a:cubicBezTo>
                <a:cubicBezTo>
                  <a:pt x="3134" y="239"/>
                  <a:pt x="3294" y="79"/>
                  <a:pt x="3491" y="79"/>
                </a:cubicBezTo>
                <a:close/>
              </a:path>
            </a:pathLst>
          </a:custGeom>
          <a:solidFill>
            <a:schemeClr val="accent1"/>
          </a:solidFill>
          <a:ln>
            <a:noFill/>
          </a:ln>
          <a:effectLst/>
        </p:spPr>
        <p:txBody>
          <a:bodyPr/>
          <a:lstStyle/>
          <a:p>
            <a:endParaRPr lang="zh-CN" altLang="en-US" sz="4400">
              <a:ea typeface="Calibri" panose="020F0502020204030204" pitchFamily="34" charset="0"/>
              <a:cs typeface="Calibri" panose="020F0502020204030204" pitchFamily="34" charset="0"/>
            </a:endParaRPr>
          </a:p>
        </p:txBody>
      </p:sp>
      <p:sp>
        <p:nvSpPr>
          <p:cNvPr id="97" name="KSO_Shape"/>
          <p:cNvSpPr/>
          <p:nvPr/>
        </p:nvSpPr>
        <p:spPr bwMode="auto">
          <a:xfrm>
            <a:off x="1325384" y="2659190"/>
            <a:ext cx="333734" cy="342291"/>
          </a:xfrm>
          <a:custGeom>
            <a:avLst/>
            <a:gdLst>
              <a:gd name="T0" fmla="*/ 1018488 w 2254250"/>
              <a:gd name="T1" fmla="*/ 1217529 h 2312988"/>
              <a:gd name="T2" fmla="*/ 951021 w 2254250"/>
              <a:gd name="T3" fmla="*/ 1495703 h 2312988"/>
              <a:gd name="T4" fmla="*/ 813587 w 2254250"/>
              <a:gd name="T5" fmla="*/ 1552468 h 2312988"/>
              <a:gd name="T6" fmla="*/ 630721 w 2254250"/>
              <a:gd name="T7" fmla="*/ 1584356 h 2312988"/>
              <a:gd name="T8" fmla="*/ 616637 w 2254250"/>
              <a:gd name="T9" fmla="*/ 1217529 h 2312988"/>
              <a:gd name="T10" fmla="*/ 360535 w 2254250"/>
              <a:gd name="T11" fmla="*/ 1187450 h 2312988"/>
              <a:gd name="T12" fmla="*/ 408440 w 2254250"/>
              <a:gd name="T13" fmla="*/ 1226575 h 2312988"/>
              <a:gd name="T14" fmla="*/ 383920 w 2254250"/>
              <a:gd name="T15" fmla="*/ 1589558 h 2312988"/>
              <a:gd name="T16" fmla="*/ 17028 w 2254250"/>
              <a:gd name="T17" fmla="*/ 1583452 h 2312988"/>
              <a:gd name="T18" fmla="*/ 1816 w 2254250"/>
              <a:gd name="T19" fmla="*/ 1223861 h 2312988"/>
              <a:gd name="T20" fmla="*/ 44272 w 2254250"/>
              <a:gd name="T21" fmla="*/ 1187676 h 2312988"/>
              <a:gd name="T22" fmla="*/ 1501412 w 2254250"/>
              <a:gd name="T23" fmla="*/ 810536 h 2312988"/>
              <a:gd name="T24" fmla="*/ 1551555 w 2254250"/>
              <a:gd name="T25" fmla="*/ 878128 h 2312988"/>
              <a:gd name="T26" fmla="*/ 2150105 w 2254250"/>
              <a:gd name="T27" fmla="*/ 1434290 h 2312988"/>
              <a:gd name="T28" fmla="*/ 2226569 w 2254250"/>
              <a:gd name="T29" fmla="*/ 1485778 h 2312988"/>
              <a:gd name="T30" fmla="*/ 2254250 w 2254250"/>
              <a:gd name="T31" fmla="*/ 2174175 h 2312988"/>
              <a:gd name="T32" fmla="*/ 2222485 w 2254250"/>
              <a:gd name="T33" fmla="*/ 2262407 h 2312988"/>
              <a:gd name="T34" fmla="*/ 2143298 w 2254250"/>
              <a:gd name="T35" fmla="*/ 2310040 h 2312988"/>
              <a:gd name="T36" fmla="*/ 1409065 w 2254250"/>
              <a:gd name="T37" fmla="*/ 2308452 h 2312988"/>
              <a:gd name="T38" fmla="*/ 867013 w 2254250"/>
              <a:gd name="T39" fmla="*/ 1785633 h 2312988"/>
              <a:gd name="T40" fmla="*/ 844550 w 2254250"/>
              <a:gd name="T41" fmla="*/ 1711463 h 2312988"/>
              <a:gd name="T42" fmla="*/ 874500 w 2254250"/>
              <a:gd name="T43" fmla="*/ 1638881 h 2312988"/>
              <a:gd name="T44" fmla="*/ 943703 w 2254250"/>
              <a:gd name="T45" fmla="*/ 1601682 h 2312988"/>
              <a:gd name="T46" fmla="*/ 1020848 w 2254250"/>
              <a:gd name="T47" fmla="*/ 1616879 h 2312988"/>
              <a:gd name="T48" fmla="*/ 1311273 w 2254250"/>
              <a:gd name="T49" fmla="*/ 872231 h 2312988"/>
              <a:gd name="T50" fmla="*/ 1364821 w 2254250"/>
              <a:gd name="T51" fmla="*/ 807134 h 2312988"/>
              <a:gd name="T52" fmla="*/ 1589493 w 2254250"/>
              <a:gd name="T53" fmla="*/ 586241 h 2312988"/>
              <a:gd name="T54" fmla="*/ 1630132 w 2254250"/>
              <a:gd name="T55" fmla="*/ 617084 h 2312988"/>
              <a:gd name="T56" fmla="*/ 1597666 w 2254250"/>
              <a:gd name="T57" fmla="*/ 756104 h 2312988"/>
              <a:gd name="T58" fmla="*/ 1508213 w 2254250"/>
              <a:gd name="T59" fmla="*/ 698274 h 2312988"/>
              <a:gd name="T60" fmla="*/ 1397419 w 2254250"/>
              <a:gd name="T61" fmla="*/ 687161 h 2312988"/>
              <a:gd name="T62" fmla="*/ 1295026 w 2254250"/>
              <a:gd name="T63" fmla="*/ 728663 h 2312988"/>
              <a:gd name="T64" fmla="*/ 1223963 w 2254250"/>
              <a:gd name="T65" fmla="*/ 811213 h 2312988"/>
              <a:gd name="T66" fmla="*/ 1244850 w 2254250"/>
              <a:gd name="T67" fmla="*/ 594859 h 2312988"/>
              <a:gd name="T68" fmla="*/ 995772 w 2254250"/>
              <a:gd name="T69" fmla="*/ 591216 h 2312988"/>
              <a:gd name="T70" fmla="*/ 1022350 w 2254250"/>
              <a:gd name="T71" fmla="*/ 631246 h 2312988"/>
              <a:gd name="T72" fmla="*/ 998725 w 2254250"/>
              <a:gd name="T73" fmla="*/ 986539 h 2312988"/>
              <a:gd name="T74" fmla="*/ 632992 w 2254250"/>
              <a:gd name="T75" fmla="*/ 984278 h 2312988"/>
              <a:gd name="T76" fmla="*/ 613229 w 2254250"/>
              <a:gd name="T77" fmla="*/ 627175 h 2312988"/>
              <a:gd name="T78" fmla="*/ 642760 w 2254250"/>
              <a:gd name="T79" fmla="*/ 589633 h 2312988"/>
              <a:gd name="T80" fmla="*/ 391866 w 2254250"/>
              <a:gd name="T81" fmla="*/ 597096 h 2312988"/>
              <a:gd name="T82" fmla="*/ 409348 w 2254250"/>
              <a:gd name="T83" fmla="*/ 949223 h 2312988"/>
              <a:gd name="T84" fmla="*/ 374611 w 2254250"/>
              <a:gd name="T85" fmla="*/ 991741 h 2312988"/>
              <a:gd name="T86" fmla="*/ 11352 w 2254250"/>
              <a:gd name="T87" fmla="*/ 975910 h 2312988"/>
              <a:gd name="T88" fmla="*/ 3632 w 2254250"/>
              <a:gd name="T89" fmla="*/ 616998 h 2312988"/>
              <a:gd name="T90" fmla="*/ 44272 w 2254250"/>
              <a:gd name="T91" fmla="*/ 586240 h 2312988"/>
              <a:gd name="T92" fmla="*/ 1627408 w 2254250"/>
              <a:gd name="T93" fmla="*/ 25796 h 2312988"/>
              <a:gd name="T94" fmla="*/ 1619235 w 2254250"/>
              <a:gd name="T95" fmla="*/ 393732 h 2312988"/>
              <a:gd name="T96" fmla="*/ 1249845 w 2254250"/>
              <a:gd name="T97" fmla="*/ 402105 h 2312988"/>
              <a:gd name="T98" fmla="*/ 1224871 w 2254250"/>
              <a:gd name="T99" fmla="*/ 39147 h 2312988"/>
              <a:gd name="T100" fmla="*/ 1273230 w 2254250"/>
              <a:gd name="T101" fmla="*/ 0 h 2312988"/>
              <a:gd name="T102" fmla="*/ 1018488 w 2254250"/>
              <a:gd name="T103" fmla="*/ 29869 h 2312988"/>
              <a:gd name="T104" fmla="*/ 1004404 w 2254250"/>
              <a:gd name="T105" fmla="*/ 396900 h 2312988"/>
              <a:gd name="T106" fmla="*/ 634355 w 2254250"/>
              <a:gd name="T107" fmla="*/ 399615 h 2312988"/>
              <a:gd name="T108" fmla="*/ 614819 w 2254250"/>
              <a:gd name="T109" fmla="*/ 34395 h 2312988"/>
              <a:gd name="T110" fmla="*/ 49267 w 2254250"/>
              <a:gd name="T111" fmla="*/ 0 h 2312988"/>
              <a:gd name="T112" fmla="*/ 407531 w 2254250"/>
              <a:gd name="T113" fmla="*/ 34395 h 2312988"/>
              <a:gd name="T114" fmla="*/ 388233 w 2254250"/>
              <a:gd name="T115" fmla="*/ 399615 h 2312988"/>
              <a:gd name="T116" fmla="*/ 20433 w 2254250"/>
              <a:gd name="T117" fmla="*/ 398710 h 2312988"/>
              <a:gd name="T118" fmla="*/ 908 w 2254250"/>
              <a:gd name="T119" fmla="*/ 40278 h 2312988"/>
              <a:gd name="T120" fmla="*/ 39277 w 2254250"/>
              <a:gd name="T121" fmla="*/ 905 h 2312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54250" h="2312988">
                <a:moveTo>
                  <a:pt x="661842" y="1187450"/>
                </a:moveTo>
                <a:lnTo>
                  <a:pt x="973283" y="1187450"/>
                </a:lnTo>
                <a:lnTo>
                  <a:pt x="978280" y="1187676"/>
                </a:lnTo>
                <a:lnTo>
                  <a:pt x="983278" y="1188581"/>
                </a:lnTo>
                <a:lnTo>
                  <a:pt x="988048" y="1189938"/>
                </a:lnTo>
                <a:lnTo>
                  <a:pt x="992364" y="1191295"/>
                </a:lnTo>
                <a:lnTo>
                  <a:pt x="996681" y="1193330"/>
                </a:lnTo>
                <a:lnTo>
                  <a:pt x="1000769" y="1196044"/>
                </a:lnTo>
                <a:lnTo>
                  <a:pt x="1004404" y="1198758"/>
                </a:lnTo>
                <a:lnTo>
                  <a:pt x="1008039" y="1201924"/>
                </a:lnTo>
                <a:lnTo>
                  <a:pt x="1011219" y="1205543"/>
                </a:lnTo>
                <a:lnTo>
                  <a:pt x="1013945" y="1209161"/>
                </a:lnTo>
                <a:lnTo>
                  <a:pt x="1016444" y="1213232"/>
                </a:lnTo>
                <a:lnTo>
                  <a:pt x="1018488" y="1217529"/>
                </a:lnTo>
                <a:lnTo>
                  <a:pt x="1020306" y="1222052"/>
                </a:lnTo>
                <a:lnTo>
                  <a:pt x="1021214" y="1226575"/>
                </a:lnTo>
                <a:lnTo>
                  <a:pt x="1022123" y="1231551"/>
                </a:lnTo>
                <a:lnTo>
                  <a:pt x="1022350" y="1236526"/>
                </a:lnTo>
                <a:lnTo>
                  <a:pt x="1022350" y="1503618"/>
                </a:lnTo>
                <a:lnTo>
                  <a:pt x="1015081" y="1501809"/>
                </a:lnTo>
                <a:lnTo>
                  <a:pt x="1007584" y="1500226"/>
                </a:lnTo>
                <a:lnTo>
                  <a:pt x="1000315" y="1498643"/>
                </a:lnTo>
                <a:lnTo>
                  <a:pt x="992819" y="1497286"/>
                </a:lnTo>
                <a:lnTo>
                  <a:pt x="985095" y="1496607"/>
                </a:lnTo>
                <a:lnTo>
                  <a:pt x="977599" y="1495929"/>
                </a:lnTo>
                <a:lnTo>
                  <a:pt x="969875" y="1495250"/>
                </a:lnTo>
                <a:lnTo>
                  <a:pt x="962152" y="1495250"/>
                </a:lnTo>
                <a:lnTo>
                  <a:pt x="951021" y="1495703"/>
                </a:lnTo>
                <a:lnTo>
                  <a:pt x="940117" y="1496381"/>
                </a:lnTo>
                <a:lnTo>
                  <a:pt x="929213" y="1497738"/>
                </a:lnTo>
                <a:lnTo>
                  <a:pt x="918764" y="1499547"/>
                </a:lnTo>
                <a:lnTo>
                  <a:pt x="908087" y="1502035"/>
                </a:lnTo>
                <a:lnTo>
                  <a:pt x="897637" y="1504749"/>
                </a:lnTo>
                <a:lnTo>
                  <a:pt x="887415" y="1508141"/>
                </a:lnTo>
                <a:lnTo>
                  <a:pt x="877420" y="1511986"/>
                </a:lnTo>
                <a:lnTo>
                  <a:pt x="867652" y="1516509"/>
                </a:lnTo>
                <a:lnTo>
                  <a:pt x="858111" y="1521032"/>
                </a:lnTo>
                <a:lnTo>
                  <a:pt x="848343" y="1526460"/>
                </a:lnTo>
                <a:lnTo>
                  <a:pt x="839483" y="1532114"/>
                </a:lnTo>
                <a:lnTo>
                  <a:pt x="830397" y="1538446"/>
                </a:lnTo>
                <a:lnTo>
                  <a:pt x="821765" y="1545231"/>
                </a:lnTo>
                <a:lnTo>
                  <a:pt x="813587" y="1552468"/>
                </a:lnTo>
                <a:lnTo>
                  <a:pt x="805636" y="1559931"/>
                </a:lnTo>
                <a:lnTo>
                  <a:pt x="801320" y="1564002"/>
                </a:lnTo>
                <a:lnTo>
                  <a:pt x="797458" y="1568299"/>
                </a:lnTo>
                <a:lnTo>
                  <a:pt x="789962" y="1577119"/>
                </a:lnTo>
                <a:lnTo>
                  <a:pt x="783147" y="1586166"/>
                </a:lnTo>
                <a:lnTo>
                  <a:pt x="776559" y="1595438"/>
                </a:lnTo>
                <a:lnTo>
                  <a:pt x="661842" y="1595438"/>
                </a:lnTo>
                <a:lnTo>
                  <a:pt x="656844" y="1595212"/>
                </a:lnTo>
                <a:lnTo>
                  <a:pt x="651847" y="1594307"/>
                </a:lnTo>
                <a:lnTo>
                  <a:pt x="647076" y="1593403"/>
                </a:lnTo>
                <a:lnTo>
                  <a:pt x="642760" y="1591593"/>
                </a:lnTo>
                <a:lnTo>
                  <a:pt x="638444" y="1589558"/>
                </a:lnTo>
                <a:lnTo>
                  <a:pt x="634355" y="1587070"/>
                </a:lnTo>
                <a:lnTo>
                  <a:pt x="630721" y="1584356"/>
                </a:lnTo>
                <a:lnTo>
                  <a:pt x="627086" y="1580964"/>
                </a:lnTo>
                <a:lnTo>
                  <a:pt x="623906" y="1577572"/>
                </a:lnTo>
                <a:lnTo>
                  <a:pt x="621180" y="1573727"/>
                </a:lnTo>
                <a:lnTo>
                  <a:pt x="618681" y="1569882"/>
                </a:lnTo>
                <a:lnTo>
                  <a:pt x="616637" y="1565585"/>
                </a:lnTo>
                <a:lnTo>
                  <a:pt x="614819" y="1560836"/>
                </a:lnTo>
                <a:lnTo>
                  <a:pt x="613683" y="1556313"/>
                </a:lnTo>
                <a:lnTo>
                  <a:pt x="613002" y="1551337"/>
                </a:lnTo>
                <a:lnTo>
                  <a:pt x="612775" y="1546588"/>
                </a:lnTo>
                <a:lnTo>
                  <a:pt x="612775" y="1236526"/>
                </a:lnTo>
                <a:lnTo>
                  <a:pt x="613002" y="1231551"/>
                </a:lnTo>
                <a:lnTo>
                  <a:pt x="613683" y="1226575"/>
                </a:lnTo>
                <a:lnTo>
                  <a:pt x="614819" y="1222052"/>
                </a:lnTo>
                <a:lnTo>
                  <a:pt x="616637" y="1217529"/>
                </a:lnTo>
                <a:lnTo>
                  <a:pt x="618681" y="1213232"/>
                </a:lnTo>
                <a:lnTo>
                  <a:pt x="621180" y="1209161"/>
                </a:lnTo>
                <a:lnTo>
                  <a:pt x="623906" y="1205543"/>
                </a:lnTo>
                <a:lnTo>
                  <a:pt x="627086" y="1201924"/>
                </a:lnTo>
                <a:lnTo>
                  <a:pt x="630721" y="1198758"/>
                </a:lnTo>
                <a:lnTo>
                  <a:pt x="634355" y="1196044"/>
                </a:lnTo>
                <a:lnTo>
                  <a:pt x="638444" y="1193330"/>
                </a:lnTo>
                <a:lnTo>
                  <a:pt x="642760" y="1191295"/>
                </a:lnTo>
                <a:lnTo>
                  <a:pt x="647076" y="1189938"/>
                </a:lnTo>
                <a:lnTo>
                  <a:pt x="651847" y="1188581"/>
                </a:lnTo>
                <a:lnTo>
                  <a:pt x="656844" y="1187676"/>
                </a:lnTo>
                <a:lnTo>
                  <a:pt x="661842" y="1187450"/>
                </a:lnTo>
                <a:close/>
                <a:moveTo>
                  <a:pt x="49267" y="1187450"/>
                </a:moveTo>
                <a:lnTo>
                  <a:pt x="360535" y="1187450"/>
                </a:lnTo>
                <a:lnTo>
                  <a:pt x="365757" y="1187676"/>
                </a:lnTo>
                <a:lnTo>
                  <a:pt x="370524" y="1188581"/>
                </a:lnTo>
                <a:lnTo>
                  <a:pt x="375292" y="1189938"/>
                </a:lnTo>
                <a:lnTo>
                  <a:pt x="379606" y="1191295"/>
                </a:lnTo>
                <a:lnTo>
                  <a:pt x="383920" y="1193330"/>
                </a:lnTo>
                <a:lnTo>
                  <a:pt x="388233" y="1196044"/>
                </a:lnTo>
                <a:lnTo>
                  <a:pt x="391866" y="1198758"/>
                </a:lnTo>
                <a:lnTo>
                  <a:pt x="395271" y="1201924"/>
                </a:lnTo>
                <a:lnTo>
                  <a:pt x="398450" y="1205543"/>
                </a:lnTo>
                <a:lnTo>
                  <a:pt x="401401" y="1209161"/>
                </a:lnTo>
                <a:lnTo>
                  <a:pt x="403672" y="1213232"/>
                </a:lnTo>
                <a:lnTo>
                  <a:pt x="405715" y="1217529"/>
                </a:lnTo>
                <a:lnTo>
                  <a:pt x="407531" y="1222052"/>
                </a:lnTo>
                <a:lnTo>
                  <a:pt x="408440" y="1226575"/>
                </a:lnTo>
                <a:lnTo>
                  <a:pt x="409348" y="1231551"/>
                </a:lnTo>
                <a:lnTo>
                  <a:pt x="409575" y="1236526"/>
                </a:lnTo>
                <a:lnTo>
                  <a:pt x="409575" y="1546588"/>
                </a:lnTo>
                <a:lnTo>
                  <a:pt x="409348" y="1551337"/>
                </a:lnTo>
                <a:lnTo>
                  <a:pt x="408440" y="1556313"/>
                </a:lnTo>
                <a:lnTo>
                  <a:pt x="407531" y="1560836"/>
                </a:lnTo>
                <a:lnTo>
                  <a:pt x="405715" y="1565585"/>
                </a:lnTo>
                <a:lnTo>
                  <a:pt x="403672" y="1569882"/>
                </a:lnTo>
                <a:lnTo>
                  <a:pt x="401401" y="1573727"/>
                </a:lnTo>
                <a:lnTo>
                  <a:pt x="398450" y="1577572"/>
                </a:lnTo>
                <a:lnTo>
                  <a:pt x="395271" y="1580964"/>
                </a:lnTo>
                <a:lnTo>
                  <a:pt x="391866" y="1584356"/>
                </a:lnTo>
                <a:lnTo>
                  <a:pt x="388233" y="1587070"/>
                </a:lnTo>
                <a:lnTo>
                  <a:pt x="383920" y="1589558"/>
                </a:lnTo>
                <a:lnTo>
                  <a:pt x="379606" y="1591593"/>
                </a:lnTo>
                <a:lnTo>
                  <a:pt x="375292" y="1593403"/>
                </a:lnTo>
                <a:lnTo>
                  <a:pt x="370524" y="1594307"/>
                </a:lnTo>
                <a:lnTo>
                  <a:pt x="365757" y="1595212"/>
                </a:lnTo>
                <a:lnTo>
                  <a:pt x="360535" y="1595438"/>
                </a:lnTo>
                <a:lnTo>
                  <a:pt x="49267" y="1595438"/>
                </a:lnTo>
                <a:lnTo>
                  <a:pt x="44272" y="1595212"/>
                </a:lnTo>
                <a:lnTo>
                  <a:pt x="39277" y="1594307"/>
                </a:lnTo>
                <a:lnTo>
                  <a:pt x="35191" y="1593403"/>
                </a:lnTo>
                <a:lnTo>
                  <a:pt x="31331" y="1592046"/>
                </a:lnTo>
                <a:lnTo>
                  <a:pt x="27471" y="1590237"/>
                </a:lnTo>
                <a:lnTo>
                  <a:pt x="23839" y="1588427"/>
                </a:lnTo>
                <a:lnTo>
                  <a:pt x="20433" y="1586166"/>
                </a:lnTo>
                <a:lnTo>
                  <a:pt x="17028" y="1583452"/>
                </a:lnTo>
                <a:lnTo>
                  <a:pt x="14303" y="1580738"/>
                </a:lnTo>
                <a:lnTo>
                  <a:pt x="11352" y="1577572"/>
                </a:lnTo>
                <a:lnTo>
                  <a:pt x="8854" y="1574179"/>
                </a:lnTo>
                <a:lnTo>
                  <a:pt x="6811" y="1570787"/>
                </a:lnTo>
                <a:lnTo>
                  <a:pt x="4768" y="1567168"/>
                </a:lnTo>
                <a:lnTo>
                  <a:pt x="3178" y="1563324"/>
                </a:lnTo>
                <a:lnTo>
                  <a:pt x="1816" y="1559479"/>
                </a:lnTo>
                <a:lnTo>
                  <a:pt x="908" y="1555182"/>
                </a:lnTo>
                <a:lnTo>
                  <a:pt x="227" y="1550885"/>
                </a:lnTo>
                <a:lnTo>
                  <a:pt x="0" y="1546588"/>
                </a:lnTo>
                <a:lnTo>
                  <a:pt x="0" y="1236526"/>
                </a:lnTo>
                <a:lnTo>
                  <a:pt x="227" y="1232003"/>
                </a:lnTo>
                <a:lnTo>
                  <a:pt x="908" y="1227932"/>
                </a:lnTo>
                <a:lnTo>
                  <a:pt x="1816" y="1223861"/>
                </a:lnTo>
                <a:lnTo>
                  <a:pt x="3178" y="1219564"/>
                </a:lnTo>
                <a:lnTo>
                  <a:pt x="4768" y="1215720"/>
                </a:lnTo>
                <a:lnTo>
                  <a:pt x="6811" y="1212101"/>
                </a:lnTo>
                <a:lnTo>
                  <a:pt x="8854" y="1208709"/>
                </a:lnTo>
                <a:lnTo>
                  <a:pt x="11352" y="1205543"/>
                </a:lnTo>
                <a:lnTo>
                  <a:pt x="14303" y="1202377"/>
                </a:lnTo>
                <a:lnTo>
                  <a:pt x="17028" y="1199663"/>
                </a:lnTo>
                <a:lnTo>
                  <a:pt x="20433" y="1196949"/>
                </a:lnTo>
                <a:lnTo>
                  <a:pt x="23839" y="1194687"/>
                </a:lnTo>
                <a:lnTo>
                  <a:pt x="27471" y="1192652"/>
                </a:lnTo>
                <a:lnTo>
                  <a:pt x="31331" y="1191069"/>
                </a:lnTo>
                <a:lnTo>
                  <a:pt x="35191" y="1189486"/>
                </a:lnTo>
                <a:lnTo>
                  <a:pt x="39277" y="1188581"/>
                </a:lnTo>
                <a:lnTo>
                  <a:pt x="44272" y="1187676"/>
                </a:lnTo>
                <a:lnTo>
                  <a:pt x="49267" y="1187450"/>
                </a:lnTo>
                <a:close/>
                <a:moveTo>
                  <a:pt x="1430620" y="788988"/>
                </a:moveTo>
                <a:lnTo>
                  <a:pt x="1436973" y="789215"/>
                </a:lnTo>
                <a:lnTo>
                  <a:pt x="1443553" y="789669"/>
                </a:lnTo>
                <a:lnTo>
                  <a:pt x="1449906" y="790349"/>
                </a:lnTo>
                <a:lnTo>
                  <a:pt x="1456033" y="791483"/>
                </a:lnTo>
                <a:lnTo>
                  <a:pt x="1462386" y="793071"/>
                </a:lnTo>
                <a:lnTo>
                  <a:pt x="1468285" y="794659"/>
                </a:lnTo>
                <a:lnTo>
                  <a:pt x="1474184" y="796700"/>
                </a:lnTo>
                <a:lnTo>
                  <a:pt x="1479857" y="798968"/>
                </a:lnTo>
                <a:lnTo>
                  <a:pt x="1485529" y="801463"/>
                </a:lnTo>
                <a:lnTo>
                  <a:pt x="1490975" y="804185"/>
                </a:lnTo>
                <a:lnTo>
                  <a:pt x="1496420" y="807134"/>
                </a:lnTo>
                <a:lnTo>
                  <a:pt x="1501412" y="810536"/>
                </a:lnTo>
                <a:lnTo>
                  <a:pt x="1506403" y="814165"/>
                </a:lnTo>
                <a:lnTo>
                  <a:pt x="1511168" y="817794"/>
                </a:lnTo>
                <a:lnTo>
                  <a:pt x="1515706" y="821877"/>
                </a:lnTo>
                <a:lnTo>
                  <a:pt x="1520017" y="825960"/>
                </a:lnTo>
                <a:lnTo>
                  <a:pt x="1524555" y="830496"/>
                </a:lnTo>
                <a:lnTo>
                  <a:pt x="1528412" y="835032"/>
                </a:lnTo>
                <a:lnTo>
                  <a:pt x="1532269" y="840023"/>
                </a:lnTo>
                <a:lnTo>
                  <a:pt x="1535673" y="844786"/>
                </a:lnTo>
                <a:lnTo>
                  <a:pt x="1538849" y="850003"/>
                </a:lnTo>
                <a:lnTo>
                  <a:pt x="1542026" y="855219"/>
                </a:lnTo>
                <a:lnTo>
                  <a:pt x="1544976" y="860890"/>
                </a:lnTo>
                <a:lnTo>
                  <a:pt x="1547471" y="866334"/>
                </a:lnTo>
                <a:lnTo>
                  <a:pt x="1549740" y="872231"/>
                </a:lnTo>
                <a:lnTo>
                  <a:pt x="1551555" y="878128"/>
                </a:lnTo>
                <a:lnTo>
                  <a:pt x="1553371" y="884025"/>
                </a:lnTo>
                <a:lnTo>
                  <a:pt x="1554732" y="890150"/>
                </a:lnTo>
                <a:lnTo>
                  <a:pt x="1555867" y="896501"/>
                </a:lnTo>
                <a:lnTo>
                  <a:pt x="1556774" y="902625"/>
                </a:lnTo>
                <a:lnTo>
                  <a:pt x="1557228" y="908976"/>
                </a:lnTo>
                <a:lnTo>
                  <a:pt x="1557455" y="915780"/>
                </a:lnTo>
                <a:lnTo>
                  <a:pt x="1557455" y="1366471"/>
                </a:lnTo>
                <a:lnTo>
                  <a:pt x="2109264" y="1429526"/>
                </a:lnTo>
                <a:lnTo>
                  <a:pt x="2115163" y="1429753"/>
                </a:lnTo>
                <a:lnTo>
                  <a:pt x="2122424" y="1429980"/>
                </a:lnTo>
                <a:lnTo>
                  <a:pt x="2129458" y="1430660"/>
                </a:lnTo>
                <a:lnTo>
                  <a:pt x="2136265" y="1431341"/>
                </a:lnTo>
                <a:lnTo>
                  <a:pt x="2143298" y="1432702"/>
                </a:lnTo>
                <a:lnTo>
                  <a:pt x="2150105" y="1434290"/>
                </a:lnTo>
                <a:lnTo>
                  <a:pt x="2156458" y="1436104"/>
                </a:lnTo>
                <a:lnTo>
                  <a:pt x="2162811" y="1438372"/>
                </a:lnTo>
                <a:lnTo>
                  <a:pt x="2169391" y="1440867"/>
                </a:lnTo>
                <a:lnTo>
                  <a:pt x="2175291" y="1443589"/>
                </a:lnTo>
                <a:lnTo>
                  <a:pt x="2181417" y="1446538"/>
                </a:lnTo>
                <a:lnTo>
                  <a:pt x="2187089" y="1449940"/>
                </a:lnTo>
                <a:lnTo>
                  <a:pt x="2192761" y="1453569"/>
                </a:lnTo>
                <a:lnTo>
                  <a:pt x="2198207" y="1457425"/>
                </a:lnTo>
                <a:lnTo>
                  <a:pt x="2203652" y="1461508"/>
                </a:lnTo>
                <a:lnTo>
                  <a:pt x="2208644" y="1465817"/>
                </a:lnTo>
                <a:lnTo>
                  <a:pt x="2213409" y="1470581"/>
                </a:lnTo>
                <a:lnTo>
                  <a:pt x="2218174" y="1475571"/>
                </a:lnTo>
                <a:lnTo>
                  <a:pt x="2222485" y="1480334"/>
                </a:lnTo>
                <a:lnTo>
                  <a:pt x="2226569" y="1485778"/>
                </a:lnTo>
                <a:lnTo>
                  <a:pt x="2230426" y="1491221"/>
                </a:lnTo>
                <a:lnTo>
                  <a:pt x="2234056" y="1496892"/>
                </a:lnTo>
                <a:lnTo>
                  <a:pt x="2237460" y="1502562"/>
                </a:lnTo>
                <a:lnTo>
                  <a:pt x="2240409" y="1508686"/>
                </a:lnTo>
                <a:lnTo>
                  <a:pt x="2243132" y="1514584"/>
                </a:lnTo>
                <a:lnTo>
                  <a:pt x="2245628" y="1521161"/>
                </a:lnTo>
                <a:lnTo>
                  <a:pt x="2247897" y="1527512"/>
                </a:lnTo>
                <a:lnTo>
                  <a:pt x="2249939" y="1534090"/>
                </a:lnTo>
                <a:lnTo>
                  <a:pt x="2251300" y="1540668"/>
                </a:lnTo>
                <a:lnTo>
                  <a:pt x="2252435" y="1547699"/>
                </a:lnTo>
                <a:lnTo>
                  <a:pt x="2253569" y="1554731"/>
                </a:lnTo>
                <a:lnTo>
                  <a:pt x="2254023" y="1561535"/>
                </a:lnTo>
                <a:lnTo>
                  <a:pt x="2254250" y="1568793"/>
                </a:lnTo>
                <a:lnTo>
                  <a:pt x="2254250" y="2174175"/>
                </a:lnTo>
                <a:lnTo>
                  <a:pt x="2254023" y="2181206"/>
                </a:lnTo>
                <a:lnTo>
                  <a:pt x="2253569" y="2188237"/>
                </a:lnTo>
                <a:lnTo>
                  <a:pt x="2252435" y="2195269"/>
                </a:lnTo>
                <a:lnTo>
                  <a:pt x="2251300" y="2202073"/>
                </a:lnTo>
                <a:lnTo>
                  <a:pt x="2249939" y="2208651"/>
                </a:lnTo>
                <a:lnTo>
                  <a:pt x="2247897" y="2215456"/>
                </a:lnTo>
                <a:lnTo>
                  <a:pt x="2245628" y="2221807"/>
                </a:lnTo>
                <a:lnTo>
                  <a:pt x="2243132" y="2228158"/>
                </a:lnTo>
                <a:lnTo>
                  <a:pt x="2240409" y="2234282"/>
                </a:lnTo>
                <a:lnTo>
                  <a:pt x="2237460" y="2240179"/>
                </a:lnTo>
                <a:lnTo>
                  <a:pt x="2234056" y="2246076"/>
                </a:lnTo>
                <a:lnTo>
                  <a:pt x="2230426" y="2251747"/>
                </a:lnTo>
                <a:lnTo>
                  <a:pt x="2226569" y="2257191"/>
                </a:lnTo>
                <a:lnTo>
                  <a:pt x="2222485" y="2262407"/>
                </a:lnTo>
                <a:lnTo>
                  <a:pt x="2218174" y="2267624"/>
                </a:lnTo>
                <a:lnTo>
                  <a:pt x="2213409" y="2272161"/>
                </a:lnTo>
                <a:lnTo>
                  <a:pt x="2208644" y="2276924"/>
                </a:lnTo>
                <a:lnTo>
                  <a:pt x="2203652" y="2281233"/>
                </a:lnTo>
                <a:lnTo>
                  <a:pt x="2198207" y="2285316"/>
                </a:lnTo>
                <a:lnTo>
                  <a:pt x="2192761" y="2289172"/>
                </a:lnTo>
                <a:lnTo>
                  <a:pt x="2187089" y="2292801"/>
                </a:lnTo>
                <a:lnTo>
                  <a:pt x="2181417" y="2296204"/>
                </a:lnTo>
                <a:lnTo>
                  <a:pt x="2175291" y="2299152"/>
                </a:lnTo>
                <a:lnTo>
                  <a:pt x="2169391" y="2302101"/>
                </a:lnTo>
                <a:lnTo>
                  <a:pt x="2162811" y="2304596"/>
                </a:lnTo>
                <a:lnTo>
                  <a:pt x="2156458" y="2306637"/>
                </a:lnTo>
                <a:lnTo>
                  <a:pt x="2150105" y="2308452"/>
                </a:lnTo>
                <a:lnTo>
                  <a:pt x="2143298" y="2310040"/>
                </a:lnTo>
                <a:lnTo>
                  <a:pt x="2136265" y="2311400"/>
                </a:lnTo>
                <a:lnTo>
                  <a:pt x="2129458" y="2312308"/>
                </a:lnTo>
                <a:lnTo>
                  <a:pt x="2122424" y="2312988"/>
                </a:lnTo>
                <a:lnTo>
                  <a:pt x="2115163" y="2312988"/>
                </a:lnTo>
                <a:lnTo>
                  <a:pt x="1452175" y="2312988"/>
                </a:lnTo>
                <a:lnTo>
                  <a:pt x="1448091" y="2312761"/>
                </a:lnTo>
                <a:lnTo>
                  <a:pt x="1446276" y="2312761"/>
                </a:lnTo>
                <a:lnTo>
                  <a:pt x="1444688" y="2312761"/>
                </a:lnTo>
                <a:lnTo>
                  <a:pt x="1438562" y="2312988"/>
                </a:lnTo>
                <a:lnTo>
                  <a:pt x="1432662" y="2312761"/>
                </a:lnTo>
                <a:lnTo>
                  <a:pt x="1426536" y="2311854"/>
                </a:lnTo>
                <a:lnTo>
                  <a:pt x="1420864" y="2311174"/>
                </a:lnTo>
                <a:lnTo>
                  <a:pt x="1414738" y="2310040"/>
                </a:lnTo>
                <a:lnTo>
                  <a:pt x="1409065" y="2308452"/>
                </a:lnTo>
                <a:lnTo>
                  <a:pt x="1403393" y="2306637"/>
                </a:lnTo>
                <a:lnTo>
                  <a:pt x="1397721" y="2304823"/>
                </a:lnTo>
                <a:lnTo>
                  <a:pt x="1392275" y="2302554"/>
                </a:lnTo>
                <a:lnTo>
                  <a:pt x="1387057" y="2300059"/>
                </a:lnTo>
                <a:lnTo>
                  <a:pt x="1381838" y="2297111"/>
                </a:lnTo>
                <a:lnTo>
                  <a:pt x="1376846" y="2293935"/>
                </a:lnTo>
                <a:lnTo>
                  <a:pt x="1372081" y="2290533"/>
                </a:lnTo>
                <a:lnTo>
                  <a:pt x="1367317" y="2286904"/>
                </a:lnTo>
                <a:lnTo>
                  <a:pt x="1362779" y="2283048"/>
                </a:lnTo>
                <a:lnTo>
                  <a:pt x="1358241" y="2278965"/>
                </a:lnTo>
                <a:lnTo>
                  <a:pt x="878584" y="1799469"/>
                </a:lnTo>
                <a:lnTo>
                  <a:pt x="874500" y="1794933"/>
                </a:lnTo>
                <a:lnTo>
                  <a:pt x="870643" y="1790396"/>
                </a:lnTo>
                <a:lnTo>
                  <a:pt x="867013" y="1785633"/>
                </a:lnTo>
                <a:lnTo>
                  <a:pt x="863609" y="1781097"/>
                </a:lnTo>
                <a:lnTo>
                  <a:pt x="860433" y="1776107"/>
                </a:lnTo>
                <a:lnTo>
                  <a:pt x="857710" y="1771117"/>
                </a:lnTo>
                <a:lnTo>
                  <a:pt x="855214" y="1766126"/>
                </a:lnTo>
                <a:lnTo>
                  <a:pt x="852945" y="1760683"/>
                </a:lnTo>
                <a:lnTo>
                  <a:pt x="850903" y="1755466"/>
                </a:lnTo>
                <a:lnTo>
                  <a:pt x="849088" y="1750249"/>
                </a:lnTo>
                <a:lnTo>
                  <a:pt x="847727" y="1744805"/>
                </a:lnTo>
                <a:lnTo>
                  <a:pt x="846592" y="1739362"/>
                </a:lnTo>
                <a:lnTo>
                  <a:pt x="845458" y="1733691"/>
                </a:lnTo>
                <a:lnTo>
                  <a:pt x="845004" y="1728248"/>
                </a:lnTo>
                <a:lnTo>
                  <a:pt x="844550" y="1722577"/>
                </a:lnTo>
                <a:lnTo>
                  <a:pt x="844550" y="1716907"/>
                </a:lnTo>
                <a:lnTo>
                  <a:pt x="844550" y="1711463"/>
                </a:lnTo>
                <a:lnTo>
                  <a:pt x="845004" y="1705793"/>
                </a:lnTo>
                <a:lnTo>
                  <a:pt x="845458" y="1700122"/>
                </a:lnTo>
                <a:lnTo>
                  <a:pt x="846592" y="1694678"/>
                </a:lnTo>
                <a:lnTo>
                  <a:pt x="847727" y="1689235"/>
                </a:lnTo>
                <a:lnTo>
                  <a:pt x="849088" y="1683564"/>
                </a:lnTo>
                <a:lnTo>
                  <a:pt x="850903" y="1678347"/>
                </a:lnTo>
                <a:lnTo>
                  <a:pt x="852945" y="1673131"/>
                </a:lnTo>
                <a:lnTo>
                  <a:pt x="855214" y="1667914"/>
                </a:lnTo>
                <a:lnTo>
                  <a:pt x="857710" y="1662697"/>
                </a:lnTo>
                <a:lnTo>
                  <a:pt x="860433" y="1657707"/>
                </a:lnTo>
                <a:lnTo>
                  <a:pt x="863609" y="1652717"/>
                </a:lnTo>
                <a:lnTo>
                  <a:pt x="867013" y="1647954"/>
                </a:lnTo>
                <a:lnTo>
                  <a:pt x="870643" y="1643417"/>
                </a:lnTo>
                <a:lnTo>
                  <a:pt x="874500" y="1638881"/>
                </a:lnTo>
                <a:lnTo>
                  <a:pt x="878584" y="1634571"/>
                </a:lnTo>
                <a:lnTo>
                  <a:pt x="882668" y="1630488"/>
                </a:lnTo>
                <a:lnTo>
                  <a:pt x="887206" y="1626632"/>
                </a:lnTo>
                <a:lnTo>
                  <a:pt x="891744" y="1623230"/>
                </a:lnTo>
                <a:lnTo>
                  <a:pt x="896509" y="1619828"/>
                </a:lnTo>
                <a:lnTo>
                  <a:pt x="901047" y="1616879"/>
                </a:lnTo>
                <a:lnTo>
                  <a:pt x="906039" y="1613931"/>
                </a:lnTo>
                <a:lnTo>
                  <a:pt x="911030" y="1611436"/>
                </a:lnTo>
                <a:lnTo>
                  <a:pt x="916249" y="1609167"/>
                </a:lnTo>
                <a:lnTo>
                  <a:pt x="921694" y="1607353"/>
                </a:lnTo>
                <a:lnTo>
                  <a:pt x="927140" y="1605538"/>
                </a:lnTo>
                <a:lnTo>
                  <a:pt x="932585" y="1603951"/>
                </a:lnTo>
                <a:lnTo>
                  <a:pt x="938031" y="1602590"/>
                </a:lnTo>
                <a:lnTo>
                  <a:pt x="943703" y="1601682"/>
                </a:lnTo>
                <a:lnTo>
                  <a:pt x="949376" y="1600775"/>
                </a:lnTo>
                <a:lnTo>
                  <a:pt x="955275" y="1600548"/>
                </a:lnTo>
                <a:lnTo>
                  <a:pt x="960947" y="1600321"/>
                </a:lnTo>
                <a:lnTo>
                  <a:pt x="966847" y="1600548"/>
                </a:lnTo>
                <a:lnTo>
                  <a:pt x="972519" y="1600775"/>
                </a:lnTo>
                <a:lnTo>
                  <a:pt x="978191" y="1601682"/>
                </a:lnTo>
                <a:lnTo>
                  <a:pt x="983864" y="1602590"/>
                </a:lnTo>
                <a:lnTo>
                  <a:pt x="989536" y="1603951"/>
                </a:lnTo>
                <a:lnTo>
                  <a:pt x="994982" y="1605538"/>
                </a:lnTo>
                <a:lnTo>
                  <a:pt x="1000427" y="1607353"/>
                </a:lnTo>
                <a:lnTo>
                  <a:pt x="1005646" y="1609167"/>
                </a:lnTo>
                <a:lnTo>
                  <a:pt x="1010637" y="1611436"/>
                </a:lnTo>
                <a:lnTo>
                  <a:pt x="1015856" y="1613931"/>
                </a:lnTo>
                <a:lnTo>
                  <a:pt x="1020848" y="1616879"/>
                </a:lnTo>
                <a:lnTo>
                  <a:pt x="1025612" y="1619828"/>
                </a:lnTo>
                <a:lnTo>
                  <a:pt x="1030377" y="1623230"/>
                </a:lnTo>
                <a:lnTo>
                  <a:pt x="1034688" y="1626632"/>
                </a:lnTo>
                <a:lnTo>
                  <a:pt x="1038999" y="1630488"/>
                </a:lnTo>
                <a:lnTo>
                  <a:pt x="1043537" y="1634571"/>
                </a:lnTo>
                <a:lnTo>
                  <a:pt x="1303559" y="1894506"/>
                </a:lnTo>
                <a:lnTo>
                  <a:pt x="1303559" y="915780"/>
                </a:lnTo>
                <a:lnTo>
                  <a:pt x="1303786" y="908976"/>
                </a:lnTo>
                <a:lnTo>
                  <a:pt x="1304467" y="902625"/>
                </a:lnTo>
                <a:lnTo>
                  <a:pt x="1305147" y="896501"/>
                </a:lnTo>
                <a:lnTo>
                  <a:pt x="1306282" y="890150"/>
                </a:lnTo>
                <a:lnTo>
                  <a:pt x="1307643" y="884025"/>
                </a:lnTo>
                <a:lnTo>
                  <a:pt x="1309231" y="878128"/>
                </a:lnTo>
                <a:lnTo>
                  <a:pt x="1311273" y="872231"/>
                </a:lnTo>
                <a:lnTo>
                  <a:pt x="1313769" y="866334"/>
                </a:lnTo>
                <a:lnTo>
                  <a:pt x="1316265" y="860890"/>
                </a:lnTo>
                <a:lnTo>
                  <a:pt x="1318988" y="855219"/>
                </a:lnTo>
                <a:lnTo>
                  <a:pt x="1322164" y="850003"/>
                </a:lnTo>
                <a:lnTo>
                  <a:pt x="1325341" y="844786"/>
                </a:lnTo>
                <a:lnTo>
                  <a:pt x="1328971" y="840023"/>
                </a:lnTo>
                <a:lnTo>
                  <a:pt x="1332829" y="835032"/>
                </a:lnTo>
                <a:lnTo>
                  <a:pt x="1336686" y="830496"/>
                </a:lnTo>
                <a:lnTo>
                  <a:pt x="1340770" y="825960"/>
                </a:lnTo>
                <a:lnTo>
                  <a:pt x="1345081" y="821877"/>
                </a:lnTo>
                <a:lnTo>
                  <a:pt x="1349846" y="817794"/>
                </a:lnTo>
                <a:lnTo>
                  <a:pt x="1354610" y="814165"/>
                </a:lnTo>
                <a:lnTo>
                  <a:pt x="1359602" y="810536"/>
                </a:lnTo>
                <a:lnTo>
                  <a:pt x="1364821" y="807134"/>
                </a:lnTo>
                <a:lnTo>
                  <a:pt x="1370266" y="804185"/>
                </a:lnTo>
                <a:lnTo>
                  <a:pt x="1375485" y="801463"/>
                </a:lnTo>
                <a:lnTo>
                  <a:pt x="1381384" y="798968"/>
                </a:lnTo>
                <a:lnTo>
                  <a:pt x="1387057" y="796700"/>
                </a:lnTo>
                <a:lnTo>
                  <a:pt x="1392956" y="794659"/>
                </a:lnTo>
                <a:lnTo>
                  <a:pt x="1398855" y="793071"/>
                </a:lnTo>
                <a:lnTo>
                  <a:pt x="1404981" y="791483"/>
                </a:lnTo>
                <a:lnTo>
                  <a:pt x="1411107" y="790349"/>
                </a:lnTo>
                <a:lnTo>
                  <a:pt x="1417687" y="789669"/>
                </a:lnTo>
                <a:lnTo>
                  <a:pt x="1424040" y="789215"/>
                </a:lnTo>
                <a:lnTo>
                  <a:pt x="1430620" y="788988"/>
                </a:lnTo>
                <a:close/>
                <a:moveTo>
                  <a:pt x="1273230" y="585788"/>
                </a:moveTo>
                <a:lnTo>
                  <a:pt x="1584498" y="585788"/>
                </a:lnTo>
                <a:lnTo>
                  <a:pt x="1589493" y="586241"/>
                </a:lnTo>
                <a:lnTo>
                  <a:pt x="1594488" y="586922"/>
                </a:lnTo>
                <a:lnTo>
                  <a:pt x="1599028" y="588283"/>
                </a:lnTo>
                <a:lnTo>
                  <a:pt x="1603569" y="589643"/>
                </a:lnTo>
                <a:lnTo>
                  <a:pt x="1606975" y="591231"/>
                </a:lnTo>
                <a:lnTo>
                  <a:pt x="1609926" y="593045"/>
                </a:lnTo>
                <a:lnTo>
                  <a:pt x="1612878" y="594859"/>
                </a:lnTo>
                <a:lnTo>
                  <a:pt x="1615602" y="597127"/>
                </a:lnTo>
                <a:lnTo>
                  <a:pt x="1618327" y="599622"/>
                </a:lnTo>
                <a:lnTo>
                  <a:pt x="1620824" y="601890"/>
                </a:lnTo>
                <a:lnTo>
                  <a:pt x="1623094" y="604611"/>
                </a:lnTo>
                <a:lnTo>
                  <a:pt x="1625138" y="607559"/>
                </a:lnTo>
                <a:lnTo>
                  <a:pt x="1626954" y="610734"/>
                </a:lnTo>
                <a:lnTo>
                  <a:pt x="1628543" y="613683"/>
                </a:lnTo>
                <a:lnTo>
                  <a:pt x="1630132" y="617084"/>
                </a:lnTo>
                <a:lnTo>
                  <a:pt x="1631495" y="620486"/>
                </a:lnTo>
                <a:lnTo>
                  <a:pt x="1632176" y="623888"/>
                </a:lnTo>
                <a:lnTo>
                  <a:pt x="1632857" y="627290"/>
                </a:lnTo>
                <a:lnTo>
                  <a:pt x="1633538" y="631372"/>
                </a:lnTo>
                <a:lnTo>
                  <a:pt x="1633538" y="634774"/>
                </a:lnTo>
                <a:lnTo>
                  <a:pt x="1633538" y="805090"/>
                </a:lnTo>
                <a:lnTo>
                  <a:pt x="1629678" y="798286"/>
                </a:lnTo>
                <a:lnTo>
                  <a:pt x="1625819" y="791936"/>
                </a:lnTo>
                <a:lnTo>
                  <a:pt x="1621505" y="785586"/>
                </a:lnTo>
                <a:lnTo>
                  <a:pt x="1616964" y="779236"/>
                </a:lnTo>
                <a:lnTo>
                  <a:pt x="1612651" y="773113"/>
                </a:lnTo>
                <a:lnTo>
                  <a:pt x="1607656" y="767443"/>
                </a:lnTo>
                <a:lnTo>
                  <a:pt x="1602661" y="761547"/>
                </a:lnTo>
                <a:lnTo>
                  <a:pt x="1597666" y="756104"/>
                </a:lnTo>
                <a:lnTo>
                  <a:pt x="1592217" y="750661"/>
                </a:lnTo>
                <a:lnTo>
                  <a:pt x="1586541" y="745445"/>
                </a:lnTo>
                <a:lnTo>
                  <a:pt x="1580865" y="740456"/>
                </a:lnTo>
                <a:lnTo>
                  <a:pt x="1575189" y="735466"/>
                </a:lnTo>
                <a:lnTo>
                  <a:pt x="1568832" y="730704"/>
                </a:lnTo>
                <a:lnTo>
                  <a:pt x="1562702" y="726395"/>
                </a:lnTo>
                <a:lnTo>
                  <a:pt x="1556572" y="722086"/>
                </a:lnTo>
                <a:lnTo>
                  <a:pt x="1549988" y="718231"/>
                </a:lnTo>
                <a:lnTo>
                  <a:pt x="1543404" y="714375"/>
                </a:lnTo>
                <a:lnTo>
                  <a:pt x="1536593" y="710747"/>
                </a:lnTo>
                <a:lnTo>
                  <a:pt x="1529555" y="707118"/>
                </a:lnTo>
                <a:lnTo>
                  <a:pt x="1522744" y="703943"/>
                </a:lnTo>
                <a:lnTo>
                  <a:pt x="1515706" y="701222"/>
                </a:lnTo>
                <a:lnTo>
                  <a:pt x="1508213" y="698274"/>
                </a:lnTo>
                <a:lnTo>
                  <a:pt x="1500948" y="695779"/>
                </a:lnTo>
                <a:lnTo>
                  <a:pt x="1493456" y="693738"/>
                </a:lnTo>
                <a:lnTo>
                  <a:pt x="1485964" y="691697"/>
                </a:lnTo>
                <a:lnTo>
                  <a:pt x="1478245" y="689883"/>
                </a:lnTo>
                <a:lnTo>
                  <a:pt x="1470525" y="688295"/>
                </a:lnTo>
                <a:lnTo>
                  <a:pt x="1462806" y="686934"/>
                </a:lnTo>
                <a:lnTo>
                  <a:pt x="1454860" y="686254"/>
                </a:lnTo>
                <a:lnTo>
                  <a:pt x="1446686" y="685347"/>
                </a:lnTo>
                <a:lnTo>
                  <a:pt x="1438513" y="684893"/>
                </a:lnTo>
                <a:lnTo>
                  <a:pt x="1430567" y="684893"/>
                </a:lnTo>
                <a:lnTo>
                  <a:pt x="1421939" y="684893"/>
                </a:lnTo>
                <a:lnTo>
                  <a:pt x="1413766" y="685347"/>
                </a:lnTo>
                <a:lnTo>
                  <a:pt x="1405366" y="686254"/>
                </a:lnTo>
                <a:lnTo>
                  <a:pt x="1397419" y="687161"/>
                </a:lnTo>
                <a:lnTo>
                  <a:pt x="1389246" y="688522"/>
                </a:lnTo>
                <a:lnTo>
                  <a:pt x="1381300" y="690109"/>
                </a:lnTo>
                <a:lnTo>
                  <a:pt x="1373353" y="691924"/>
                </a:lnTo>
                <a:lnTo>
                  <a:pt x="1365634" y="693965"/>
                </a:lnTo>
                <a:lnTo>
                  <a:pt x="1357915" y="696459"/>
                </a:lnTo>
                <a:lnTo>
                  <a:pt x="1350423" y="699181"/>
                </a:lnTo>
                <a:lnTo>
                  <a:pt x="1342930" y="701902"/>
                </a:lnTo>
                <a:lnTo>
                  <a:pt x="1335665" y="705077"/>
                </a:lnTo>
                <a:lnTo>
                  <a:pt x="1328400" y="708479"/>
                </a:lnTo>
                <a:lnTo>
                  <a:pt x="1321589" y="711881"/>
                </a:lnTo>
                <a:lnTo>
                  <a:pt x="1314551" y="715963"/>
                </a:lnTo>
                <a:lnTo>
                  <a:pt x="1307967" y="720045"/>
                </a:lnTo>
                <a:lnTo>
                  <a:pt x="1301383" y="724354"/>
                </a:lnTo>
                <a:lnTo>
                  <a:pt x="1295026" y="728663"/>
                </a:lnTo>
                <a:lnTo>
                  <a:pt x="1288442" y="733425"/>
                </a:lnTo>
                <a:lnTo>
                  <a:pt x="1282539" y="738188"/>
                </a:lnTo>
                <a:lnTo>
                  <a:pt x="1276636" y="743404"/>
                </a:lnTo>
                <a:lnTo>
                  <a:pt x="1270960" y="748847"/>
                </a:lnTo>
                <a:lnTo>
                  <a:pt x="1265284" y="754290"/>
                </a:lnTo>
                <a:lnTo>
                  <a:pt x="1259835" y="759959"/>
                </a:lnTo>
                <a:lnTo>
                  <a:pt x="1254613" y="765856"/>
                </a:lnTo>
                <a:lnTo>
                  <a:pt x="1249845" y="771752"/>
                </a:lnTo>
                <a:lnTo>
                  <a:pt x="1244850" y="778102"/>
                </a:lnTo>
                <a:lnTo>
                  <a:pt x="1240310" y="784452"/>
                </a:lnTo>
                <a:lnTo>
                  <a:pt x="1235769" y="790802"/>
                </a:lnTo>
                <a:lnTo>
                  <a:pt x="1231682" y="797606"/>
                </a:lnTo>
                <a:lnTo>
                  <a:pt x="1227823" y="804410"/>
                </a:lnTo>
                <a:lnTo>
                  <a:pt x="1223963" y="811213"/>
                </a:lnTo>
                <a:lnTo>
                  <a:pt x="1223963" y="634774"/>
                </a:lnTo>
                <a:lnTo>
                  <a:pt x="1224190" y="631372"/>
                </a:lnTo>
                <a:lnTo>
                  <a:pt x="1224644" y="627290"/>
                </a:lnTo>
                <a:lnTo>
                  <a:pt x="1225325" y="623888"/>
                </a:lnTo>
                <a:lnTo>
                  <a:pt x="1226233" y="620486"/>
                </a:lnTo>
                <a:lnTo>
                  <a:pt x="1227596" y="617084"/>
                </a:lnTo>
                <a:lnTo>
                  <a:pt x="1228731" y="613683"/>
                </a:lnTo>
                <a:lnTo>
                  <a:pt x="1230547" y="610734"/>
                </a:lnTo>
                <a:lnTo>
                  <a:pt x="1232363" y="607559"/>
                </a:lnTo>
                <a:lnTo>
                  <a:pt x="1234634" y="604611"/>
                </a:lnTo>
                <a:lnTo>
                  <a:pt x="1236904" y="601890"/>
                </a:lnTo>
                <a:lnTo>
                  <a:pt x="1239402" y="599622"/>
                </a:lnTo>
                <a:lnTo>
                  <a:pt x="1241899" y="597127"/>
                </a:lnTo>
                <a:lnTo>
                  <a:pt x="1244850" y="594859"/>
                </a:lnTo>
                <a:lnTo>
                  <a:pt x="1247802" y="593045"/>
                </a:lnTo>
                <a:lnTo>
                  <a:pt x="1250753" y="591231"/>
                </a:lnTo>
                <a:lnTo>
                  <a:pt x="1254159" y="589643"/>
                </a:lnTo>
                <a:lnTo>
                  <a:pt x="1258473" y="588283"/>
                </a:lnTo>
                <a:lnTo>
                  <a:pt x="1263240" y="586922"/>
                </a:lnTo>
                <a:lnTo>
                  <a:pt x="1268008" y="586241"/>
                </a:lnTo>
                <a:lnTo>
                  <a:pt x="1273230" y="585788"/>
                </a:lnTo>
                <a:close/>
                <a:moveTo>
                  <a:pt x="661842" y="585788"/>
                </a:moveTo>
                <a:lnTo>
                  <a:pt x="973283" y="585788"/>
                </a:lnTo>
                <a:lnTo>
                  <a:pt x="978280" y="586240"/>
                </a:lnTo>
                <a:lnTo>
                  <a:pt x="983051" y="586919"/>
                </a:lnTo>
                <a:lnTo>
                  <a:pt x="988048" y="588276"/>
                </a:lnTo>
                <a:lnTo>
                  <a:pt x="992364" y="589633"/>
                </a:lnTo>
                <a:lnTo>
                  <a:pt x="995772" y="591216"/>
                </a:lnTo>
                <a:lnTo>
                  <a:pt x="998725" y="593025"/>
                </a:lnTo>
                <a:lnTo>
                  <a:pt x="1001678" y="594834"/>
                </a:lnTo>
                <a:lnTo>
                  <a:pt x="1004404" y="597096"/>
                </a:lnTo>
                <a:lnTo>
                  <a:pt x="1007130" y="599583"/>
                </a:lnTo>
                <a:lnTo>
                  <a:pt x="1009629" y="601845"/>
                </a:lnTo>
                <a:lnTo>
                  <a:pt x="1011901" y="604559"/>
                </a:lnTo>
                <a:lnTo>
                  <a:pt x="1013945" y="607499"/>
                </a:lnTo>
                <a:lnTo>
                  <a:pt x="1015762" y="610665"/>
                </a:lnTo>
                <a:lnTo>
                  <a:pt x="1017580" y="613605"/>
                </a:lnTo>
                <a:lnTo>
                  <a:pt x="1018943" y="616998"/>
                </a:lnTo>
                <a:lnTo>
                  <a:pt x="1020306" y="620390"/>
                </a:lnTo>
                <a:lnTo>
                  <a:pt x="1020987" y="623782"/>
                </a:lnTo>
                <a:lnTo>
                  <a:pt x="1021896" y="627175"/>
                </a:lnTo>
                <a:lnTo>
                  <a:pt x="1022350" y="631246"/>
                </a:lnTo>
                <a:lnTo>
                  <a:pt x="1022350" y="634638"/>
                </a:lnTo>
                <a:lnTo>
                  <a:pt x="1022350" y="944926"/>
                </a:lnTo>
                <a:lnTo>
                  <a:pt x="1022350" y="949223"/>
                </a:lnTo>
                <a:lnTo>
                  <a:pt x="1021441" y="953294"/>
                </a:lnTo>
                <a:lnTo>
                  <a:pt x="1020760" y="957817"/>
                </a:lnTo>
                <a:lnTo>
                  <a:pt x="1019397" y="961662"/>
                </a:lnTo>
                <a:lnTo>
                  <a:pt x="1017807" y="965506"/>
                </a:lnTo>
                <a:lnTo>
                  <a:pt x="1015762" y="969125"/>
                </a:lnTo>
                <a:lnTo>
                  <a:pt x="1013718" y="972743"/>
                </a:lnTo>
                <a:lnTo>
                  <a:pt x="1011219" y="975910"/>
                </a:lnTo>
                <a:lnTo>
                  <a:pt x="1008266" y="979076"/>
                </a:lnTo>
                <a:lnTo>
                  <a:pt x="1005540" y="981564"/>
                </a:lnTo>
                <a:lnTo>
                  <a:pt x="1002133" y="984278"/>
                </a:lnTo>
                <a:lnTo>
                  <a:pt x="998725" y="986539"/>
                </a:lnTo>
                <a:lnTo>
                  <a:pt x="995090" y="988575"/>
                </a:lnTo>
                <a:lnTo>
                  <a:pt x="991229" y="990384"/>
                </a:lnTo>
                <a:lnTo>
                  <a:pt x="987367" y="991741"/>
                </a:lnTo>
                <a:lnTo>
                  <a:pt x="983278" y="992645"/>
                </a:lnTo>
                <a:lnTo>
                  <a:pt x="978280" y="993550"/>
                </a:lnTo>
                <a:lnTo>
                  <a:pt x="973283" y="993776"/>
                </a:lnTo>
                <a:lnTo>
                  <a:pt x="661842" y="993776"/>
                </a:lnTo>
                <a:lnTo>
                  <a:pt x="656844" y="993550"/>
                </a:lnTo>
                <a:lnTo>
                  <a:pt x="652074" y="992645"/>
                </a:lnTo>
                <a:lnTo>
                  <a:pt x="647985" y="991741"/>
                </a:lnTo>
                <a:lnTo>
                  <a:pt x="643896" y="990384"/>
                </a:lnTo>
                <a:lnTo>
                  <a:pt x="640034" y="988575"/>
                </a:lnTo>
                <a:lnTo>
                  <a:pt x="636400" y="986539"/>
                </a:lnTo>
                <a:lnTo>
                  <a:pt x="632992" y="984278"/>
                </a:lnTo>
                <a:lnTo>
                  <a:pt x="629585" y="981564"/>
                </a:lnTo>
                <a:lnTo>
                  <a:pt x="626859" y="979076"/>
                </a:lnTo>
                <a:lnTo>
                  <a:pt x="623906" y="975910"/>
                </a:lnTo>
                <a:lnTo>
                  <a:pt x="621407" y="972743"/>
                </a:lnTo>
                <a:lnTo>
                  <a:pt x="619362" y="969125"/>
                </a:lnTo>
                <a:lnTo>
                  <a:pt x="617318" y="965506"/>
                </a:lnTo>
                <a:lnTo>
                  <a:pt x="615728" y="961662"/>
                </a:lnTo>
                <a:lnTo>
                  <a:pt x="614365" y="957817"/>
                </a:lnTo>
                <a:lnTo>
                  <a:pt x="613683" y="953294"/>
                </a:lnTo>
                <a:lnTo>
                  <a:pt x="612775" y="949223"/>
                </a:lnTo>
                <a:lnTo>
                  <a:pt x="612775" y="944926"/>
                </a:lnTo>
                <a:lnTo>
                  <a:pt x="612775" y="634638"/>
                </a:lnTo>
                <a:lnTo>
                  <a:pt x="612775" y="631246"/>
                </a:lnTo>
                <a:lnTo>
                  <a:pt x="613229" y="627175"/>
                </a:lnTo>
                <a:lnTo>
                  <a:pt x="613911" y="623782"/>
                </a:lnTo>
                <a:lnTo>
                  <a:pt x="614819" y="620390"/>
                </a:lnTo>
                <a:lnTo>
                  <a:pt x="616182" y="616998"/>
                </a:lnTo>
                <a:lnTo>
                  <a:pt x="617545" y="613605"/>
                </a:lnTo>
                <a:lnTo>
                  <a:pt x="619362" y="610665"/>
                </a:lnTo>
                <a:lnTo>
                  <a:pt x="621180" y="607499"/>
                </a:lnTo>
                <a:lnTo>
                  <a:pt x="623224" y="604559"/>
                </a:lnTo>
                <a:lnTo>
                  <a:pt x="625496" y="601845"/>
                </a:lnTo>
                <a:lnTo>
                  <a:pt x="627995" y="599583"/>
                </a:lnTo>
                <a:lnTo>
                  <a:pt x="630721" y="597096"/>
                </a:lnTo>
                <a:lnTo>
                  <a:pt x="633447" y="594834"/>
                </a:lnTo>
                <a:lnTo>
                  <a:pt x="636400" y="593025"/>
                </a:lnTo>
                <a:lnTo>
                  <a:pt x="639353" y="591216"/>
                </a:lnTo>
                <a:lnTo>
                  <a:pt x="642760" y="589633"/>
                </a:lnTo>
                <a:lnTo>
                  <a:pt x="647076" y="588276"/>
                </a:lnTo>
                <a:lnTo>
                  <a:pt x="651847" y="586919"/>
                </a:lnTo>
                <a:lnTo>
                  <a:pt x="656844" y="586240"/>
                </a:lnTo>
                <a:lnTo>
                  <a:pt x="661842" y="585788"/>
                </a:lnTo>
                <a:close/>
                <a:moveTo>
                  <a:pt x="49267" y="585788"/>
                </a:moveTo>
                <a:lnTo>
                  <a:pt x="360535" y="585788"/>
                </a:lnTo>
                <a:lnTo>
                  <a:pt x="365757" y="586240"/>
                </a:lnTo>
                <a:lnTo>
                  <a:pt x="370524" y="586919"/>
                </a:lnTo>
                <a:lnTo>
                  <a:pt x="375292" y="588276"/>
                </a:lnTo>
                <a:lnTo>
                  <a:pt x="379606" y="589633"/>
                </a:lnTo>
                <a:lnTo>
                  <a:pt x="383011" y="591216"/>
                </a:lnTo>
                <a:lnTo>
                  <a:pt x="386190" y="593025"/>
                </a:lnTo>
                <a:lnTo>
                  <a:pt x="388914" y="594834"/>
                </a:lnTo>
                <a:lnTo>
                  <a:pt x="391866" y="597096"/>
                </a:lnTo>
                <a:lnTo>
                  <a:pt x="394363" y="599583"/>
                </a:lnTo>
                <a:lnTo>
                  <a:pt x="396861" y="601845"/>
                </a:lnTo>
                <a:lnTo>
                  <a:pt x="399358" y="604559"/>
                </a:lnTo>
                <a:lnTo>
                  <a:pt x="401401" y="607499"/>
                </a:lnTo>
                <a:lnTo>
                  <a:pt x="403218" y="610665"/>
                </a:lnTo>
                <a:lnTo>
                  <a:pt x="404580" y="613605"/>
                </a:lnTo>
                <a:lnTo>
                  <a:pt x="406169" y="616998"/>
                </a:lnTo>
                <a:lnTo>
                  <a:pt x="407531" y="620390"/>
                </a:lnTo>
                <a:lnTo>
                  <a:pt x="408213" y="623782"/>
                </a:lnTo>
                <a:lnTo>
                  <a:pt x="409121" y="627175"/>
                </a:lnTo>
                <a:lnTo>
                  <a:pt x="409575" y="631246"/>
                </a:lnTo>
                <a:lnTo>
                  <a:pt x="409575" y="634638"/>
                </a:lnTo>
                <a:lnTo>
                  <a:pt x="409575" y="944926"/>
                </a:lnTo>
                <a:lnTo>
                  <a:pt x="409348" y="949223"/>
                </a:lnTo>
                <a:lnTo>
                  <a:pt x="408894" y="953294"/>
                </a:lnTo>
                <a:lnTo>
                  <a:pt x="407986" y="957817"/>
                </a:lnTo>
                <a:lnTo>
                  <a:pt x="406623" y="961662"/>
                </a:lnTo>
                <a:lnTo>
                  <a:pt x="405034" y="965506"/>
                </a:lnTo>
                <a:lnTo>
                  <a:pt x="403218" y="969125"/>
                </a:lnTo>
                <a:lnTo>
                  <a:pt x="400720" y="972743"/>
                </a:lnTo>
                <a:lnTo>
                  <a:pt x="398450" y="975910"/>
                </a:lnTo>
                <a:lnTo>
                  <a:pt x="395726" y="979076"/>
                </a:lnTo>
                <a:lnTo>
                  <a:pt x="392774" y="981564"/>
                </a:lnTo>
                <a:lnTo>
                  <a:pt x="389368" y="984278"/>
                </a:lnTo>
                <a:lnTo>
                  <a:pt x="386190" y="986539"/>
                </a:lnTo>
                <a:lnTo>
                  <a:pt x="382557" y="988575"/>
                </a:lnTo>
                <a:lnTo>
                  <a:pt x="378698" y="990384"/>
                </a:lnTo>
                <a:lnTo>
                  <a:pt x="374611" y="991741"/>
                </a:lnTo>
                <a:lnTo>
                  <a:pt x="370524" y="992645"/>
                </a:lnTo>
                <a:lnTo>
                  <a:pt x="365757" y="993550"/>
                </a:lnTo>
                <a:lnTo>
                  <a:pt x="360535" y="993776"/>
                </a:lnTo>
                <a:lnTo>
                  <a:pt x="49267" y="993776"/>
                </a:lnTo>
                <a:lnTo>
                  <a:pt x="44272" y="993550"/>
                </a:lnTo>
                <a:lnTo>
                  <a:pt x="39277" y="992645"/>
                </a:lnTo>
                <a:lnTo>
                  <a:pt x="35191" y="991741"/>
                </a:lnTo>
                <a:lnTo>
                  <a:pt x="31331" y="990384"/>
                </a:lnTo>
                <a:lnTo>
                  <a:pt x="27471" y="988575"/>
                </a:lnTo>
                <a:lnTo>
                  <a:pt x="23839" y="986539"/>
                </a:lnTo>
                <a:lnTo>
                  <a:pt x="20433" y="984278"/>
                </a:lnTo>
                <a:lnTo>
                  <a:pt x="17028" y="981564"/>
                </a:lnTo>
                <a:lnTo>
                  <a:pt x="14303" y="979076"/>
                </a:lnTo>
                <a:lnTo>
                  <a:pt x="11352" y="975910"/>
                </a:lnTo>
                <a:lnTo>
                  <a:pt x="8854" y="972743"/>
                </a:lnTo>
                <a:lnTo>
                  <a:pt x="6811" y="969125"/>
                </a:lnTo>
                <a:lnTo>
                  <a:pt x="4768" y="965506"/>
                </a:lnTo>
                <a:lnTo>
                  <a:pt x="3178" y="961662"/>
                </a:lnTo>
                <a:lnTo>
                  <a:pt x="1816" y="957817"/>
                </a:lnTo>
                <a:lnTo>
                  <a:pt x="908" y="953294"/>
                </a:lnTo>
                <a:lnTo>
                  <a:pt x="227" y="949223"/>
                </a:lnTo>
                <a:lnTo>
                  <a:pt x="0" y="944926"/>
                </a:lnTo>
                <a:lnTo>
                  <a:pt x="0" y="634638"/>
                </a:lnTo>
                <a:lnTo>
                  <a:pt x="227" y="631246"/>
                </a:lnTo>
                <a:lnTo>
                  <a:pt x="908" y="627175"/>
                </a:lnTo>
                <a:lnTo>
                  <a:pt x="1362" y="623782"/>
                </a:lnTo>
                <a:lnTo>
                  <a:pt x="2270" y="620390"/>
                </a:lnTo>
                <a:lnTo>
                  <a:pt x="3632" y="616998"/>
                </a:lnTo>
                <a:lnTo>
                  <a:pt x="4995" y="613605"/>
                </a:lnTo>
                <a:lnTo>
                  <a:pt x="6811" y="610665"/>
                </a:lnTo>
                <a:lnTo>
                  <a:pt x="8627" y="607499"/>
                </a:lnTo>
                <a:lnTo>
                  <a:pt x="10670" y="604559"/>
                </a:lnTo>
                <a:lnTo>
                  <a:pt x="12941" y="601845"/>
                </a:lnTo>
                <a:lnTo>
                  <a:pt x="15438" y="599583"/>
                </a:lnTo>
                <a:lnTo>
                  <a:pt x="18163" y="597096"/>
                </a:lnTo>
                <a:lnTo>
                  <a:pt x="20887" y="594834"/>
                </a:lnTo>
                <a:lnTo>
                  <a:pt x="23839" y="593025"/>
                </a:lnTo>
                <a:lnTo>
                  <a:pt x="27017" y="591216"/>
                </a:lnTo>
                <a:lnTo>
                  <a:pt x="30196" y="589633"/>
                </a:lnTo>
                <a:lnTo>
                  <a:pt x="34736" y="588276"/>
                </a:lnTo>
                <a:lnTo>
                  <a:pt x="39277" y="586919"/>
                </a:lnTo>
                <a:lnTo>
                  <a:pt x="44272" y="586240"/>
                </a:lnTo>
                <a:lnTo>
                  <a:pt x="49267" y="585788"/>
                </a:lnTo>
                <a:close/>
                <a:moveTo>
                  <a:pt x="1273230" y="0"/>
                </a:moveTo>
                <a:lnTo>
                  <a:pt x="1584498" y="0"/>
                </a:lnTo>
                <a:lnTo>
                  <a:pt x="1589493" y="226"/>
                </a:lnTo>
                <a:lnTo>
                  <a:pt x="1594488" y="905"/>
                </a:lnTo>
                <a:lnTo>
                  <a:pt x="1599028" y="2263"/>
                </a:lnTo>
                <a:lnTo>
                  <a:pt x="1603569" y="3847"/>
                </a:lnTo>
                <a:lnTo>
                  <a:pt x="1607883" y="5883"/>
                </a:lnTo>
                <a:lnTo>
                  <a:pt x="1611969" y="8372"/>
                </a:lnTo>
                <a:lnTo>
                  <a:pt x="1615602" y="11314"/>
                </a:lnTo>
                <a:lnTo>
                  <a:pt x="1619235" y="14256"/>
                </a:lnTo>
                <a:lnTo>
                  <a:pt x="1622413" y="17650"/>
                </a:lnTo>
                <a:lnTo>
                  <a:pt x="1625138" y="21497"/>
                </a:lnTo>
                <a:lnTo>
                  <a:pt x="1627408" y="25796"/>
                </a:lnTo>
                <a:lnTo>
                  <a:pt x="1629678" y="29869"/>
                </a:lnTo>
                <a:lnTo>
                  <a:pt x="1631495" y="34395"/>
                </a:lnTo>
                <a:lnTo>
                  <a:pt x="1632403" y="39147"/>
                </a:lnTo>
                <a:lnTo>
                  <a:pt x="1633311" y="43899"/>
                </a:lnTo>
                <a:lnTo>
                  <a:pt x="1633538" y="48877"/>
                </a:lnTo>
                <a:lnTo>
                  <a:pt x="1633538" y="359111"/>
                </a:lnTo>
                <a:lnTo>
                  <a:pt x="1633311" y="364089"/>
                </a:lnTo>
                <a:lnTo>
                  <a:pt x="1632403" y="368841"/>
                </a:lnTo>
                <a:lnTo>
                  <a:pt x="1631495" y="373593"/>
                </a:lnTo>
                <a:lnTo>
                  <a:pt x="1629678" y="378119"/>
                </a:lnTo>
                <a:lnTo>
                  <a:pt x="1627408" y="382418"/>
                </a:lnTo>
                <a:lnTo>
                  <a:pt x="1625138" y="386491"/>
                </a:lnTo>
                <a:lnTo>
                  <a:pt x="1622413" y="390338"/>
                </a:lnTo>
                <a:lnTo>
                  <a:pt x="1619235" y="393732"/>
                </a:lnTo>
                <a:lnTo>
                  <a:pt x="1615602" y="396900"/>
                </a:lnTo>
                <a:lnTo>
                  <a:pt x="1611969" y="399615"/>
                </a:lnTo>
                <a:lnTo>
                  <a:pt x="1607883" y="402105"/>
                </a:lnTo>
                <a:lnTo>
                  <a:pt x="1603569" y="404141"/>
                </a:lnTo>
                <a:lnTo>
                  <a:pt x="1599028" y="405725"/>
                </a:lnTo>
                <a:lnTo>
                  <a:pt x="1594488" y="407083"/>
                </a:lnTo>
                <a:lnTo>
                  <a:pt x="1589493" y="407762"/>
                </a:lnTo>
                <a:lnTo>
                  <a:pt x="1584498" y="407988"/>
                </a:lnTo>
                <a:lnTo>
                  <a:pt x="1273230" y="407988"/>
                </a:lnTo>
                <a:lnTo>
                  <a:pt x="1268008" y="407762"/>
                </a:lnTo>
                <a:lnTo>
                  <a:pt x="1263240" y="407083"/>
                </a:lnTo>
                <a:lnTo>
                  <a:pt x="1258473" y="405725"/>
                </a:lnTo>
                <a:lnTo>
                  <a:pt x="1254159" y="404141"/>
                </a:lnTo>
                <a:lnTo>
                  <a:pt x="1249845" y="402105"/>
                </a:lnTo>
                <a:lnTo>
                  <a:pt x="1245532" y="399615"/>
                </a:lnTo>
                <a:lnTo>
                  <a:pt x="1241899" y="396900"/>
                </a:lnTo>
                <a:lnTo>
                  <a:pt x="1238493" y="393732"/>
                </a:lnTo>
                <a:lnTo>
                  <a:pt x="1235315" y="390338"/>
                </a:lnTo>
                <a:lnTo>
                  <a:pt x="1232363" y="386491"/>
                </a:lnTo>
                <a:lnTo>
                  <a:pt x="1229866" y="382418"/>
                </a:lnTo>
                <a:lnTo>
                  <a:pt x="1227823" y="378119"/>
                </a:lnTo>
                <a:lnTo>
                  <a:pt x="1226233" y="373593"/>
                </a:lnTo>
                <a:lnTo>
                  <a:pt x="1224871" y="368841"/>
                </a:lnTo>
                <a:lnTo>
                  <a:pt x="1224190" y="364089"/>
                </a:lnTo>
                <a:lnTo>
                  <a:pt x="1223963" y="359111"/>
                </a:lnTo>
                <a:lnTo>
                  <a:pt x="1223963" y="48877"/>
                </a:lnTo>
                <a:lnTo>
                  <a:pt x="1224190" y="43899"/>
                </a:lnTo>
                <a:lnTo>
                  <a:pt x="1224871" y="39147"/>
                </a:lnTo>
                <a:lnTo>
                  <a:pt x="1226233" y="34395"/>
                </a:lnTo>
                <a:lnTo>
                  <a:pt x="1227823" y="29869"/>
                </a:lnTo>
                <a:lnTo>
                  <a:pt x="1229866" y="25796"/>
                </a:lnTo>
                <a:lnTo>
                  <a:pt x="1232363" y="21497"/>
                </a:lnTo>
                <a:lnTo>
                  <a:pt x="1235315" y="17650"/>
                </a:lnTo>
                <a:lnTo>
                  <a:pt x="1238493" y="14256"/>
                </a:lnTo>
                <a:lnTo>
                  <a:pt x="1241899" y="11314"/>
                </a:lnTo>
                <a:lnTo>
                  <a:pt x="1245532" y="8372"/>
                </a:lnTo>
                <a:lnTo>
                  <a:pt x="1249845" y="5883"/>
                </a:lnTo>
                <a:lnTo>
                  <a:pt x="1254159" y="3847"/>
                </a:lnTo>
                <a:lnTo>
                  <a:pt x="1258473" y="2263"/>
                </a:lnTo>
                <a:lnTo>
                  <a:pt x="1263240" y="905"/>
                </a:lnTo>
                <a:lnTo>
                  <a:pt x="1268008" y="226"/>
                </a:lnTo>
                <a:lnTo>
                  <a:pt x="1273230" y="0"/>
                </a:lnTo>
                <a:close/>
                <a:moveTo>
                  <a:pt x="661842" y="0"/>
                </a:moveTo>
                <a:lnTo>
                  <a:pt x="973283" y="0"/>
                </a:lnTo>
                <a:lnTo>
                  <a:pt x="978280" y="226"/>
                </a:lnTo>
                <a:lnTo>
                  <a:pt x="983278" y="905"/>
                </a:lnTo>
                <a:lnTo>
                  <a:pt x="988048" y="2263"/>
                </a:lnTo>
                <a:lnTo>
                  <a:pt x="992364" y="3847"/>
                </a:lnTo>
                <a:lnTo>
                  <a:pt x="996681" y="5883"/>
                </a:lnTo>
                <a:lnTo>
                  <a:pt x="1000769" y="8372"/>
                </a:lnTo>
                <a:lnTo>
                  <a:pt x="1004404" y="11314"/>
                </a:lnTo>
                <a:lnTo>
                  <a:pt x="1008039" y="14256"/>
                </a:lnTo>
                <a:lnTo>
                  <a:pt x="1011219" y="17650"/>
                </a:lnTo>
                <a:lnTo>
                  <a:pt x="1013945" y="21497"/>
                </a:lnTo>
                <a:lnTo>
                  <a:pt x="1016444" y="25796"/>
                </a:lnTo>
                <a:lnTo>
                  <a:pt x="1018488" y="29869"/>
                </a:lnTo>
                <a:lnTo>
                  <a:pt x="1020306" y="34395"/>
                </a:lnTo>
                <a:lnTo>
                  <a:pt x="1021214" y="39147"/>
                </a:lnTo>
                <a:lnTo>
                  <a:pt x="1022123" y="43899"/>
                </a:lnTo>
                <a:lnTo>
                  <a:pt x="1022350" y="48877"/>
                </a:lnTo>
                <a:lnTo>
                  <a:pt x="1022350" y="359111"/>
                </a:lnTo>
                <a:lnTo>
                  <a:pt x="1022123" y="364089"/>
                </a:lnTo>
                <a:lnTo>
                  <a:pt x="1021214" y="368841"/>
                </a:lnTo>
                <a:lnTo>
                  <a:pt x="1020306" y="373593"/>
                </a:lnTo>
                <a:lnTo>
                  <a:pt x="1018488" y="378119"/>
                </a:lnTo>
                <a:lnTo>
                  <a:pt x="1016444" y="382418"/>
                </a:lnTo>
                <a:lnTo>
                  <a:pt x="1013945" y="386491"/>
                </a:lnTo>
                <a:lnTo>
                  <a:pt x="1011219" y="390338"/>
                </a:lnTo>
                <a:lnTo>
                  <a:pt x="1008039" y="393732"/>
                </a:lnTo>
                <a:lnTo>
                  <a:pt x="1004404" y="396900"/>
                </a:lnTo>
                <a:lnTo>
                  <a:pt x="1000769" y="399615"/>
                </a:lnTo>
                <a:lnTo>
                  <a:pt x="996681" y="402105"/>
                </a:lnTo>
                <a:lnTo>
                  <a:pt x="992364" y="404141"/>
                </a:lnTo>
                <a:lnTo>
                  <a:pt x="988048" y="405725"/>
                </a:lnTo>
                <a:lnTo>
                  <a:pt x="983278" y="407083"/>
                </a:lnTo>
                <a:lnTo>
                  <a:pt x="978280" y="407762"/>
                </a:lnTo>
                <a:lnTo>
                  <a:pt x="973283" y="407988"/>
                </a:lnTo>
                <a:lnTo>
                  <a:pt x="661842" y="407988"/>
                </a:lnTo>
                <a:lnTo>
                  <a:pt x="656844" y="407762"/>
                </a:lnTo>
                <a:lnTo>
                  <a:pt x="651847" y="407083"/>
                </a:lnTo>
                <a:lnTo>
                  <a:pt x="647076" y="405725"/>
                </a:lnTo>
                <a:lnTo>
                  <a:pt x="642760" y="404141"/>
                </a:lnTo>
                <a:lnTo>
                  <a:pt x="638444" y="402105"/>
                </a:lnTo>
                <a:lnTo>
                  <a:pt x="634355" y="399615"/>
                </a:lnTo>
                <a:lnTo>
                  <a:pt x="630721" y="396900"/>
                </a:lnTo>
                <a:lnTo>
                  <a:pt x="627086" y="393732"/>
                </a:lnTo>
                <a:lnTo>
                  <a:pt x="623906" y="390338"/>
                </a:lnTo>
                <a:lnTo>
                  <a:pt x="621180" y="386491"/>
                </a:lnTo>
                <a:lnTo>
                  <a:pt x="618681" y="382418"/>
                </a:lnTo>
                <a:lnTo>
                  <a:pt x="616637" y="378119"/>
                </a:lnTo>
                <a:lnTo>
                  <a:pt x="614819" y="373593"/>
                </a:lnTo>
                <a:lnTo>
                  <a:pt x="613683" y="368841"/>
                </a:lnTo>
                <a:lnTo>
                  <a:pt x="613002" y="364089"/>
                </a:lnTo>
                <a:lnTo>
                  <a:pt x="612775" y="359111"/>
                </a:lnTo>
                <a:lnTo>
                  <a:pt x="612775" y="48877"/>
                </a:lnTo>
                <a:lnTo>
                  <a:pt x="613002" y="43899"/>
                </a:lnTo>
                <a:lnTo>
                  <a:pt x="613683" y="39147"/>
                </a:lnTo>
                <a:lnTo>
                  <a:pt x="614819" y="34395"/>
                </a:lnTo>
                <a:lnTo>
                  <a:pt x="616637" y="29869"/>
                </a:lnTo>
                <a:lnTo>
                  <a:pt x="618681" y="25796"/>
                </a:lnTo>
                <a:lnTo>
                  <a:pt x="621180" y="21497"/>
                </a:lnTo>
                <a:lnTo>
                  <a:pt x="623906" y="17650"/>
                </a:lnTo>
                <a:lnTo>
                  <a:pt x="627086" y="14256"/>
                </a:lnTo>
                <a:lnTo>
                  <a:pt x="630721" y="11314"/>
                </a:lnTo>
                <a:lnTo>
                  <a:pt x="634355" y="8372"/>
                </a:lnTo>
                <a:lnTo>
                  <a:pt x="638444" y="5883"/>
                </a:lnTo>
                <a:lnTo>
                  <a:pt x="642760" y="3847"/>
                </a:lnTo>
                <a:lnTo>
                  <a:pt x="647076" y="2263"/>
                </a:lnTo>
                <a:lnTo>
                  <a:pt x="651847" y="905"/>
                </a:lnTo>
                <a:lnTo>
                  <a:pt x="656844" y="226"/>
                </a:lnTo>
                <a:lnTo>
                  <a:pt x="661842" y="0"/>
                </a:lnTo>
                <a:close/>
                <a:moveTo>
                  <a:pt x="49267" y="0"/>
                </a:moveTo>
                <a:lnTo>
                  <a:pt x="360535" y="0"/>
                </a:lnTo>
                <a:lnTo>
                  <a:pt x="365757" y="226"/>
                </a:lnTo>
                <a:lnTo>
                  <a:pt x="370524" y="905"/>
                </a:lnTo>
                <a:lnTo>
                  <a:pt x="375292" y="2263"/>
                </a:lnTo>
                <a:lnTo>
                  <a:pt x="379606" y="3847"/>
                </a:lnTo>
                <a:lnTo>
                  <a:pt x="383920" y="5883"/>
                </a:lnTo>
                <a:lnTo>
                  <a:pt x="388233" y="8372"/>
                </a:lnTo>
                <a:lnTo>
                  <a:pt x="391866" y="11314"/>
                </a:lnTo>
                <a:lnTo>
                  <a:pt x="395271" y="14256"/>
                </a:lnTo>
                <a:lnTo>
                  <a:pt x="398450" y="17650"/>
                </a:lnTo>
                <a:lnTo>
                  <a:pt x="401401" y="21497"/>
                </a:lnTo>
                <a:lnTo>
                  <a:pt x="403672" y="25796"/>
                </a:lnTo>
                <a:lnTo>
                  <a:pt x="405715" y="29869"/>
                </a:lnTo>
                <a:lnTo>
                  <a:pt x="407531" y="34395"/>
                </a:lnTo>
                <a:lnTo>
                  <a:pt x="408440" y="39147"/>
                </a:lnTo>
                <a:lnTo>
                  <a:pt x="409348" y="43899"/>
                </a:lnTo>
                <a:lnTo>
                  <a:pt x="409575" y="48877"/>
                </a:lnTo>
                <a:lnTo>
                  <a:pt x="409575" y="359111"/>
                </a:lnTo>
                <a:lnTo>
                  <a:pt x="409348" y="364089"/>
                </a:lnTo>
                <a:lnTo>
                  <a:pt x="408440" y="368841"/>
                </a:lnTo>
                <a:lnTo>
                  <a:pt x="407531" y="373593"/>
                </a:lnTo>
                <a:lnTo>
                  <a:pt x="405715" y="378119"/>
                </a:lnTo>
                <a:lnTo>
                  <a:pt x="403672" y="382418"/>
                </a:lnTo>
                <a:lnTo>
                  <a:pt x="401401" y="386491"/>
                </a:lnTo>
                <a:lnTo>
                  <a:pt x="398450" y="390338"/>
                </a:lnTo>
                <a:lnTo>
                  <a:pt x="395271" y="393732"/>
                </a:lnTo>
                <a:lnTo>
                  <a:pt x="391866" y="396900"/>
                </a:lnTo>
                <a:lnTo>
                  <a:pt x="388233" y="399615"/>
                </a:lnTo>
                <a:lnTo>
                  <a:pt x="383920" y="402105"/>
                </a:lnTo>
                <a:lnTo>
                  <a:pt x="379606" y="404141"/>
                </a:lnTo>
                <a:lnTo>
                  <a:pt x="375292" y="405725"/>
                </a:lnTo>
                <a:lnTo>
                  <a:pt x="370524" y="407083"/>
                </a:lnTo>
                <a:lnTo>
                  <a:pt x="365757" y="407762"/>
                </a:lnTo>
                <a:lnTo>
                  <a:pt x="360535" y="407988"/>
                </a:lnTo>
                <a:lnTo>
                  <a:pt x="49267" y="407988"/>
                </a:lnTo>
                <a:lnTo>
                  <a:pt x="44272" y="407762"/>
                </a:lnTo>
                <a:lnTo>
                  <a:pt x="39277" y="407083"/>
                </a:lnTo>
                <a:lnTo>
                  <a:pt x="35191" y="405951"/>
                </a:lnTo>
                <a:lnTo>
                  <a:pt x="31331" y="404594"/>
                </a:lnTo>
                <a:lnTo>
                  <a:pt x="27471" y="402783"/>
                </a:lnTo>
                <a:lnTo>
                  <a:pt x="23839" y="400747"/>
                </a:lnTo>
                <a:lnTo>
                  <a:pt x="20433" y="398710"/>
                </a:lnTo>
                <a:lnTo>
                  <a:pt x="17028" y="396221"/>
                </a:lnTo>
                <a:lnTo>
                  <a:pt x="14303" y="393279"/>
                </a:lnTo>
                <a:lnTo>
                  <a:pt x="11352" y="390338"/>
                </a:lnTo>
                <a:lnTo>
                  <a:pt x="8854" y="386944"/>
                </a:lnTo>
                <a:lnTo>
                  <a:pt x="6811" y="383323"/>
                </a:lnTo>
                <a:lnTo>
                  <a:pt x="4768" y="379703"/>
                </a:lnTo>
                <a:lnTo>
                  <a:pt x="3178" y="375856"/>
                </a:lnTo>
                <a:lnTo>
                  <a:pt x="1816" y="371783"/>
                </a:lnTo>
                <a:lnTo>
                  <a:pt x="908" y="367710"/>
                </a:lnTo>
                <a:lnTo>
                  <a:pt x="227" y="363636"/>
                </a:lnTo>
                <a:lnTo>
                  <a:pt x="0" y="359111"/>
                </a:lnTo>
                <a:lnTo>
                  <a:pt x="0" y="48877"/>
                </a:lnTo>
                <a:lnTo>
                  <a:pt x="227" y="44578"/>
                </a:lnTo>
                <a:lnTo>
                  <a:pt x="908" y="40278"/>
                </a:lnTo>
                <a:lnTo>
                  <a:pt x="1816" y="36205"/>
                </a:lnTo>
                <a:lnTo>
                  <a:pt x="3178" y="32132"/>
                </a:lnTo>
                <a:lnTo>
                  <a:pt x="4768" y="28285"/>
                </a:lnTo>
                <a:lnTo>
                  <a:pt x="6811" y="24665"/>
                </a:lnTo>
                <a:lnTo>
                  <a:pt x="8854" y="21044"/>
                </a:lnTo>
                <a:lnTo>
                  <a:pt x="11352" y="17650"/>
                </a:lnTo>
                <a:lnTo>
                  <a:pt x="14303" y="14708"/>
                </a:lnTo>
                <a:lnTo>
                  <a:pt x="17028" y="11993"/>
                </a:lnTo>
                <a:lnTo>
                  <a:pt x="20433" y="9504"/>
                </a:lnTo>
                <a:lnTo>
                  <a:pt x="23839" y="7241"/>
                </a:lnTo>
                <a:lnTo>
                  <a:pt x="27471" y="5204"/>
                </a:lnTo>
                <a:lnTo>
                  <a:pt x="31331" y="3394"/>
                </a:lnTo>
                <a:lnTo>
                  <a:pt x="35191" y="2036"/>
                </a:lnTo>
                <a:lnTo>
                  <a:pt x="39277" y="905"/>
                </a:lnTo>
                <a:lnTo>
                  <a:pt x="44272" y="226"/>
                </a:lnTo>
                <a:lnTo>
                  <a:pt x="49267" y="0"/>
                </a:lnTo>
                <a:close/>
              </a:path>
            </a:pathLst>
          </a:custGeom>
          <a:solidFill>
            <a:schemeClr val="accent1"/>
          </a:solidFill>
          <a:ln>
            <a:noFill/>
          </a:ln>
          <a:effectLst/>
        </p:spPr>
        <p:txBody>
          <a:bodyPr/>
          <a:lstStyle/>
          <a:p>
            <a:endParaRPr lang="zh-CN" altLang="en-US" sz="4400">
              <a:ea typeface="Calibri" panose="020F0502020204030204" pitchFamily="34" charset="0"/>
              <a:cs typeface="Calibri" panose="020F0502020204030204" pitchFamily="34" charset="0"/>
            </a:endParaRPr>
          </a:p>
        </p:txBody>
      </p:sp>
      <p:sp>
        <p:nvSpPr>
          <p:cNvPr id="98" name="KSO_Shape"/>
          <p:cNvSpPr/>
          <p:nvPr/>
        </p:nvSpPr>
        <p:spPr bwMode="auto">
          <a:xfrm>
            <a:off x="6906649" y="2545252"/>
            <a:ext cx="443354" cy="456229"/>
          </a:xfrm>
          <a:custGeom>
            <a:avLst/>
            <a:gdLst>
              <a:gd name="T0" fmla="*/ 423406849 w 3613"/>
              <a:gd name="T1" fmla="*/ 871737410 h 3718"/>
              <a:gd name="T2" fmla="*/ 0 w 3613"/>
              <a:gd name="T3" fmla="*/ 734810398 h 3718"/>
              <a:gd name="T4" fmla="*/ 287897832 w 3613"/>
              <a:gd name="T5" fmla="*/ 605151589 h 3718"/>
              <a:gd name="T6" fmla="*/ 292352498 w 3613"/>
              <a:gd name="T7" fmla="*/ 655326930 h 3718"/>
              <a:gd name="T8" fmla="*/ 113940200 w 3613"/>
              <a:gd name="T9" fmla="*/ 734810398 h 3718"/>
              <a:gd name="T10" fmla="*/ 423406849 w 3613"/>
              <a:gd name="T11" fmla="*/ 823672177 h 3718"/>
              <a:gd name="T12" fmla="*/ 733107852 w 3613"/>
              <a:gd name="T13" fmla="*/ 734810398 h 3718"/>
              <a:gd name="T14" fmla="*/ 551179273 w 3613"/>
              <a:gd name="T15" fmla="*/ 654858232 h 3718"/>
              <a:gd name="T16" fmla="*/ 555633456 w 3613"/>
              <a:gd name="T17" fmla="*/ 604682892 h 3718"/>
              <a:gd name="T18" fmla="*/ 847048053 w 3613"/>
              <a:gd name="T19" fmla="*/ 734810398 h 3718"/>
              <a:gd name="T20" fmla="*/ 423406849 w 3613"/>
              <a:gd name="T21" fmla="*/ 871737410 h 3718"/>
              <a:gd name="T22" fmla="*/ 476859942 w 3613"/>
              <a:gd name="T23" fmla="*/ 767400862 h 3718"/>
              <a:gd name="T24" fmla="*/ 423172495 w 3613"/>
              <a:gd name="T25" fmla="*/ 767400862 h 3718"/>
              <a:gd name="T26" fmla="*/ 421531047 w 3613"/>
              <a:gd name="T27" fmla="*/ 767400862 h 3718"/>
              <a:gd name="T28" fmla="*/ 366905700 w 3613"/>
              <a:gd name="T29" fmla="*/ 767400862 h 3718"/>
              <a:gd name="T30" fmla="*/ 343695435 w 3613"/>
              <a:gd name="T31" fmla="*/ 493546839 h 3718"/>
              <a:gd name="T32" fmla="*/ 257654520 w 3613"/>
              <a:gd name="T33" fmla="*/ 493546839 h 3718"/>
              <a:gd name="T34" fmla="*/ 257654520 w 3613"/>
              <a:gd name="T35" fmla="*/ 275729782 h 3718"/>
              <a:gd name="T36" fmla="*/ 421765886 w 3613"/>
              <a:gd name="T37" fmla="*/ 222272105 h 3718"/>
              <a:gd name="T38" fmla="*/ 587049022 w 3613"/>
              <a:gd name="T39" fmla="*/ 275729782 h 3718"/>
              <a:gd name="T40" fmla="*/ 587049022 w 3613"/>
              <a:gd name="T41" fmla="*/ 493546839 h 3718"/>
              <a:gd name="T42" fmla="*/ 500070207 w 3613"/>
              <a:gd name="T43" fmla="*/ 493546839 h 3718"/>
              <a:gd name="T44" fmla="*/ 476859942 w 3613"/>
              <a:gd name="T45" fmla="*/ 767400862 h 3718"/>
              <a:gd name="T46" fmla="*/ 420827985 w 3613"/>
              <a:gd name="T47" fmla="*/ 182882137 h 3718"/>
              <a:gd name="T48" fmla="*/ 329394503 w 3613"/>
              <a:gd name="T49" fmla="*/ 91441068 h 3718"/>
              <a:gd name="T50" fmla="*/ 420827985 w 3613"/>
              <a:gd name="T51" fmla="*/ 0 h 3718"/>
              <a:gd name="T52" fmla="*/ 512261467 w 3613"/>
              <a:gd name="T53" fmla="*/ 91441068 h 3718"/>
              <a:gd name="T54" fmla="*/ 420827985 w 3613"/>
              <a:gd name="T55" fmla="*/ 182882137 h 371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613" h="3718">
                <a:moveTo>
                  <a:pt x="1806" y="3718"/>
                </a:moveTo>
                <a:cubicBezTo>
                  <a:pt x="808" y="3718"/>
                  <a:pt x="0" y="3456"/>
                  <a:pt x="0" y="3134"/>
                </a:cubicBezTo>
                <a:cubicBezTo>
                  <a:pt x="0" y="2876"/>
                  <a:pt x="514" y="2659"/>
                  <a:pt x="1228" y="2581"/>
                </a:cubicBezTo>
                <a:cubicBezTo>
                  <a:pt x="1247" y="2795"/>
                  <a:pt x="1247" y="2795"/>
                  <a:pt x="1247" y="2795"/>
                </a:cubicBezTo>
                <a:cubicBezTo>
                  <a:pt x="822" y="2858"/>
                  <a:pt x="486" y="2986"/>
                  <a:pt x="486" y="3134"/>
                </a:cubicBezTo>
                <a:cubicBezTo>
                  <a:pt x="486" y="3343"/>
                  <a:pt x="1158" y="3513"/>
                  <a:pt x="1806" y="3513"/>
                </a:cubicBezTo>
                <a:cubicBezTo>
                  <a:pt x="2455" y="3513"/>
                  <a:pt x="3127" y="3343"/>
                  <a:pt x="3127" y="3134"/>
                </a:cubicBezTo>
                <a:cubicBezTo>
                  <a:pt x="3127" y="2984"/>
                  <a:pt x="2784" y="2855"/>
                  <a:pt x="2351" y="2793"/>
                </a:cubicBezTo>
                <a:cubicBezTo>
                  <a:pt x="2370" y="2579"/>
                  <a:pt x="2370" y="2579"/>
                  <a:pt x="2370" y="2579"/>
                </a:cubicBezTo>
                <a:cubicBezTo>
                  <a:pt x="3091" y="2655"/>
                  <a:pt x="3613" y="2875"/>
                  <a:pt x="3613" y="3134"/>
                </a:cubicBezTo>
                <a:cubicBezTo>
                  <a:pt x="3613" y="3456"/>
                  <a:pt x="2804" y="3718"/>
                  <a:pt x="1806" y="3718"/>
                </a:cubicBezTo>
                <a:close/>
                <a:moveTo>
                  <a:pt x="2034" y="3273"/>
                </a:moveTo>
                <a:cubicBezTo>
                  <a:pt x="1805" y="3273"/>
                  <a:pt x="1805" y="3273"/>
                  <a:pt x="1805" y="3273"/>
                </a:cubicBezTo>
                <a:cubicBezTo>
                  <a:pt x="1798" y="3273"/>
                  <a:pt x="1798" y="3273"/>
                  <a:pt x="1798" y="3273"/>
                </a:cubicBezTo>
                <a:cubicBezTo>
                  <a:pt x="1565" y="3273"/>
                  <a:pt x="1565" y="3273"/>
                  <a:pt x="1565" y="3273"/>
                </a:cubicBezTo>
                <a:cubicBezTo>
                  <a:pt x="1466" y="2105"/>
                  <a:pt x="1466" y="2105"/>
                  <a:pt x="1466" y="2105"/>
                </a:cubicBezTo>
                <a:cubicBezTo>
                  <a:pt x="1099" y="2105"/>
                  <a:pt x="1099" y="2105"/>
                  <a:pt x="1099" y="2105"/>
                </a:cubicBezTo>
                <a:cubicBezTo>
                  <a:pt x="1099" y="2105"/>
                  <a:pt x="1099" y="1443"/>
                  <a:pt x="1099" y="1176"/>
                </a:cubicBezTo>
                <a:cubicBezTo>
                  <a:pt x="1099" y="920"/>
                  <a:pt x="1742" y="946"/>
                  <a:pt x="1799" y="948"/>
                </a:cubicBezTo>
                <a:cubicBezTo>
                  <a:pt x="1857" y="946"/>
                  <a:pt x="2504" y="920"/>
                  <a:pt x="2504" y="1176"/>
                </a:cubicBezTo>
                <a:cubicBezTo>
                  <a:pt x="2504" y="1443"/>
                  <a:pt x="2504" y="2105"/>
                  <a:pt x="2504" y="2105"/>
                </a:cubicBezTo>
                <a:cubicBezTo>
                  <a:pt x="2133" y="2105"/>
                  <a:pt x="2133" y="2105"/>
                  <a:pt x="2133" y="2105"/>
                </a:cubicBezTo>
                <a:lnTo>
                  <a:pt x="2034" y="3273"/>
                </a:lnTo>
                <a:close/>
                <a:moveTo>
                  <a:pt x="1795" y="780"/>
                </a:moveTo>
                <a:cubicBezTo>
                  <a:pt x="1580" y="780"/>
                  <a:pt x="1405" y="605"/>
                  <a:pt x="1405" y="390"/>
                </a:cubicBezTo>
                <a:cubicBezTo>
                  <a:pt x="1405" y="175"/>
                  <a:pt x="1580" y="0"/>
                  <a:pt x="1795" y="0"/>
                </a:cubicBezTo>
                <a:cubicBezTo>
                  <a:pt x="2010" y="0"/>
                  <a:pt x="2185" y="175"/>
                  <a:pt x="2185" y="390"/>
                </a:cubicBezTo>
                <a:cubicBezTo>
                  <a:pt x="2185" y="605"/>
                  <a:pt x="2010" y="780"/>
                  <a:pt x="1795" y="780"/>
                </a:cubicBezTo>
                <a:close/>
              </a:path>
            </a:pathLst>
          </a:custGeom>
          <a:solidFill>
            <a:schemeClr val="accent1"/>
          </a:solidFill>
          <a:ln>
            <a:noFill/>
          </a:ln>
          <a:effectLst/>
        </p:spPr>
        <p:txBody>
          <a:bodyPr/>
          <a:lstStyle/>
          <a:p>
            <a:endParaRPr lang="zh-CN" altLang="en-US" sz="4400">
              <a:ea typeface="Calibri" panose="020F0502020204030204" pitchFamily="34" charset="0"/>
              <a:cs typeface="Calibri" panose="020F0502020204030204" pitchFamily="34" charset="0"/>
            </a:endParaRPr>
          </a:p>
        </p:txBody>
      </p:sp>
      <p:cxnSp>
        <p:nvCxnSpPr>
          <p:cNvPr id="99" name="直接连接符 98"/>
          <p:cNvCxnSpPr/>
          <p:nvPr/>
        </p:nvCxnSpPr>
        <p:spPr>
          <a:xfrm>
            <a:off x="2442375" y="2039440"/>
            <a:ext cx="0" cy="1800000"/>
          </a:xfrm>
          <a:prstGeom prst="line">
            <a:avLst/>
          </a:prstGeom>
        </p:spPr>
        <p:style>
          <a:lnRef idx="1">
            <a:schemeClr val="accent1"/>
          </a:lnRef>
          <a:fillRef idx="0">
            <a:schemeClr val="accent1"/>
          </a:fillRef>
          <a:effectRef idx="0">
            <a:schemeClr val="accent1"/>
          </a:effectRef>
          <a:fontRef idx="minor">
            <a:schemeClr val="tx1"/>
          </a:fontRef>
        </p:style>
      </p:cxnSp>
      <p:sp>
        <p:nvSpPr>
          <p:cNvPr id="100" name="矩形 99"/>
          <p:cNvSpPr/>
          <p:nvPr/>
        </p:nvSpPr>
        <p:spPr>
          <a:xfrm>
            <a:off x="2725560" y="2305616"/>
            <a:ext cx="3103798" cy="1350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Click here to add content of the text，and briefly explain your point of view
</a:t>
            </a:r>
            <a:endParaRPr lang="zh-CN"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01" name="任意多边形 100"/>
          <p:cNvSpPr/>
          <p:nvPr/>
        </p:nvSpPr>
        <p:spPr>
          <a:xfrm>
            <a:off x="6428238" y="2239352"/>
            <a:ext cx="1400176" cy="1400176"/>
          </a:xfrm>
          <a:custGeom>
            <a:avLst/>
            <a:gdLst>
              <a:gd name="connsiteX0" fmla="*/ 700088 w 1400176"/>
              <a:gd name="connsiteY0" fmla="*/ 142020 h 1400176"/>
              <a:gd name="connsiteX1" fmla="*/ 142020 w 1400176"/>
              <a:gd name="connsiteY1" fmla="*/ 700088 h 1400176"/>
              <a:gd name="connsiteX2" fmla="*/ 237330 w 1400176"/>
              <a:gd name="connsiteY2" fmla="*/ 1012109 h 1400176"/>
              <a:gd name="connsiteX3" fmla="*/ 281726 w 1400176"/>
              <a:gd name="connsiteY3" fmla="*/ 1065918 h 1400176"/>
              <a:gd name="connsiteX4" fmla="*/ 335289 w 1400176"/>
              <a:gd name="connsiteY4" fmla="*/ 1025594 h 1400176"/>
              <a:gd name="connsiteX5" fmla="*/ 700087 w 1400176"/>
              <a:gd name="connsiteY5" fmla="*/ 923924 h 1400176"/>
              <a:gd name="connsiteX6" fmla="*/ 1064885 w 1400176"/>
              <a:gd name="connsiteY6" fmla="*/ 1025594 h 1400176"/>
              <a:gd name="connsiteX7" fmla="*/ 1118450 w 1400176"/>
              <a:gd name="connsiteY7" fmla="*/ 1065918 h 1400176"/>
              <a:gd name="connsiteX8" fmla="*/ 1162847 w 1400176"/>
              <a:gd name="connsiteY8" fmla="*/ 1012109 h 1400176"/>
              <a:gd name="connsiteX9" fmla="*/ 1258156 w 1400176"/>
              <a:gd name="connsiteY9" fmla="*/ 700088 h 1400176"/>
              <a:gd name="connsiteX10" fmla="*/ 700088 w 1400176"/>
              <a:gd name="connsiteY10" fmla="*/ 142020 h 1400176"/>
              <a:gd name="connsiteX11" fmla="*/ 700088 w 1400176"/>
              <a:gd name="connsiteY11" fmla="*/ 0 h 1400176"/>
              <a:gd name="connsiteX12" fmla="*/ 1400176 w 1400176"/>
              <a:gd name="connsiteY12" fmla="*/ 700088 h 1400176"/>
              <a:gd name="connsiteX13" fmla="*/ 700088 w 1400176"/>
              <a:gd name="connsiteY13" fmla="*/ 1400176 h 1400176"/>
              <a:gd name="connsiteX14" fmla="*/ 0 w 1400176"/>
              <a:gd name="connsiteY14" fmla="*/ 700088 h 1400176"/>
              <a:gd name="connsiteX15" fmla="*/ 700088 w 1400176"/>
              <a:gd name="connsiteY15" fmla="*/ 0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0176" h="1400176">
                <a:moveTo>
                  <a:pt x="700088" y="142020"/>
                </a:moveTo>
                <a:cubicBezTo>
                  <a:pt x="391876" y="142020"/>
                  <a:pt x="142020" y="391876"/>
                  <a:pt x="142020" y="700088"/>
                </a:cubicBezTo>
                <a:cubicBezTo>
                  <a:pt x="142020" y="815668"/>
                  <a:pt x="177156" y="923041"/>
                  <a:pt x="237330" y="1012109"/>
                </a:cubicBezTo>
                <a:lnTo>
                  <a:pt x="281726" y="1065918"/>
                </a:lnTo>
                <a:lnTo>
                  <a:pt x="335289" y="1025594"/>
                </a:lnTo>
                <a:cubicBezTo>
                  <a:pt x="439423" y="961405"/>
                  <a:pt x="564958" y="923924"/>
                  <a:pt x="700087" y="923924"/>
                </a:cubicBezTo>
                <a:cubicBezTo>
                  <a:pt x="835217" y="923924"/>
                  <a:pt x="960752" y="961405"/>
                  <a:pt x="1064885" y="1025594"/>
                </a:cubicBezTo>
                <a:lnTo>
                  <a:pt x="1118450" y="1065918"/>
                </a:lnTo>
                <a:lnTo>
                  <a:pt x="1162847" y="1012109"/>
                </a:lnTo>
                <a:cubicBezTo>
                  <a:pt x="1223020" y="923041"/>
                  <a:pt x="1258156" y="815668"/>
                  <a:pt x="1258156" y="700088"/>
                </a:cubicBezTo>
                <a:cubicBezTo>
                  <a:pt x="1258156" y="391876"/>
                  <a:pt x="1008300" y="142020"/>
                  <a:pt x="700088" y="142020"/>
                </a:cubicBezTo>
                <a:close/>
                <a:moveTo>
                  <a:pt x="700088" y="0"/>
                </a:moveTo>
                <a:cubicBezTo>
                  <a:pt x="1086736" y="0"/>
                  <a:pt x="1400176" y="313440"/>
                  <a:pt x="1400176" y="700088"/>
                </a:cubicBezTo>
                <a:cubicBezTo>
                  <a:pt x="1400176" y="1086736"/>
                  <a:pt x="1086736" y="1400176"/>
                  <a:pt x="700088" y="1400176"/>
                </a:cubicBezTo>
                <a:cubicBezTo>
                  <a:pt x="313440" y="1400176"/>
                  <a:pt x="0" y="1086736"/>
                  <a:pt x="0" y="700088"/>
                </a:cubicBezTo>
                <a:cubicBezTo>
                  <a:pt x="0" y="313440"/>
                  <a:pt x="313440" y="0"/>
                  <a:pt x="700088"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bIns="72000" rtlCol="0" anchor="b"/>
          <a:lstStyle/>
          <a:p>
            <a:pPr algn="ctr"/>
            <a:r>
              <a:rPr lang="en-US" altLang="zh-CN" dirty="0">
                <a:solidFill>
                  <a:srgbClr val="FFFFFF"/>
                </a:solidFill>
                <a:ea typeface="Calibri" panose="020F0502020204030204" pitchFamily="34" charset="0"/>
                <a:cs typeface="Calibri" panose="020F0502020204030204" pitchFamily="34" charset="0"/>
              </a:rPr>
              <a:t>B</a:t>
            </a:r>
            <a:endParaRPr lang="zh-CN" altLang="en-US" dirty="0">
              <a:solidFill>
                <a:srgbClr val="FFFFFF"/>
              </a:solidFill>
              <a:ea typeface="Calibri" panose="020F0502020204030204" pitchFamily="34" charset="0"/>
              <a:cs typeface="Calibri" panose="020F0502020204030204" pitchFamily="34" charset="0"/>
            </a:endParaRPr>
          </a:p>
        </p:txBody>
      </p:sp>
      <p:cxnSp>
        <p:nvCxnSpPr>
          <p:cNvPr id="102" name="直接连接符 101"/>
          <p:cNvCxnSpPr/>
          <p:nvPr/>
        </p:nvCxnSpPr>
        <p:spPr>
          <a:xfrm>
            <a:off x="8078450" y="2039440"/>
            <a:ext cx="0" cy="180000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矩形 102"/>
          <p:cNvSpPr/>
          <p:nvPr/>
        </p:nvSpPr>
        <p:spPr>
          <a:xfrm>
            <a:off x="8361635" y="2305616"/>
            <a:ext cx="3103798" cy="1350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Click here to add content of the text，and briefly explain your point of view
</a:t>
            </a:r>
            <a:endParaRPr lang="zh-CN"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04" name="任意多边形 103"/>
          <p:cNvSpPr/>
          <p:nvPr/>
        </p:nvSpPr>
        <p:spPr>
          <a:xfrm>
            <a:off x="792163" y="4504051"/>
            <a:ext cx="1400176" cy="1400176"/>
          </a:xfrm>
          <a:custGeom>
            <a:avLst/>
            <a:gdLst>
              <a:gd name="connsiteX0" fmla="*/ 700088 w 1400176"/>
              <a:gd name="connsiteY0" fmla="*/ 142020 h 1400176"/>
              <a:gd name="connsiteX1" fmla="*/ 142020 w 1400176"/>
              <a:gd name="connsiteY1" fmla="*/ 700088 h 1400176"/>
              <a:gd name="connsiteX2" fmla="*/ 237330 w 1400176"/>
              <a:gd name="connsiteY2" fmla="*/ 1012109 h 1400176"/>
              <a:gd name="connsiteX3" fmla="*/ 281726 w 1400176"/>
              <a:gd name="connsiteY3" fmla="*/ 1065918 h 1400176"/>
              <a:gd name="connsiteX4" fmla="*/ 335289 w 1400176"/>
              <a:gd name="connsiteY4" fmla="*/ 1025594 h 1400176"/>
              <a:gd name="connsiteX5" fmla="*/ 700087 w 1400176"/>
              <a:gd name="connsiteY5" fmla="*/ 923924 h 1400176"/>
              <a:gd name="connsiteX6" fmla="*/ 1064885 w 1400176"/>
              <a:gd name="connsiteY6" fmla="*/ 1025594 h 1400176"/>
              <a:gd name="connsiteX7" fmla="*/ 1118450 w 1400176"/>
              <a:gd name="connsiteY7" fmla="*/ 1065918 h 1400176"/>
              <a:gd name="connsiteX8" fmla="*/ 1162847 w 1400176"/>
              <a:gd name="connsiteY8" fmla="*/ 1012109 h 1400176"/>
              <a:gd name="connsiteX9" fmla="*/ 1258156 w 1400176"/>
              <a:gd name="connsiteY9" fmla="*/ 700088 h 1400176"/>
              <a:gd name="connsiteX10" fmla="*/ 700088 w 1400176"/>
              <a:gd name="connsiteY10" fmla="*/ 142020 h 1400176"/>
              <a:gd name="connsiteX11" fmla="*/ 700088 w 1400176"/>
              <a:gd name="connsiteY11" fmla="*/ 0 h 1400176"/>
              <a:gd name="connsiteX12" fmla="*/ 1400176 w 1400176"/>
              <a:gd name="connsiteY12" fmla="*/ 700088 h 1400176"/>
              <a:gd name="connsiteX13" fmla="*/ 700088 w 1400176"/>
              <a:gd name="connsiteY13" fmla="*/ 1400176 h 1400176"/>
              <a:gd name="connsiteX14" fmla="*/ 0 w 1400176"/>
              <a:gd name="connsiteY14" fmla="*/ 700088 h 1400176"/>
              <a:gd name="connsiteX15" fmla="*/ 700088 w 1400176"/>
              <a:gd name="connsiteY15" fmla="*/ 0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0176" h="1400176">
                <a:moveTo>
                  <a:pt x="700088" y="142020"/>
                </a:moveTo>
                <a:cubicBezTo>
                  <a:pt x="391876" y="142020"/>
                  <a:pt x="142020" y="391876"/>
                  <a:pt x="142020" y="700088"/>
                </a:cubicBezTo>
                <a:cubicBezTo>
                  <a:pt x="142020" y="815668"/>
                  <a:pt x="177156" y="923041"/>
                  <a:pt x="237330" y="1012109"/>
                </a:cubicBezTo>
                <a:lnTo>
                  <a:pt x="281726" y="1065918"/>
                </a:lnTo>
                <a:lnTo>
                  <a:pt x="335289" y="1025594"/>
                </a:lnTo>
                <a:cubicBezTo>
                  <a:pt x="439423" y="961405"/>
                  <a:pt x="564958" y="923924"/>
                  <a:pt x="700087" y="923924"/>
                </a:cubicBezTo>
                <a:cubicBezTo>
                  <a:pt x="835217" y="923924"/>
                  <a:pt x="960752" y="961405"/>
                  <a:pt x="1064885" y="1025594"/>
                </a:cubicBezTo>
                <a:lnTo>
                  <a:pt x="1118450" y="1065918"/>
                </a:lnTo>
                <a:lnTo>
                  <a:pt x="1162847" y="1012109"/>
                </a:lnTo>
                <a:cubicBezTo>
                  <a:pt x="1223020" y="923041"/>
                  <a:pt x="1258156" y="815668"/>
                  <a:pt x="1258156" y="700088"/>
                </a:cubicBezTo>
                <a:cubicBezTo>
                  <a:pt x="1258156" y="391876"/>
                  <a:pt x="1008300" y="142020"/>
                  <a:pt x="700088" y="142020"/>
                </a:cubicBezTo>
                <a:close/>
                <a:moveTo>
                  <a:pt x="700088" y="0"/>
                </a:moveTo>
                <a:cubicBezTo>
                  <a:pt x="1086736" y="0"/>
                  <a:pt x="1400176" y="313440"/>
                  <a:pt x="1400176" y="700088"/>
                </a:cubicBezTo>
                <a:cubicBezTo>
                  <a:pt x="1400176" y="1086736"/>
                  <a:pt x="1086736" y="1400176"/>
                  <a:pt x="700088" y="1400176"/>
                </a:cubicBezTo>
                <a:cubicBezTo>
                  <a:pt x="313440" y="1400176"/>
                  <a:pt x="0" y="1086736"/>
                  <a:pt x="0" y="700088"/>
                </a:cubicBezTo>
                <a:cubicBezTo>
                  <a:pt x="0" y="313440"/>
                  <a:pt x="313440" y="0"/>
                  <a:pt x="700088"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bIns="72000" rtlCol="0" anchor="b"/>
          <a:lstStyle/>
          <a:p>
            <a:pPr algn="ctr"/>
            <a:r>
              <a:rPr lang="en-US" altLang="zh-CN" dirty="0">
                <a:solidFill>
                  <a:srgbClr val="FFFFFF"/>
                </a:solidFill>
                <a:ea typeface="Calibri" panose="020F0502020204030204" pitchFamily="34" charset="0"/>
                <a:cs typeface="Calibri" panose="020F0502020204030204" pitchFamily="34" charset="0"/>
              </a:rPr>
              <a:t>C</a:t>
            </a:r>
            <a:endParaRPr lang="zh-CN" altLang="en-US" dirty="0">
              <a:solidFill>
                <a:srgbClr val="FFFFFF"/>
              </a:solidFill>
              <a:ea typeface="Calibri" panose="020F0502020204030204" pitchFamily="34" charset="0"/>
              <a:cs typeface="Calibri" panose="020F0502020204030204" pitchFamily="34" charset="0"/>
            </a:endParaRPr>
          </a:p>
        </p:txBody>
      </p:sp>
      <p:cxnSp>
        <p:nvCxnSpPr>
          <p:cNvPr id="105" name="直接连接符 104"/>
          <p:cNvCxnSpPr/>
          <p:nvPr/>
        </p:nvCxnSpPr>
        <p:spPr>
          <a:xfrm>
            <a:off x="2442375" y="4304139"/>
            <a:ext cx="0" cy="180000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矩形 105"/>
          <p:cNvSpPr/>
          <p:nvPr/>
        </p:nvSpPr>
        <p:spPr>
          <a:xfrm>
            <a:off x="2725560" y="4570315"/>
            <a:ext cx="3103798" cy="1350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Click here to add content of the text，and briefly explain your point of view
</a:t>
            </a:r>
            <a:endParaRPr lang="zh-CN"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07" name="任意多边形 106"/>
          <p:cNvSpPr/>
          <p:nvPr/>
        </p:nvSpPr>
        <p:spPr>
          <a:xfrm>
            <a:off x="6428238" y="4504051"/>
            <a:ext cx="1400176" cy="1400176"/>
          </a:xfrm>
          <a:custGeom>
            <a:avLst/>
            <a:gdLst>
              <a:gd name="connsiteX0" fmla="*/ 700088 w 1400176"/>
              <a:gd name="connsiteY0" fmla="*/ 142020 h 1400176"/>
              <a:gd name="connsiteX1" fmla="*/ 142020 w 1400176"/>
              <a:gd name="connsiteY1" fmla="*/ 700088 h 1400176"/>
              <a:gd name="connsiteX2" fmla="*/ 237330 w 1400176"/>
              <a:gd name="connsiteY2" fmla="*/ 1012109 h 1400176"/>
              <a:gd name="connsiteX3" fmla="*/ 281726 w 1400176"/>
              <a:gd name="connsiteY3" fmla="*/ 1065918 h 1400176"/>
              <a:gd name="connsiteX4" fmla="*/ 335289 w 1400176"/>
              <a:gd name="connsiteY4" fmla="*/ 1025594 h 1400176"/>
              <a:gd name="connsiteX5" fmla="*/ 700087 w 1400176"/>
              <a:gd name="connsiteY5" fmla="*/ 923924 h 1400176"/>
              <a:gd name="connsiteX6" fmla="*/ 1064885 w 1400176"/>
              <a:gd name="connsiteY6" fmla="*/ 1025594 h 1400176"/>
              <a:gd name="connsiteX7" fmla="*/ 1118450 w 1400176"/>
              <a:gd name="connsiteY7" fmla="*/ 1065918 h 1400176"/>
              <a:gd name="connsiteX8" fmla="*/ 1162847 w 1400176"/>
              <a:gd name="connsiteY8" fmla="*/ 1012109 h 1400176"/>
              <a:gd name="connsiteX9" fmla="*/ 1258156 w 1400176"/>
              <a:gd name="connsiteY9" fmla="*/ 700088 h 1400176"/>
              <a:gd name="connsiteX10" fmla="*/ 700088 w 1400176"/>
              <a:gd name="connsiteY10" fmla="*/ 142020 h 1400176"/>
              <a:gd name="connsiteX11" fmla="*/ 700088 w 1400176"/>
              <a:gd name="connsiteY11" fmla="*/ 0 h 1400176"/>
              <a:gd name="connsiteX12" fmla="*/ 1400176 w 1400176"/>
              <a:gd name="connsiteY12" fmla="*/ 700088 h 1400176"/>
              <a:gd name="connsiteX13" fmla="*/ 700088 w 1400176"/>
              <a:gd name="connsiteY13" fmla="*/ 1400176 h 1400176"/>
              <a:gd name="connsiteX14" fmla="*/ 0 w 1400176"/>
              <a:gd name="connsiteY14" fmla="*/ 700088 h 1400176"/>
              <a:gd name="connsiteX15" fmla="*/ 700088 w 1400176"/>
              <a:gd name="connsiteY15" fmla="*/ 0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0176" h="1400176">
                <a:moveTo>
                  <a:pt x="700088" y="142020"/>
                </a:moveTo>
                <a:cubicBezTo>
                  <a:pt x="391876" y="142020"/>
                  <a:pt x="142020" y="391876"/>
                  <a:pt x="142020" y="700088"/>
                </a:cubicBezTo>
                <a:cubicBezTo>
                  <a:pt x="142020" y="815668"/>
                  <a:pt x="177156" y="923041"/>
                  <a:pt x="237330" y="1012109"/>
                </a:cubicBezTo>
                <a:lnTo>
                  <a:pt x="281726" y="1065918"/>
                </a:lnTo>
                <a:lnTo>
                  <a:pt x="335289" y="1025594"/>
                </a:lnTo>
                <a:cubicBezTo>
                  <a:pt x="439423" y="961405"/>
                  <a:pt x="564958" y="923924"/>
                  <a:pt x="700087" y="923924"/>
                </a:cubicBezTo>
                <a:cubicBezTo>
                  <a:pt x="835217" y="923924"/>
                  <a:pt x="960752" y="961405"/>
                  <a:pt x="1064885" y="1025594"/>
                </a:cubicBezTo>
                <a:lnTo>
                  <a:pt x="1118450" y="1065918"/>
                </a:lnTo>
                <a:lnTo>
                  <a:pt x="1162847" y="1012109"/>
                </a:lnTo>
                <a:cubicBezTo>
                  <a:pt x="1223020" y="923041"/>
                  <a:pt x="1258156" y="815668"/>
                  <a:pt x="1258156" y="700088"/>
                </a:cubicBezTo>
                <a:cubicBezTo>
                  <a:pt x="1258156" y="391876"/>
                  <a:pt x="1008300" y="142020"/>
                  <a:pt x="700088" y="142020"/>
                </a:cubicBezTo>
                <a:close/>
                <a:moveTo>
                  <a:pt x="700088" y="0"/>
                </a:moveTo>
                <a:cubicBezTo>
                  <a:pt x="1086736" y="0"/>
                  <a:pt x="1400176" y="313440"/>
                  <a:pt x="1400176" y="700088"/>
                </a:cubicBezTo>
                <a:cubicBezTo>
                  <a:pt x="1400176" y="1086736"/>
                  <a:pt x="1086736" y="1400176"/>
                  <a:pt x="700088" y="1400176"/>
                </a:cubicBezTo>
                <a:cubicBezTo>
                  <a:pt x="313440" y="1400176"/>
                  <a:pt x="0" y="1086736"/>
                  <a:pt x="0" y="700088"/>
                </a:cubicBezTo>
                <a:cubicBezTo>
                  <a:pt x="0" y="313440"/>
                  <a:pt x="313440" y="0"/>
                  <a:pt x="700088"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bIns="72000" rtlCol="0" anchor="b"/>
          <a:lstStyle/>
          <a:p>
            <a:pPr algn="ctr"/>
            <a:r>
              <a:rPr lang="en-US" altLang="zh-CN" dirty="0">
                <a:solidFill>
                  <a:srgbClr val="FFFFFF"/>
                </a:solidFill>
                <a:ea typeface="Calibri" panose="020F0502020204030204" pitchFamily="34" charset="0"/>
                <a:cs typeface="Calibri" panose="020F0502020204030204" pitchFamily="34" charset="0"/>
              </a:rPr>
              <a:t>D</a:t>
            </a:r>
            <a:endParaRPr lang="zh-CN" altLang="en-US" dirty="0">
              <a:solidFill>
                <a:srgbClr val="FFFFFF"/>
              </a:solidFill>
              <a:ea typeface="Calibri" panose="020F0502020204030204" pitchFamily="34" charset="0"/>
              <a:cs typeface="Calibri" panose="020F0502020204030204" pitchFamily="34" charset="0"/>
            </a:endParaRPr>
          </a:p>
        </p:txBody>
      </p:sp>
      <p:cxnSp>
        <p:nvCxnSpPr>
          <p:cNvPr id="108" name="直接连接符 107"/>
          <p:cNvCxnSpPr/>
          <p:nvPr/>
        </p:nvCxnSpPr>
        <p:spPr>
          <a:xfrm>
            <a:off x="8078450" y="4304139"/>
            <a:ext cx="0" cy="1800000"/>
          </a:xfrm>
          <a:prstGeom prst="line">
            <a:avLst/>
          </a:prstGeom>
        </p:spPr>
        <p:style>
          <a:lnRef idx="1">
            <a:schemeClr val="accent1"/>
          </a:lnRef>
          <a:fillRef idx="0">
            <a:schemeClr val="accent1"/>
          </a:fillRef>
          <a:effectRef idx="0">
            <a:schemeClr val="accent1"/>
          </a:effectRef>
          <a:fontRef idx="minor">
            <a:schemeClr val="tx1"/>
          </a:fontRef>
        </p:style>
      </p:cxnSp>
      <p:sp>
        <p:nvSpPr>
          <p:cNvPr id="109" name="矩形 108"/>
          <p:cNvSpPr/>
          <p:nvPr/>
        </p:nvSpPr>
        <p:spPr>
          <a:xfrm>
            <a:off x="8361635" y="4570315"/>
            <a:ext cx="3103798" cy="1350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Click here to add content of the text，and briefly explain your point of view
</a:t>
            </a:r>
            <a:endParaRPr lang="zh-CN"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3"/>
          <p:cNvSpPr>
            <a:spLocks noGrp="1"/>
          </p:cNvSpPr>
          <p:nvPr>
            <p:ph type="title"/>
          </p:nvPr>
        </p:nvSpPr>
        <p:spPr/>
        <p:txBody>
          <a:bodyPr/>
          <a:lstStyle/>
          <a:p>
            <a:pPr eaLnBrk="1" hangingPunct="1"/>
            <a:r>
              <a:rPr lang="zh-CN" altLang="en-US" dirty="0"/>
              <a:t>Enter title
</a:t>
            </a:r>
            <a:endParaRPr lang="en-US" altLang="zh-CN" dirty="0"/>
          </a:p>
        </p:txBody>
      </p:sp>
      <p:grpSp>
        <p:nvGrpSpPr>
          <p:cNvPr id="64" name="组合 63"/>
          <p:cNvGrpSpPr/>
          <p:nvPr/>
        </p:nvGrpSpPr>
        <p:grpSpPr>
          <a:xfrm>
            <a:off x="2553368" y="3446453"/>
            <a:ext cx="1388380" cy="1395658"/>
            <a:chOff x="2147015" y="2287342"/>
            <a:chExt cx="1879308" cy="1889159"/>
          </a:xfrm>
        </p:grpSpPr>
        <p:sp>
          <p:nvSpPr>
            <p:cNvPr id="65" name="Bent Arrow 91"/>
            <p:cNvSpPr/>
            <p:nvPr/>
          </p:nvSpPr>
          <p:spPr>
            <a:xfrm rot="16200000" flipH="1">
              <a:off x="2651620" y="2801798"/>
              <a:ext cx="1494385" cy="1255021"/>
            </a:xfrm>
            <a:prstGeom prst="bentArrow">
              <a:avLst>
                <a:gd name="adj1" fmla="val 17673"/>
                <a:gd name="adj2" fmla="val 16460"/>
                <a:gd name="adj3" fmla="val 31601"/>
                <a:gd name="adj4" fmla="val 2949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a typeface="Calibri" panose="020F0502020204030204" pitchFamily="34" charset="0"/>
                <a:cs typeface="Calibri" panose="020F0502020204030204" pitchFamily="34" charset="0"/>
              </a:endParaRPr>
            </a:p>
          </p:txBody>
        </p:sp>
        <p:sp>
          <p:nvSpPr>
            <p:cNvPr id="66" name="Bent Arrow 91"/>
            <p:cNvSpPr/>
            <p:nvPr/>
          </p:nvSpPr>
          <p:spPr>
            <a:xfrm flipH="1" flipV="1">
              <a:off x="2147015" y="2287342"/>
              <a:ext cx="1494385" cy="1255021"/>
            </a:xfrm>
            <a:prstGeom prst="bentArrow">
              <a:avLst>
                <a:gd name="adj1" fmla="val 17673"/>
                <a:gd name="adj2" fmla="val 16460"/>
                <a:gd name="adj3" fmla="val 31601"/>
                <a:gd name="adj4" fmla="val 2949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a typeface="Calibri" panose="020F0502020204030204" pitchFamily="34" charset="0"/>
                <a:cs typeface="Calibri" panose="020F0502020204030204" pitchFamily="34" charset="0"/>
              </a:endParaRPr>
            </a:p>
          </p:txBody>
        </p:sp>
      </p:grpSp>
      <p:sp>
        <p:nvSpPr>
          <p:cNvPr id="67" name="椭圆 66"/>
          <p:cNvSpPr/>
          <p:nvPr/>
        </p:nvSpPr>
        <p:spPr>
          <a:xfrm>
            <a:off x="3395220" y="3123505"/>
            <a:ext cx="863605" cy="863605"/>
          </a:xfrm>
          <a:prstGeom prst="ellipse">
            <a:avLst/>
          </a:prstGeom>
          <a:ln w="57150">
            <a:solidFill>
              <a:srgbClr val="FE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Calibri" panose="020F0502020204030204" pitchFamily="34" charset="0"/>
                <a:cs typeface="Calibri" panose="020F0502020204030204" pitchFamily="34" charset="0"/>
              </a:rPr>
              <a:t>A</a:t>
            </a:r>
            <a:endParaRPr lang="zh-CN" altLang="en-US" dirty="0">
              <a:ea typeface="Calibri" panose="020F0502020204030204" pitchFamily="34" charset="0"/>
              <a:cs typeface="Calibri" panose="020F0502020204030204" pitchFamily="34" charset="0"/>
            </a:endParaRPr>
          </a:p>
        </p:txBody>
      </p:sp>
      <p:sp>
        <p:nvSpPr>
          <p:cNvPr id="68" name="矩形 67"/>
          <p:cNvSpPr/>
          <p:nvPr/>
        </p:nvSpPr>
        <p:spPr>
          <a:xfrm>
            <a:off x="973575" y="3370253"/>
            <a:ext cx="1378669" cy="16317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Enter text</a:t>
            </a:r>
            <a:endParaRPr lang="zh-CN"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69" name="矩形 68"/>
          <p:cNvSpPr/>
          <p:nvPr/>
        </p:nvSpPr>
        <p:spPr>
          <a:xfrm>
            <a:off x="2489868" y="4927681"/>
            <a:ext cx="1378669" cy="16317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Enter text</a:t>
            </a:r>
            <a:endParaRPr lang="zh-CN"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grpSp>
        <p:nvGrpSpPr>
          <p:cNvPr id="70" name="组合 69"/>
          <p:cNvGrpSpPr/>
          <p:nvPr/>
        </p:nvGrpSpPr>
        <p:grpSpPr>
          <a:xfrm>
            <a:off x="6033168" y="3446453"/>
            <a:ext cx="1388380" cy="1395658"/>
            <a:chOff x="2147015" y="2287342"/>
            <a:chExt cx="1879308" cy="1889159"/>
          </a:xfrm>
        </p:grpSpPr>
        <p:sp>
          <p:nvSpPr>
            <p:cNvPr id="71" name="Bent Arrow 91"/>
            <p:cNvSpPr/>
            <p:nvPr/>
          </p:nvSpPr>
          <p:spPr>
            <a:xfrm rot="16200000" flipH="1">
              <a:off x="2651620" y="2801798"/>
              <a:ext cx="1494385" cy="1255021"/>
            </a:xfrm>
            <a:prstGeom prst="bentArrow">
              <a:avLst>
                <a:gd name="adj1" fmla="val 17673"/>
                <a:gd name="adj2" fmla="val 16460"/>
                <a:gd name="adj3" fmla="val 31601"/>
                <a:gd name="adj4" fmla="val 2949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a typeface="Calibri" panose="020F0502020204030204" pitchFamily="34" charset="0"/>
                <a:cs typeface="Calibri" panose="020F0502020204030204" pitchFamily="34" charset="0"/>
              </a:endParaRPr>
            </a:p>
          </p:txBody>
        </p:sp>
        <p:sp>
          <p:nvSpPr>
            <p:cNvPr id="72" name="Bent Arrow 91"/>
            <p:cNvSpPr/>
            <p:nvPr/>
          </p:nvSpPr>
          <p:spPr>
            <a:xfrm flipH="1" flipV="1">
              <a:off x="2147015" y="2287342"/>
              <a:ext cx="1494385" cy="1255021"/>
            </a:xfrm>
            <a:prstGeom prst="bentArrow">
              <a:avLst>
                <a:gd name="adj1" fmla="val 17673"/>
                <a:gd name="adj2" fmla="val 16460"/>
                <a:gd name="adj3" fmla="val 31601"/>
                <a:gd name="adj4" fmla="val 2949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a typeface="Calibri" panose="020F0502020204030204" pitchFamily="34" charset="0"/>
                <a:cs typeface="Calibri" panose="020F0502020204030204" pitchFamily="34" charset="0"/>
              </a:endParaRPr>
            </a:p>
          </p:txBody>
        </p:sp>
      </p:grpSp>
      <p:sp>
        <p:nvSpPr>
          <p:cNvPr id="73" name="椭圆 72"/>
          <p:cNvSpPr/>
          <p:nvPr/>
        </p:nvSpPr>
        <p:spPr>
          <a:xfrm>
            <a:off x="6875020" y="3123505"/>
            <a:ext cx="863605" cy="863605"/>
          </a:xfrm>
          <a:prstGeom prst="ellipse">
            <a:avLst/>
          </a:prstGeom>
          <a:ln w="57150">
            <a:solidFill>
              <a:srgbClr val="FE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Calibri" panose="020F0502020204030204" pitchFamily="34" charset="0"/>
                <a:cs typeface="Calibri" panose="020F0502020204030204" pitchFamily="34" charset="0"/>
              </a:rPr>
              <a:t>B</a:t>
            </a:r>
            <a:endParaRPr lang="zh-CN" altLang="en-US" dirty="0">
              <a:ea typeface="Calibri" panose="020F0502020204030204" pitchFamily="34" charset="0"/>
              <a:cs typeface="Calibri" panose="020F0502020204030204" pitchFamily="34" charset="0"/>
            </a:endParaRPr>
          </a:p>
        </p:txBody>
      </p:sp>
      <p:sp>
        <p:nvSpPr>
          <p:cNvPr id="74" name="矩形 73"/>
          <p:cNvSpPr/>
          <p:nvPr/>
        </p:nvSpPr>
        <p:spPr>
          <a:xfrm>
            <a:off x="4453375" y="3370253"/>
            <a:ext cx="1378669" cy="16317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Enter text</a:t>
            </a:r>
            <a:endParaRPr lang="zh-CN"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75" name="矩形 74"/>
          <p:cNvSpPr/>
          <p:nvPr/>
        </p:nvSpPr>
        <p:spPr>
          <a:xfrm>
            <a:off x="5969668" y="4927681"/>
            <a:ext cx="1378669" cy="16317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Enter text</a:t>
            </a:r>
            <a:endParaRPr lang="zh-CN"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grpSp>
        <p:nvGrpSpPr>
          <p:cNvPr id="76" name="组合 75"/>
          <p:cNvGrpSpPr/>
          <p:nvPr/>
        </p:nvGrpSpPr>
        <p:grpSpPr>
          <a:xfrm>
            <a:off x="9512968" y="3446453"/>
            <a:ext cx="1388380" cy="1395658"/>
            <a:chOff x="2147015" y="2287342"/>
            <a:chExt cx="1879308" cy="1889159"/>
          </a:xfrm>
        </p:grpSpPr>
        <p:sp>
          <p:nvSpPr>
            <p:cNvPr id="77" name="Bent Arrow 91"/>
            <p:cNvSpPr/>
            <p:nvPr/>
          </p:nvSpPr>
          <p:spPr>
            <a:xfrm rot="16200000" flipH="1">
              <a:off x="2651620" y="2801798"/>
              <a:ext cx="1494385" cy="1255021"/>
            </a:xfrm>
            <a:prstGeom prst="bentArrow">
              <a:avLst>
                <a:gd name="adj1" fmla="val 17673"/>
                <a:gd name="adj2" fmla="val 16460"/>
                <a:gd name="adj3" fmla="val 31601"/>
                <a:gd name="adj4" fmla="val 2949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a typeface="Calibri" panose="020F0502020204030204" pitchFamily="34" charset="0"/>
                <a:cs typeface="Calibri" panose="020F0502020204030204" pitchFamily="34" charset="0"/>
              </a:endParaRPr>
            </a:p>
          </p:txBody>
        </p:sp>
        <p:sp>
          <p:nvSpPr>
            <p:cNvPr id="78" name="Bent Arrow 91"/>
            <p:cNvSpPr/>
            <p:nvPr/>
          </p:nvSpPr>
          <p:spPr>
            <a:xfrm flipH="1" flipV="1">
              <a:off x="2147015" y="2287342"/>
              <a:ext cx="1494385" cy="1255021"/>
            </a:xfrm>
            <a:prstGeom prst="bentArrow">
              <a:avLst>
                <a:gd name="adj1" fmla="val 17673"/>
                <a:gd name="adj2" fmla="val 16460"/>
                <a:gd name="adj3" fmla="val 31601"/>
                <a:gd name="adj4" fmla="val 2949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a typeface="Calibri" panose="020F0502020204030204" pitchFamily="34" charset="0"/>
                <a:cs typeface="Calibri" panose="020F0502020204030204" pitchFamily="34" charset="0"/>
              </a:endParaRPr>
            </a:p>
          </p:txBody>
        </p:sp>
      </p:grpSp>
      <p:sp>
        <p:nvSpPr>
          <p:cNvPr id="79" name="椭圆 78"/>
          <p:cNvSpPr/>
          <p:nvPr/>
        </p:nvSpPr>
        <p:spPr>
          <a:xfrm>
            <a:off x="10354820" y="3123505"/>
            <a:ext cx="863605" cy="863605"/>
          </a:xfrm>
          <a:prstGeom prst="ellipse">
            <a:avLst/>
          </a:prstGeom>
          <a:ln w="57150">
            <a:solidFill>
              <a:srgbClr val="FE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Calibri" panose="020F0502020204030204" pitchFamily="34" charset="0"/>
                <a:cs typeface="Calibri" panose="020F0502020204030204" pitchFamily="34" charset="0"/>
              </a:rPr>
              <a:t>C</a:t>
            </a:r>
            <a:endParaRPr lang="zh-CN" altLang="en-US" dirty="0">
              <a:ea typeface="Calibri" panose="020F0502020204030204" pitchFamily="34" charset="0"/>
              <a:cs typeface="Calibri" panose="020F0502020204030204" pitchFamily="34" charset="0"/>
            </a:endParaRPr>
          </a:p>
        </p:txBody>
      </p:sp>
      <p:sp>
        <p:nvSpPr>
          <p:cNvPr id="80" name="矩形 79"/>
          <p:cNvSpPr/>
          <p:nvPr/>
        </p:nvSpPr>
        <p:spPr>
          <a:xfrm>
            <a:off x="7933175" y="3370253"/>
            <a:ext cx="1378669" cy="16317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Enter text</a:t>
            </a:r>
            <a:endParaRPr lang="zh-CN"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1" name="矩形 80"/>
          <p:cNvSpPr/>
          <p:nvPr/>
        </p:nvSpPr>
        <p:spPr>
          <a:xfrm>
            <a:off x="9449468" y="4927681"/>
            <a:ext cx="1378669" cy="16317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Enter text</a:t>
            </a:r>
            <a:endParaRPr lang="zh-CN"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2" name="矩形 81"/>
          <p:cNvSpPr/>
          <p:nvPr/>
        </p:nvSpPr>
        <p:spPr>
          <a:xfrm>
            <a:off x="1136129" y="1500225"/>
            <a:ext cx="9919743" cy="12186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Click here to add content of the text，and briefly explain your point of view
Click here to add content of the text，and briefly explain your point of view</a:t>
            </a:r>
            <a:endParaRPr lang="en-US"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3" name="文本框 82"/>
          <p:cNvSpPr txBox="1"/>
          <p:nvPr/>
        </p:nvSpPr>
        <p:spPr>
          <a:xfrm>
            <a:off x="404621" y="1652625"/>
            <a:ext cx="640829" cy="830997"/>
          </a:xfrm>
          <a:prstGeom prst="rect">
            <a:avLst/>
          </a:prstGeom>
          <a:noFill/>
        </p:spPr>
        <p:txBody>
          <a:bodyPr wrap="square" rtlCol="0">
            <a:spAutoFit/>
          </a:bodyPr>
          <a:lstStyle/>
          <a:p>
            <a:r>
              <a:rPr lang="en-US" altLang="zh-CN" sz="4800" b="1" dirty="0">
                <a:ea typeface="Calibri" panose="020F0502020204030204" pitchFamily="34" charset="0"/>
                <a:cs typeface="Calibri" panose="020F0502020204030204" pitchFamily="34" charset="0"/>
              </a:rPr>
              <a:t>“</a:t>
            </a:r>
            <a:endParaRPr lang="zh-CN" altLang="en-US" sz="4800" b="1" dirty="0">
              <a:ea typeface="Calibri" panose="020F0502020204030204" pitchFamily="34" charset="0"/>
              <a:cs typeface="Calibri" panose="020F0502020204030204" pitchFamily="34" charset="0"/>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3"/>
          <p:cNvSpPr>
            <a:spLocks noGrp="1"/>
          </p:cNvSpPr>
          <p:nvPr>
            <p:ph type="title"/>
          </p:nvPr>
        </p:nvSpPr>
        <p:spPr/>
        <p:txBody>
          <a:bodyPr/>
          <a:lstStyle/>
          <a:p>
            <a:pPr eaLnBrk="1" hangingPunct="1"/>
            <a:r>
              <a:rPr lang="zh-CN" altLang="en-US" dirty="0"/>
              <a:t>Enter title
</a:t>
            </a:r>
            <a:endParaRPr lang="en-US" altLang="zh-CN" dirty="0"/>
          </a:p>
        </p:txBody>
      </p:sp>
      <p:sp>
        <p:nvSpPr>
          <p:cNvPr id="27" name="任意多边形 26"/>
          <p:cNvSpPr/>
          <p:nvPr/>
        </p:nvSpPr>
        <p:spPr>
          <a:xfrm>
            <a:off x="1832214" y="3426369"/>
            <a:ext cx="1914950" cy="476447"/>
          </a:xfrm>
          <a:custGeom>
            <a:avLst/>
            <a:gdLst>
              <a:gd name="connsiteX0" fmla="*/ 1704974 w 1990725"/>
              <a:gd name="connsiteY0" fmla="*/ 161925 h 495300"/>
              <a:gd name="connsiteX1" fmla="*/ 1684737 w 1990725"/>
              <a:gd name="connsiteY1" fmla="*/ 227413 h 495300"/>
              <a:gd name="connsiteX2" fmla="*/ 1619249 w 1990725"/>
              <a:gd name="connsiteY2" fmla="*/ 227413 h 495300"/>
              <a:gd name="connsiteX3" fmla="*/ 1672231 w 1990725"/>
              <a:gd name="connsiteY3" fmla="*/ 267886 h 495300"/>
              <a:gd name="connsiteX4" fmla="*/ 1651993 w 1990725"/>
              <a:gd name="connsiteY4" fmla="*/ 333375 h 495300"/>
              <a:gd name="connsiteX5" fmla="*/ 1704974 w 1990725"/>
              <a:gd name="connsiteY5" fmla="*/ 292900 h 495300"/>
              <a:gd name="connsiteX6" fmla="*/ 1757955 w 1990725"/>
              <a:gd name="connsiteY6" fmla="*/ 333375 h 495300"/>
              <a:gd name="connsiteX7" fmla="*/ 1737717 w 1990725"/>
              <a:gd name="connsiteY7" fmla="*/ 267886 h 495300"/>
              <a:gd name="connsiteX8" fmla="*/ 1790699 w 1990725"/>
              <a:gd name="connsiteY8" fmla="*/ 227413 h 495300"/>
              <a:gd name="connsiteX9" fmla="*/ 1725211 w 1990725"/>
              <a:gd name="connsiteY9" fmla="*/ 227413 h 495300"/>
              <a:gd name="connsiteX10" fmla="*/ 1485899 w 1990725"/>
              <a:gd name="connsiteY10" fmla="*/ 161925 h 495300"/>
              <a:gd name="connsiteX11" fmla="*/ 1465662 w 1990725"/>
              <a:gd name="connsiteY11" fmla="*/ 227413 h 495300"/>
              <a:gd name="connsiteX12" fmla="*/ 1400174 w 1990725"/>
              <a:gd name="connsiteY12" fmla="*/ 227413 h 495300"/>
              <a:gd name="connsiteX13" fmla="*/ 1453156 w 1990725"/>
              <a:gd name="connsiteY13" fmla="*/ 267886 h 495300"/>
              <a:gd name="connsiteX14" fmla="*/ 1432918 w 1990725"/>
              <a:gd name="connsiteY14" fmla="*/ 333375 h 495300"/>
              <a:gd name="connsiteX15" fmla="*/ 1485899 w 1990725"/>
              <a:gd name="connsiteY15" fmla="*/ 292900 h 495300"/>
              <a:gd name="connsiteX16" fmla="*/ 1538880 w 1990725"/>
              <a:gd name="connsiteY16" fmla="*/ 333375 h 495300"/>
              <a:gd name="connsiteX17" fmla="*/ 1518642 w 1990725"/>
              <a:gd name="connsiteY17" fmla="*/ 267886 h 495300"/>
              <a:gd name="connsiteX18" fmla="*/ 1571624 w 1990725"/>
              <a:gd name="connsiteY18" fmla="*/ 227413 h 495300"/>
              <a:gd name="connsiteX19" fmla="*/ 1506136 w 1990725"/>
              <a:gd name="connsiteY19" fmla="*/ 227413 h 495300"/>
              <a:gd name="connsiteX20" fmla="*/ 1266825 w 1990725"/>
              <a:gd name="connsiteY20" fmla="*/ 161925 h 495300"/>
              <a:gd name="connsiteX21" fmla="*/ 1246588 w 1990725"/>
              <a:gd name="connsiteY21" fmla="*/ 227413 h 495300"/>
              <a:gd name="connsiteX22" fmla="*/ 1181100 w 1990725"/>
              <a:gd name="connsiteY22" fmla="*/ 227413 h 495300"/>
              <a:gd name="connsiteX23" fmla="*/ 1234082 w 1990725"/>
              <a:gd name="connsiteY23" fmla="*/ 267886 h 495300"/>
              <a:gd name="connsiteX24" fmla="*/ 1213844 w 1990725"/>
              <a:gd name="connsiteY24" fmla="*/ 333375 h 495300"/>
              <a:gd name="connsiteX25" fmla="*/ 1266825 w 1990725"/>
              <a:gd name="connsiteY25" fmla="*/ 292900 h 495300"/>
              <a:gd name="connsiteX26" fmla="*/ 1319806 w 1990725"/>
              <a:gd name="connsiteY26" fmla="*/ 333375 h 495300"/>
              <a:gd name="connsiteX27" fmla="*/ 1299568 w 1990725"/>
              <a:gd name="connsiteY27" fmla="*/ 267886 h 495300"/>
              <a:gd name="connsiteX28" fmla="*/ 1352550 w 1990725"/>
              <a:gd name="connsiteY28" fmla="*/ 227413 h 495300"/>
              <a:gd name="connsiteX29" fmla="*/ 1287062 w 1990725"/>
              <a:gd name="connsiteY29" fmla="*/ 227413 h 495300"/>
              <a:gd name="connsiteX30" fmla="*/ 723900 w 1990725"/>
              <a:gd name="connsiteY30" fmla="*/ 161925 h 495300"/>
              <a:gd name="connsiteX31" fmla="*/ 703663 w 1990725"/>
              <a:gd name="connsiteY31" fmla="*/ 227413 h 495300"/>
              <a:gd name="connsiteX32" fmla="*/ 638175 w 1990725"/>
              <a:gd name="connsiteY32" fmla="*/ 227413 h 495300"/>
              <a:gd name="connsiteX33" fmla="*/ 691157 w 1990725"/>
              <a:gd name="connsiteY33" fmla="*/ 267886 h 495300"/>
              <a:gd name="connsiteX34" fmla="*/ 670919 w 1990725"/>
              <a:gd name="connsiteY34" fmla="*/ 333375 h 495300"/>
              <a:gd name="connsiteX35" fmla="*/ 723900 w 1990725"/>
              <a:gd name="connsiteY35" fmla="*/ 292900 h 495300"/>
              <a:gd name="connsiteX36" fmla="*/ 776881 w 1990725"/>
              <a:gd name="connsiteY36" fmla="*/ 333375 h 495300"/>
              <a:gd name="connsiteX37" fmla="*/ 756643 w 1990725"/>
              <a:gd name="connsiteY37" fmla="*/ 267886 h 495300"/>
              <a:gd name="connsiteX38" fmla="*/ 809625 w 1990725"/>
              <a:gd name="connsiteY38" fmla="*/ 227413 h 495300"/>
              <a:gd name="connsiteX39" fmla="*/ 744137 w 1990725"/>
              <a:gd name="connsiteY39" fmla="*/ 227413 h 495300"/>
              <a:gd name="connsiteX40" fmla="*/ 504825 w 1990725"/>
              <a:gd name="connsiteY40" fmla="*/ 161925 h 495300"/>
              <a:gd name="connsiteX41" fmla="*/ 484588 w 1990725"/>
              <a:gd name="connsiteY41" fmla="*/ 227413 h 495300"/>
              <a:gd name="connsiteX42" fmla="*/ 419100 w 1990725"/>
              <a:gd name="connsiteY42" fmla="*/ 227413 h 495300"/>
              <a:gd name="connsiteX43" fmla="*/ 472082 w 1990725"/>
              <a:gd name="connsiteY43" fmla="*/ 267886 h 495300"/>
              <a:gd name="connsiteX44" fmla="*/ 451844 w 1990725"/>
              <a:gd name="connsiteY44" fmla="*/ 333375 h 495300"/>
              <a:gd name="connsiteX45" fmla="*/ 504825 w 1990725"/>
              <a:gd name="connsiteY45" fmla="*/ 292900 h 495300"/>
              <a:gd name="connsiteX46" fmla="*/ 557806 w 1990725"/>
              <a:gd name="connsiteY46" fmla="*/ 333375 h 495300"/>
              <a:gd name="connsiteX47" fmla="*/ 537568 w 1990725"/>
              <a:gd name="connsiteY47" fmla="*/ 267886 h 495300"/>
              <a:gd name="connsiteX48" fmla="*/ 590550 w 1990725"/>
              <a:gd name="connsiteY48" fmla="*/ 227413 h 495300"/>
              <a:gd name="connsiteX49" fmla="*/ 525062 w 1990725"/>
              <a:gd name="connsiteY49" fmla="*/ 227413 h 495300"/>
              <a:gd name="connsiteX50" fmla="*/ 285751 w 1990725"/>
              <a:gd name="connsiteY50" fmla="*/ 161925 h 495300"/>
              <a:gd name="connsiteX51" fmla="*/ 265514 w 1990725"/>
              <a:gd name="connsiteY51" fmla="*/ 227413 h 495300"/>
              <a:gd name="connsiteX52" fmla="*/ 200026 w 1990725"/>
              <a:gd name="connsiteY52" fmla="*/ 227413 h 495300"/>
              <a:gd name="connsiteX53" fmla="*/ 253008 w 1990725"/>
              <a:gd name="connsiteY53" fmla="*/ 267886 h 495300"/>
              <a:gd name="connsiteX54" fmla="*/ 232770 w 1990725"/>
              <a:gd name="connsiteY54" fmla="*/ 333375 h 495300"/>
              <a:gd name="connsiteX55" fmla="*/ 285751 w 1990725"/>
              <a:gd name="connsiteY55" fmla="*/ 292900 h 495300"/>
              <a:gd name="connsiteX56" fmla="*/ 338732 w 1990725"/>
              <a:gd name="connsiteY56" fmla="*/ 333375 h 495300"/>
              <a:gd name="connsiteX57" fmla="*/ 318494 w 1990725"/>
              <a:gd name="connsiteY57" fmla="*/ 267886 h 495300"/>
              <a:gd name="connsiteX58" fmla="*/ 371476 w 1990725"/>
              <a:gd name="connsiteY58" fmla="*/ 227413 h 495300"/>
              <a:gd name="connsiteX59" fmla="*/ 305988 w 1990725"/>
              <a:gd name="connsiteY59" fmla="*/ 227413 h 495300"/>
              <a:gd name="connsiteX60" fmla="*/ 0 w 1990725"/>
              <a:gd name="connsiteY60" fmla="*/ 0 h 495300"/>
              <a:gd name="connsiteX61" fmla="*/ 1990725 w 1990725"/>
              <a:gd name="connsiteY61" fmla="*/ 0 h 495300"/>
              <a:gd name="connsiteX62" fmla="*/ 1798400 w 1990725"/>
              <a:gd name="connsiteY62" fmla="*/ 495300 h 495300"/>
              <a:gd name="connsiteX63" fmla="*/ 192325 w 1990725"/>
              <a:gd name="connsiteY63"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990725" h="495300">
                <a:moveTo>
                  <a:pt x="1704974" y="161925"/>
                </a:moveTo>
                <a:lnTo>
                  <a:pt x="1684737" y="227413"/>
                </a:lnTo>
                <a:lnTo>
                  <a:pt x="1619249" y="227413"/>
                </a:lnTo>
                <a:lnTo>
                  <a:pt x="1672231" y="267886"/>
                </a:lnTo>
                <a:lnTo>
                  <a:pt x="1651993" y="333375"/>
                </a:lnTo>
                <a:lnTo>
                  <a:pt x="1704974" y="292900"/>
                </a:lnTo>
                <a:lnTo>
                  <a:pt x="1757955" y="333375"/>
                </a:lnTo>
                <a:lnTo>
                  <a:pt x="1737717" y="267886"/>
                </a:lnTo>
                <a:lnTo>
                  <a:pt x="1790699" y="227413"/>
                </a:lnTo>
                <a:lnTo>
                  <a:pt x="1725211" y="227413"/>
                </a:lnTo>
                <a:close/>
                <a:moveTo>
                  <a:pt x="1485899" y="161925"/>
                </a:moveTo>
                <a:lnTo>
                  <a:pt x="1465662" y="227413"/>
                </a:lnTo>
                <a:lnTo>
                  <a:pt x="1400174" y="227413"/>
                </a:lnTo>
                <a:lnTo>
                  <a:pt x="1453156" y="267886"/>
                </a:lnTo>
                <a:lnTo>
                  <a:pt x="1432918" y="333375"/>
                </a:lnTo>
                <a:lnTo>
                  <a:pt x="1485899" y="292900"/>
                </a:lnTo>
                <a:lnTo>
                  <a:pt x="1538880" y="333375"/>
                </a:lnTo>
                <a:lnTo>
                  <a:pt x="1518642" y="267886"/>
                </a:lnTo>
                <a:lnTo>
                  <a:pt x="1571624" y="227413"/>
                </a:lnTo>
                <a:lnTo>
                  <a:pt x="1506136" y="227413"/>
                </a:lnTo>
                <a:close/>
                <a:moveTo>
                  <a:pt x="1266825" y="161925"/>
                </a:moveTo>
                <a:lnTo>
                  <a:pt x="1246588" y="227413"/>
                </a:lnTo>
                <a:lnTo>
                  <a:pt x="1181100" y="227413"/>
                </a:lnTo>
                <a:lnTo>
                  <a:pt x="1234082" y="267886"/>
                </a:lnTo>
                <a:lnTo>
                  <a:pt x="1213844" y="333375"/>
                </a:lnTo>
                <a:lnTo>
                  <a:pt x="1266825" y="292900"/>
                </a:lnTo>
                <a:lnTo>
                  <a:pt x="1319806" y="333375"/>
                </a:lnTo>
                <a:lnTo>
                  <a:pt x="1299568" y="267886"/>
                </a:lnTo>
                <a:lnTo>
                  <a:pt x="1352550" y="227413"/>
                </a:lnTo>
                <a:lnTo>
                  <a:pt x="1287062" y="227413"/>
                </a:lnTo>
                <a:close/>
                <a:moveTo>
                  <a:pt x="723900" y="161925"/>
                </a:moveTo>
                <a:lnTo>
                  <a:pt x="703663" y="227413"/>
                </a:lnTo>
                <a:lnTo>
                  <a:pt x="638175" y="227413"/>
                </a:lnTo>
                <a:lnTo>
                  <a:pt x="691157" y="267886"/>
                </a:lnTo>
                <a:lnTo>
                  <a:pt x="670919" y="333375"/>
                </a:lnTo>
                <a:lnTo>
                  <a:pt x="723900" y="292900"/>
                </a:lnTo>
                <a:lnTo>
                  <a:pt x="776881" y="333375"/>
                </a:lnTo>
                <a:lnTo>
                  <a:pt x="756643" y="267886"/>
                </a:lnTo>
                <a:lnTo>
                  <a:pt x="809625" y="227413"/>
                </a:lnTo>
                <a:lnTo>
                  <a:pt x="744137" y="227413"/>
                </a:lnTo>
                <a:close/>
                <a:moveTo>
                  <a:pt x="504825" y="161925"/>
                </a:moveTo>
                <a:lnTo>
                  <a:pt x="484588" y="227413"/>
                </a:lnTo>
                <a:lnTo>
                  <a:pt x="419100" y="227413"/>
                </a:lnTo>
                <a:lnTo>
                  <a:pt x="472082" y="267886"/>
                </a:lnTo>
                <a:lnTo>
                  <a:pt x="451844" y="333375"/>
                </a:lnTo>
                <a:lnTo>
                  <a:pt x="504825" y="292900"/>
                </a:lnTo>
                <a:lnTo>
                  <a:pt x="557806" y="333375"/>
                </a:lnTo>
                <a:lnTo>
                  <a:pt x="537568" y="267886"/>
                </a:lnTo>
                <a:lnTo>
                  <a:pt x="590550" y="227413"/>
                </a:lnTo>
                <a:lnTo>
                  <a:pt x="525062" y="227413"/>
                </a:lnTo>
                <a:close/>
                <a:moveTo>
                  <a:pt x="285751" y="161925"/>
                </a:moveTo>
                <a:lnTo>
                  <a:pt x="265514" y="227413"/>
                </a:lnTo>
                <a:lnTo>
                  <a:pt x="200026" y="227413"/>
                </a:lnTo>
                <a:lnTo>
                  <a:pt x="253008" y="267886"/>
                </a:lnTo>
                <a:lnTo>
                  <a:pt x="232770" y="333375"/>
                </a:lnTo>
                <a:lnTo>
                  <a:pt x="285751" y="292900"/>
                </a:lnTo>
                <a:lnTo>
                  <a:pt x="338732" y="333375"/>
                </a:lnTo>
                <a:lnTo>
                  <a:pt x="318494" y="267886"/>
                </a:lnTo>
                <a:lnTo>
                  <a:pt x="371476" y="227413"/>
                </a:lnTo>
                <a:lnTo>
                  <a:pt x="305988" y="227413"/>
                </a:lnTo>
                <a:close/>
                <a:moveTo>
                  <a:pt x="0" y="0"/>
                </a:moveTo>
                <a:lnTo>
                  <a:pt x="1990725" y="0"/>
                </a:lnTo>
                <a:lnTo>
                  <a:pt x="1798400" y="495300"/>
                </a:lnTo>
                <a:lnTo>
                  <a:pt x="192325"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ea typeface="Calibri" panose="020F0502020204030204" pitchFamily="34" charset="0"/>
              <a:cs typeface="Calibri" panose="020F0502020204030204" pitchFamily="34" charset="0"/>
            </a:endParaRPr>
          </a:p>
        </p:txBody>
      </p:sp>
      <p:sp>
        <p:nvSpPr>
          <p:cNvPr id="28" name="任意多边形 27"/>
          <p:cNvSpPr/>
          <p:nvPr/>
        </p:nvSpPr>
        <p:spPr>
          <a:xfrm rot="16200000" flipH="1">
            <a:off x="2256226" y="3651168"/>
            <a:ext cx="1066924" cy="397427"/>
          </a:xfrm>
          <a:custGeom>
            <a:avLst/>
            <a:gdLst>
              <a:gd name="connsiteX0" fmla="*/ 0 w 1109142"/>
              <a:gd name="connsiteY0" fmla="*/ 95677 h 413153"/>
              <a:gd name="connsiteX1" fmla="*/ 0 w 1109142"/>
              <a:gd name="connsiteY1" fmla="*/ 317476 h 413153"/>
              <a:gd name="connsiteX2" fmla="*/ 712543 w 1109142"/>
              <a:gd name="connsiteY2" fmla="*/ 317476 h 413153"/>
              <a:gd name="connsiteX3" fmla="*/ 712543 w 1109142"/>
              <a:gd name="connsiteY3" fmla="*/ 413153 h 413153"/>
              <a:gd name="connsiteX4" fmla="*/ 1109142 w 1109142"/>
              <a:gd name="connsiteY4" fmla="*/ 206576 h 413153"/>
              <a:gd name="connsiteX5" fmla="*/ 712543 w 1109142"/>
              <a:gd name="connsiteY5" fmla="*/ 0 h 413153"/>
              <a:gd name="connsiteX6" fmla="*/ 712543 w 1109142"/>
              <a:gd name="connsiteY6" fmla="*/ 95677 h 413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9142" h="413153">
                <a:moveTo>
                  <a:pt x="0" y="95677"/>
                </a:moveTo>
                <a:lnTo>
                  <a:pt x="0" y="317476"/>
                </a:lnTo>
                <a:lnTo>
                  <a:pt x="712543" y="317476"/>
                </a:lnTo>
                <a:lnTo>
                  <a:pt x="712543" y="413153"/>
                </a:lnTo>
                <a:lnTo>
                  <a:pt x="1109142" y="206576"/>
                </a:lnTo>
                <a:lnTo>
                  <a:pt x="712543" y="0"/>
                </a:lnTo>
                <a:lnTo>
                  <a:pt x="712543" y="95677"/>
                </a:lnTo>
                <a:close/>
              </a:path>
            </a:pathLst>
          </a:custGeom>
          <a:solidFill>
            <a:srgbClr val="FFFFFF"/>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solidFill>
                <a:schemeClr val="tx1"/>
              </a:solidFill>
              <a:ea typeface="Calibri" panose="020F0502020204030204" pitchFamily="34" charset="0"/>
              <a:cs typeface="Calibri" panose="020F0502020204030204" pitchFamily="34" charset="0"/>
            </a:endParaRPr>
          </a:p>
        </p:txBody>
      </p:sp>
      <p:sp>
        <p:nvSpPr>
          <p:cNvPr id="29" name="矩形 28"/>
          <p:cNvSpPr/>
          <p:nvPr/>
        </p:nvSpPr>
        <p:spPr>
          <a:xfrm>
            <a:off x="1206706" y="4371128"/>
            <a:ext cx="3165965" cy="8388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Enter text here</a:t>
            </a:r>
            <a:endParaRPr lang="zh-CN"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0" name="任意多边形 29"/>
          <p:cNvSpPr/>
          <p:nvPr/>
        </p:nvSpPr>
        <p:spPr>
          <a:xfrm>
            <a:off x="1832215" y="3426370"/>
            <a:ext cx="1914950" cy="476447"/>
          </a:xfrm>
          <a:custGeom>
            <a:avLst/>
            <a:gdLst>
              <a:gd name="connsiteX0" fmla="*/ 1704974 w 1990725"/>
              <a:gd name="connsiteY0" fmla="*/ 161925 h 495300"/>
              <a:gd name="connsiteX1" fmla="*/ 1684737 w 1990725"/>
              <a:gd name="connsiteY1" fmla="*/ 227413 h 495300"/>
              <a:gd name="connsiteX2" fmla="*/ 1619249 w 1990725"/>
              <a:gd name="connsiteY2" fmla="*/ 227413 h 495300"/>
              <a:gd name="connsiteX3" fmla="*/ 1672231 w 1990725"/>
              <a:gd name="connsiteY3" fmla="*/ 267886 h 495300"/>
              <a:gd name="connsiteX4" fmla="*/ 1651993 w 1990725"/>
              <a:gd name="connsiteY4" fmla="*/ 333375 h 495300"/>
              <a:gd name="connsiteX5" fmla="*/ 1704974 w 1990725"/>
              <a:gd name="connsiteY5" fmla="*/ 292900 h 495300"/>
              <a:gd name="connsiteX6" fmla="*/ 1757955 w 1990725"/>
              <a:gd name="connsiteY6" fmla="*/ 333375 h 495300"/>
              <a:gd name="connsiteX7" fmla="*/ 1737717 w 1990725"/>
              <a:gd name="connsiteY7" fmla="*/ 267886 h 495300"/>
              <a:gd name="connsiteX8" fmla="*/ 1790699 w 1990725"/>
              <a:gd name="connsiteY8" fmla="*/ 227413 h 495300"/>
              <a:gd name="connsiteX9" fmla="*/ 1725211 w 1990725"/>
              <a:gd name="connsiteY9" fmla="*/ 227413 h 495300"/>
              <a:gd name="connsiteX10" fmla="*/ 1485899 w 1990725"/>
              <a:gd name="connsiteY10" fmla="*/ 161925 h 495300"/>
              <a:gd name="connsiteX11" fmla="*/ 1465662 w 1990725"/>
              <a:gd name="connsiteY11" fmla="*/ 227413 h 495300"/>
              <a:gd name="connsiteX12" fmla="*/ 1400174 w 1990725"/>
              <a:gd name="connsiteY12" fmla="*/ 227413 h 495300"/>
              <a:gd name="connsiteX13" fmla="*/ 1453156 w 1990725"/>
              <a:gd name="connsiteY13" fmla="*/ 267886 h 495300"/>
              <a:gd name="connsiteX14" fmla="*/ 1432918 w 1990725"/>
              <a:gd name="connsiteY14" fmla="*/ 333375 h 495300"/>
              <a:gd name="connsiteX15" fmla="*/ 1485899 w 1990725"/>
              <a:gd name="connsiteY15" fmla="*/ 292900 h 495300"/>
              <a:gd name="connsiteX16" fmla="*/ 1538880 w 1990725"/>
              <a:gd name="connsiteY16" fmla="*/ 333375 h 495300"/>
              <a:gd name="connsiteX17" fmla="*/ 1518642 w 1990725"/>
              <a:gd name="connsiteY17" fmla="*/ 267886 h 495300"/>
              <a:gd name="connsiteX18" fmla="*/ 1571624 w 1990725"/>
              <a:gd name="connsiteY18" fmla="*/ 227413 h 495300"/>
              <a:gd name="connsiteX19" fmla="*/ 1506136 w 1990725"/>
              <a:gd name="connsiteY19" fmla="*/ 227413 h 495300"/>
              <a:gd name="connsiteX20" fmla="*/ 1266825 w 1990725"/>
              <a:gd name="connsiteY20" fmla="*/ 161925 h 495300"/>
              <a:gd name="connsiteX21" fmla="*/ 1246588 w 1990725"/>
              <a:gd name="connsiteY21" fmla="*/ 227413 h 495300"/>
              <a:gd name="connsiteX22" fmla="*/ 1181100 w 1990725"/>
              <a:gd name="connsiteY22" fmla="*/ 227413 h 495300"/>
              <a:gd name="connsiteX23" fmla="*/ 1234082 w 1990725"/>
              <a:gd name="connsiteY23" fmla="*/ 267886 h 495300"/>
              <a:gd name="connsiteX24" fmla="*/ 1213844 w 1990725"/>
              <a:gd name="connsiteY24" fmla="*/ 333375 h 495300"/>
              <a:gd name="connsiteX25" fmla="*/ 1266825 w 1990725"/>
              <a:gd name="connsiteY25" fmla="*/ 292900 h 495300"/>
              <a:gd name="connsiteX26" fmla="*/ 1319806 w 1990725"/>
              <a:gd name="connsiteY26" fmla="*/ 333375 h 495300"/>
              <a:gd name="connsiteX27" fmla="*/ 1299568 w 1990725"/>
              <a:gd name="connsiteY27" fmla="*/ 267886 h 495300"/>
              <a:gd name="connsiteX28" fmla="*/ 1352550 w 1990725"/>
              <a:gd name="connsiteY28" fmla="*/ 227413 h 495300"/>
              <a:gd name="connsiteX29" fmla="*/ 1287062 w 1990725"/>
              <a:gd name="connsiteY29" fmla="*/ 227413 h 495300"/>
              <a:gd name="connsiteX30" fmla="*/ 723900 w 1990725"/>
              <a:gd name="connsiteY30" fmla="*/ 161925 h 495300"/>
              <a:gd name="connsiteX31" fmla="*/ 703663 w 1990725"/>
              <a:gd name="connsiteY31" fmla="*/ 227413 h 495300"/>
              <a:gd name="connsiteX32" fmla="*/ 638175 w 1990725"/>
              <a:gd name="connsiteY32" fmla="*/ 227413 h 495300"/>
              <a:gd name="connsiteX33" fmla="*/ 691157 w 1990725"/>
              <a:gd name="connsiteY33" fmla="*/ 267886 h 495300"/>
              <a:gd name="connsiteX34" fmla="*/ 670919 w 1990725"/>
              <a:gd name="connsiteY34" fmla="*/ 333375 h 495300"/>
              <a:gd name="connsiteX35" fmla="*/ 723900 w 1990725"/>
              <a:gd name="connsiteY35" fmla="*/ 292900 h 495300"/>
              <a:gd name="connsiteX36" fmla="*/ 776881 w 1990725"/>
              <a:gd name="connsiteY36" fmla="*/ 333375 h 495300"/>
              <a:gd name="connsiteX37" fmla="*/ 756643 w 1990725"/>
              <a:gd name="connsiteY37" fmla="*/ 267886 h 495300"/>
              <a:gd name="connsiteX38" fmla="*/ 809625 w 1990725"/>
              <a:gd name="connsiteY38" fmla="*/ 227413 h 495300"/>
              <a:gd name="connsiteX39" fmla="*/ 744137 w 1990725"/>
              <a:gd name="connsiteY39" fmla="*/ 227413 h 495300"/>
              <a:gd name="connsiteX40" fmla="*/ 504825 w 1990725"/>
              <a:gd name="connsiteY40" fmla="*/ 161925 h 495300"/>
              <a:gd name="connsiteX41" fmla="*/ 484588 w 1990725"/>
              <a:gd name="connsiteY41" fmla="*/ 227413 h 495300"/>
              <a:gd name="connsiteX42" fmla="*/ 419100 w 1990725"/>
              <a:gd name="connsiteY42" fmla="*/ 227413 h 495300"/>
              <a:gd name="connsiteX43" fmla="*/ 472082 w 1990725"/>
              <a:gd name="connsiteY43" fmla="*/ 267886 h 495300"/>
              <a:gd name="connsiteX44" fmla="*/ 451844 w 1990725"/>
              <a:gd name="connsiteY44" fmla="*/ 333375 h 495300"/>
              <a:gd name="connsiteX45" fmla="*/ 504825 w 1990725"/>
              <a:gd name="connsiteY45" fmla="*/ 292900 h 495300"/>
              <a:gd name="connsiteX46" fmla="*/ 557806 w 1990725"/>
              <a:gd name="connsiteY46" fmla="*/ 333375 h 495300"/>
              <a:gd name="connsiteX47" fmla="*/ 537568 w 1990725"/>
              <a:gd name="connsiteY47" fmla="*/ 267886 h 495300"/>
              <a:gd name="connsiteX48" fmla="*/ 590550 w 1990725"/>
              <a:gd name="connsiteY48" fmla="*/ 227413 h 495300"/>
              <a:gd name="connsiteX49" fmla="*/ 525062 w 1990725"/>
              <a:gd name="connsiteY49" fmla="*/ 227413 h 495300"/>
              <a:gd name="connsiteX50" fmla="*/ 285751 w 1990725"/>
              <a:gd name="connsiteY50" fmla="*/ 161925 h 495300"/>
              <a:gd name="connsiteX51" fmla="*/ 265514 w 1990725"/>
              <a:gd name="connsiteY51" fmla="*/ 227413 h 495300"/>
              <a:gd name="connsiteX52" fmla="*/ 200026 w 1990725"/>
              <a:gd name="connsiteY52" fmla="*/ 227413 h 495300"/>
              <a:gd name="connsiteX53" fmla="*/ 253008 w 1990725"/>
              <a:gd name="connsiteY53" fmla="*/ 267886 h 495300"/>
              <a:gd name="connsiteX54" fmla="*/ 232770 w 1990725"/>
              <a:gd name="connsiteY54" fmla="*/ 333375 h 495300"/>
              <a:gd name="connsiteX55" fmla="*/ 285751 w 1990725"/>
              <a:gd name="connsiteY55" fmla="*/ 292900 h 495300"/>
              <a:gd name="connsiteX56" fmla="*/ 338732 w 1990725"/>
              <a:gd name="connsiteY56" fmla="*/ 333375 h 495300"/>
              <a:gd name="connsiteX57" fmla="*/ 318494 w 1990725"/>
              <a:gd name="connsiteY57" fmla="*/ 267886 h 495300"/>
              <a:gd name="connsiteX58" fmla="*/ 371476 w 1990725"/>
              <a:gd name="connsiteY58" fmla="*/ 227413 h 495300"/>
              <a:gd name="connsiteX59" fmla="*/ 305988 w 1990725"/>
              <a:gd name="connsiteY59" fmla="*/ 227413 h 495300"/>
              <a:gd name="connsiteX60" fmla="*/ 0 w 1990725"/>
              <a:gd name="connsiteY60" fmla="*/ 0 h 495300"/>
              <a:gd name="connsiteX61" fmla="*/ 1990725 w 1990725"/>
              <a:gd name="connsiteY61" fmla="*/ 0 h 495300"/>
              <a:gd name="connsiteX62" fmla="*/ 1798400 w 1990725"/>
              <a:gd name="connsiteY62" fmla="*/ 495300 h 495300"/>
              <a:gd name="connsiteX63" fmla="*/ 192325 w 1990725"/>
              <a:gd name="connsiteY63"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990725" h="495300">
                <a:moveTo>
                  <a:pt x="1704974" y="161925"/>
                </a:moveTo>
                <a:lnTo>
                  <a:pt x="1684737" y="227413"/>
                </a:lnTo>
                <a:lnTo>
                  <a:pt x="1619249" y="227413"/>
                </a:lnTo>
                <a:lnTo>
                  <a:pt x="1672231" y="267886"/>
                </a:lnTo>
                <a:lnTo>
                  <a:pt x="1651993" y="333375"/>
                </a:lnTo>
                <a:lnTo>
                  <a:pt x="1704974" y="292900"/>
                </a:lnTo>
                <a:lnTo>
                  <a:pt x="1757955" y="333375"/>
                </a:lnTo>
                <a:lnTo>
                  <a:pt x="1737717" y="267886"/>
                </a:lnTo>
                <a:lnTo>
                  <a:pt x="1790699" y="227413"/>
                </a:lnTo>
                <a:lnTo>
                  <a:pt x="1725211" y="227413"/>
                </a:lnTo>
                <a:close/>
                <a:moveTo>
                  <a:pt x="1485899" y="161925"/>
                </a:moveTo>
                <a:lnTo>
                  <a:pt x="1465662" y="227413"/>
                </a:lnTo>
                <a:lnTo>
                  <a:pt x="1400174" y="227413"/>
                </a:lnTo>
                <a:lnTo>
                  <a:pt x="1453156" y="267886"/>
                </a:lnTo>
                <a:lnTo>
                  <a:pt x="1432918" y="333375"/>
                </a:lnTo>
                <a:lnTo>
                  <a:pt x="1485899" y="292900"/>
                </a:lnTo>
                <a:lnTo>
                  <a:pt x="1538880" y="333375"/>
                </a:lnTo>
                <a:lnTo>
                  <a:pt x="1518642" y="267886"/>
                </a:lnTo>
                <a:lnTo>
                  <a:pt x="1571624" y="227413"/>
                </a:lnTo>
                <a:lnTo>
                  <a:pt x="1506136" y="227413"/>
                </a:lnTo>
                <a:close/>
                <a:moveTo>
                  <a:pt x="1266825" y="161925"/>
                </a:moveTo>
                <a:lnTo>
                  <a:pt x="1246588" y="227413"/>
                </a:lnTo>
                <a:lnTo>
                  <a:pt x="1181100" y="227413"/>
                </a:lnTo>
                <a:lnTo>
                  <a:pt x="1234082" y="267886"/>
                </a:lnTo>
                <a:lnTo>
                  <a:pt x="1213844" y="333375"/>
                </a:lnTo>
                <a:lnTo>
                  <a:pt x="1266825" y="292900"/>
                </a:lnTo>
                <a:lnTo>
                  <a:pt x="1319806" y="333375"/>
                </a:lnTo>
                <a:lnTo>
                  <a:pt x="1299568" y="267886"/>
                </a:lnTo>
                <a:lnTo>
                  <a:pt x="1352550" y="227413"/>
                </a:lnTo>
                <a:lnTo>
                  <a:pt x="1287062" y="227413"/>
                </a:lnTo>
                <a:close/>
                <a:moveTo>
                  <a:pt x="723900" y="161925"/>
                </a:moveTo>
                <a:lnTo>
                  <a:pt x="703663" y="227413"/>
                </a:lnTo>
                <a:lnTo>
                  <a:pt x="638175" y="227413"/>
                </a:lnTo>
                <a:lnTo>
                  <a:pt x="691157" y="267886"/>
                </a:lnTo>
                <a:lnTo>
                  <a:pt x="670919" y="333375"/>
                </a:lnTo>
                <a:lnTo>
                  <a:pt x="723900" y="292900"/>
                </a:lnTo>
                <a:lnTo>
                  <a:pt x="776881" y="333375"/>
                </a:lnTo>
                <a:lnTo>
                  <a:pt x="756643" y="267886"/>
                </a:lnTo>
                <a:lnTo>
                  <a:pt x="809625" y="227413"/>
                </a:lnTo>
                <a:lnTo>
                  <a:pt x="744137" y="227413"/>
                </a:lnTo>
                <a:close/>
                <a:moveTo>
                  <a:pt x="504825" y="161925"/>
                </a:moveTo>
                <a:lnTo>
                  <a:pt x="484588" y="227413"/>
                </a:lnTo>
                <a:lnTo>
                  <a:pt x="419100" y="227413"/>
                </a:lnTo>
                <a:lnTo>
                  <a:pt x="472082" y="267886"/>
                </a:lnTo>
                <a:lnTo>
                  <a:pt x="451844" y="333375"/>
                </a:lnTo>
                <a:lnTo>
                  <a:pt x="504825" y="292900"/>
                </a:lnTo>
                <a:lnTo>
                  <a:pt x="557806" y="333375"/>
                </a:lnTo>
                <a:lnTo>
                  <a:pt x="537568" y="267886"/>
                </a:lnTo>
                <a:lnTo>
                  <a:pt x="590550" y="227413"/>
                </a:lnTo>
                <a:lnTo>
                  <a:pt x="525062" y="227413"/>
                </a:lnTo>
                <a:close/>
                <a:moveTo>
                  <a:pt x="285751" y="161925"/>
                </a:moveTo>
                <a:lnTo>
                  <a:pt x="265514" y="227413"/>
                </a:lnTo>
                <a:lnTo>
                  <a:pt x="200026" y="227413"/>
                </a:lnTo>
                <a:lnTo>
                  <a:pt x="253008" y="267886"/>
                </a:lnTo>
                <a:lnTo>
                  <a:pt x="232770" y="333375"/>
                </a:lnTo>
                <a:lnTo>
                  <a:pt x="285751" y="292900"/>
                </a:lnTo>
                <a:lnTo>
                  <a:pt x="338732" y="333375"/>
                </a:lnTo>
                <a:lnTo>
                  <a:pt x="318494" y="267886"/>
                </a:lnTo>
                <a:lnTo>
                  <a:pt x="371476" y="227413"/>
                </a:lnTo>
                <a:lnTo>
                  <a:pt x="305988" y="227413"/>
                </a:lnTo>
                <a:close/>
                <a:moveTo>
                  <a:pt x="0" y="0"/>
                </a:moveTo>
                <a:lnTo>
                  <a:pt x="1990725" y="0"/>
                </a:lnTo>
                <a:lnTo>
                  <a:pt x="1798400" y="495300"/>
                </a:lnTo>
                <a:lnTo>
                  <a:pt x="192325"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ea typeface="Calibri" panose="020F0502020204030204" pitchFamily="34" charset="0"/>
              <a:cs typeface="Calibri" panose="020F0502020204030204" pitchFamily="34" charset="0"/>
            </a:endParaRPr>
          </a:p>
        </p:txBody>
      </p:sp>
      <p:sp>
        <p:nvSpPr>
          <p:cNvPr id="31" name="任意多边形 30"/>
          <p:cNvSpPr/>
          <p:nvPr/>
        </p:nvSpPr>
        <p:spPr>
          <a:xfrm>
            <a:off x="2450627" y="2711597"/>
            <a:ext cx="678125" cy="1671748"/>
          </a:xfrm>
          <a:custGeom>
            <a:avLst/>
            <a:gdLst>
              <a:gd name="connsiteX0" fmla="*/ 352479 w 704958"/>
              <a:gd name="connsiteY0" fmla="*/ 0 h 1737899"/>
              <a:gd name="connsiteX1" fmla="*/ 704958 w 704958"/>
              <a:gd name="connsiteY1" fmla="*/ 352479 h 1737899"/>
              <a:gd name="connsiteX2" fmla="*/ 489680 w 704958"/>
              <a:gd name="connsiteY2" fmla="*/ 677259 h 1737899"/>
              <a:gd name="connsiteX3" fmla="*/ 463378 w 704958"/>
              <a:gd name="connsiteY3" fmla="*/ 682569 h 1737899"/>
              <a:gd name="connsiteX4" fmla="*/ 463378 w 704958"/>
              <a:gd name="connsiteY4" fmla="*/ 1341300 h 1737899"/>
              <a:gd name="connsiteX5" fmla="*/ 559055 w 704958"/>
              <a:gd name="connsiteY5" fmla="*/ 1341300 h 1737899"/>
              <a:gd name="connsiteX6" fmla="*/ 352478 w 704958"/>
              <a:gd name="connsiteY6" fmla="*/ 1737899 h 1737899"/>
              <a:gd name="connsiteX7" fmla="*/ 145902 w 704958"/>
              <a:gd name="connsiteY7" fmla="*/ 1341300 h 1737899"/>
              <a:gd name="connsiteX8" fmla="*/ 241579 w 704958"/>
              <a:gd name="connsiteY8" fmla="*/ 1341300 h 1737899"/>
              <a:gd name="connsiteX9" fmla="*/ 241579 w 704958"/>
              <a:gd name="connsiteY9" fmla="*/ 682568 h 1737899"/>
              <a:gd name="connsiteX10" fmla="*/ 215278 w 704958"/>
              <a:gd name="connsiteY10" fmla="*/ 677259 h 1737899"/>
              <a:gd name="connsiteX11" fmla="*/ 0 w 704958"/>
              <a:gd name="connsiteY11" fmla="*/ 352479 h 1737899"/>
              <a:gd name="connsiteX12" fmla="*/ 352479 w 704958"/>
              <a:gd name="connsiteY12" fmla="*/ 0 h 1737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04958" h="1737899">
                <a:moveTo>
                  <a:pt x="352479" y="0"/>
                </a:moveTo>
                <a:cubicBezTo>
                  <a:pt x="547148" y="0"/>
                  <a:pt x="704958" y="157810"/>
                  <a:pt x="704958" y="352479"/>
                </a:cubicBezTo>
                <a:cubicBezTo>
                  <a:pt x="704958" y="498481"/>
                  <a:pt x="616190" y="623749"/>
                  <a:pt x="489680" y="677259"/>
                </a:cubicBezTo>
                <a:lnTo>
                  <a:pt x="463378" y="682569"/>
                </a:lnTo>
                <a:lnTo>
                  <a:pt x="463378" y="1341300"/>
                </a:lnTo>
                <a:lnTo>
                  <a:pt x="559055" y="1341300"/>
                </a:lnTo>
                <a:lnTo>
                  <a:pt x="352478" y="1737899"/>
                </a:lnTo>
                <a:lnTo>
                  <a:pt x="145902" y="1341300"/>
                </a:lnTo>
                <a:lnTo>
                  <a:pt x="241579" y="1341300"/>
                </a:lnTo>
                <a:lnTo>
                  <a:pt x="241579" y="682568"/>
                </a:lnTo>
                <a:lnTo>
                  <a:pt x="215278" y="677259"/>
                </a:lnTo>
                <a:cubicBezTo>
                  <a:pt x="88768" y="623749"/>
                  <a:pt x="0" y="498481"/>
                  <a:pt x="0" y="352479"/>
                </a:cubicBezTo>
                <a:cubicBezTo>
                  <a:pt x="0" y="157810"/>
                  <a:pt x="157810" y="0"/>
                  <a:pt x="352479" y="0"/>
                </a:cubicBezTo>
                <a:close/>
              </a:path>
            </a:pathLst>
          </a:custGeom>
          <a:solidFill>
            <a:srgbClr val="FEFFFF"/>
          </a:solidFill>
          <a:ln w="3175">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accent1"/>
              </a:solidFill>
              <a:ea typeface="Calibri" panose="020F0502020204030204" pitchFamily="34" charset="0"/>
              <a:cs typeface="Calibri" panose="020F0502020204030204" pitchFamily="34" charset="0"/>
            </a:endParaRPr>
          </a:p>
        </p:txBody>
      </p:sp>
      <p:sp>
        <p:nvSpPr>
          <p:cNvPr id="51" name="任意多边形 50"/>
          <p:cNvSpPr/>
          <p:nvPr/>
        </p:nvSpPr>
        <p:spPr>
          <a:xfrm>
            <a:off x="5138526" y="3426369"/>
            <a:ext cx="1914950" cy="476447"/>
          </a:xfrm>
          <a:custGeom>
            <a:avLst/>
            <a:gdLst>
              <a:gd name="connsiteX0" fmla="*/ 1704974 w 1990725"/>
              <a:gd name="connsiteY0" fmla="*/ 161925 h 495300"/>
              <a:gd name="connsiteX1" fmla="*/ 1684737 w 1990725"/>
              <a:gd name="connsiteY1" fmla="*/ 227413 h 495300"/>
              <a:gd name="connsiteX2" fmla="*/ 1619249 w 1990725"/>
              <a:gd name="connsiteY2" fmla="*/ 227413 h 495300"/>
              <a:gd name="connsiteX3" fmla="*/ 1672231 w 1990725"/>
              <a:gd name="connsiteY3" fmla="*/ 267886 h 495300"/>
              <a:gd name="connsiteX4" fmla="*/ 1651993 w 1990725"/>
              <a:gd name="connsiteY4" fmla="*/ 333375 h 495300"/>
              <a:gd name="connsiteX5" fmla="*/ 1704974 w 1990725"/>
              <a:gd name="connsiteY5" fmla="*/ 292900 h 495300"/>
              <a:gd name="connsiteX6" fmla="*/ 1757955 w 1990725"/>
              <a:gd name="connsiteY6" fmla="*/ 333375 h 495300"/>
              <a:gd name="connsiteX7" fmla="*/ 1737717 w 1990725"/>
              <a:gd name="connsiteY7" fmla="*/ 267886 h 495300"/>
              <a:gd name="connsiteX8" fmla="*/ 1790699 w 1990725"/>
              <a:gd name="connsiteY8" fmla="*/ 227413 h 495300"/>
              <a:gd name="connsiteX9" fmla="*/ 1725211 w 1990725"/>
              <a:gd name="connsiteY9" fmla="*/ 227413 h 495300"/>
              <a:gd name="connsiteX10" fmla="*/ 1485899 w 1990725"/>
              <a:gd name="connsiteY10" fmla="*/ 161925 h 495300"/>
              <a:gd name="connsiteX11" fmla="*/ 1465662 w 1990725"/>
              <a:gd name="connsiteY11" fmla="*/ 227413 h 495300"/>
              <a:gd name="connsiteX12" fmla="*/ 1400174 w 1990725"/>
              <a:gd name="connsiteY12" fmla="*/ 227413 h 495300"/>
              <a:gd name="connsiteX13" fmla="*/ 1453156 w 1990725"/>
              <a:gd name="connsiteY13" fmla="*/ 267886 h 495300"/>
              <a:gd name="connsiteX14" fmla="*/ 1432918 w 1990725"/>
              <a:gd name="connsiteY14" fmla="*/ 333375 h 495300"/>
              <a:gd name="connsiteX15" fmla="*/ 1485899 w 1990725"/>
              <a:gd name="connsiteY15" fmla="*/ 292900 h 495300"/>
              <a:gd name="connsiteX16" fmla="*/ 1538880 w 1990725"/>
              <a:gd name="connsiteY16" fmla="*/ 333375 h 495300"/>
              <a:gd name="connsiteX17" fmla="*/ 1518642 w 1990725"/>
              <a:gd name="connsiteY17" fmla="*/ 267886 h 495300"/>
              <a:gd name="connsiteX18" fmla="*/ 1571624 w 1990725"/>
              <a:gd name="connsiteY18" fmla="*/ 227413 h 495300"/>
              <a:gd name="connsiteX19" fmla="*/ 1506136 w 1990725"/>
              <a:gd name="connsiteY19" fmla="*/ 227413 h 495300"/>
              <a:gd name="connsiteX20" fmla="*/ 1266825 w 1990725"/>
              <a:gd name="connsiteY20" fmla="*/ 161925 h 495300"/>
              <a:gd name="connsiteX21" fmla="*/ 1246588 w 1990725"/>
              <a:gd name="connsiteY21" fmla="*/ 227413 h 495300"/>
              <a:gd name="connsiteX22" fmla="*/ 1181100 w 1990725"/>
              <a:gd name="connsiteY22" fmla="*/ 227413 h 495300"/>
              <a:gd name="connsiteX23" fmla="*/ 1234082 w 1990725"/>
              <a:gd name="connsiteY23" fmla="*/ 267886 h 495300"/>
              <a:gd name="connsiteX24" fmla="*/ 1213844 w 1990725"/>
              <a:gd name="connsiteY24" fmla="*/ 333375 h 495300"/>
              <a:gd name="connsiteX25" fmla="*/ 1266825 w 1990725"/>
              <a:gd name="connsiteY25" fmla="*/ 292900 h 495300"/>
              <a:gd name="connsiteX26" fmla="*/ 1319806 w 1990725"/>
              <a:gd name="connsiteY26" fmla="*/ 333375 h 495300"/>
              <a:gd name="connsiteX27" fmla="*/ 1299568 w 1990725"/>
              <a:gd name="connsiteY27" fmla="*/ 267886 h 495300"/>
              <a:gd name="connsiteX28" fmla="*/ 1352550 w 1990725"/>
              <a:gd name="connsiteY28" fmla="*/ 227413 h 495300"/>
              <a:gd name="connsiteX29" fmla="*/ 1287062 w 1990725"/>
              <a:gd name="connsiteY29" fmla="*/ 227413 h 495300"/>
              <a:gd name="connsiteX30" fmla="*/ 723900 w 1990725"/>
              <a:gd name="connsiteY30" fmla="*/ 161925 h 495300"/>
              <a:gd name="connsiteX31" fmla="*/ 703663 w 1990725"/>
              <a:gd name="connsiteY31" fmla="*/ 227413 h 495300"/>
              <a:gd name="connsiteX32" fmla="*/ 638175 w 1990725"/>
              <a:gd name="connsiteY32" fmla="*/ 227413 h 495300"/>
              <a:gd name="connsiteX33" fmla="*/ 691157 w 1990725"/>
              <a:gd name="connsiteY33" fmla="*/ 267886 h 495300"/>
              <a:gd name="connsiteX34" fmla="*/ 670919 w 1990725"/>
              <a:gd name="connsiteY34" fmla="*/ 333375 h 495300"/>
              <a:gd name="connsiteX35" fmla="*/ 723900 w 1990725"/>
              <a:gd name="connsiteY35" fmla="*/ 292900 h 495300"/>
              <a:gd name="connsiteX36" fmla="*/ 776881 w 1990725"/>
              <a:gd name="connsiteY36" fmla="*/ 333375 h 495300"/>
              <a:gd name="connsiteX37" fmla="*/ 756643 w 1990725"/>
              <a:gd name="connsiteY37" fmla="*/ 267886 h 495300"/>
              <a:gd name="connsiteX38" fmla="*/ 809625 w 1990725"/>
              <a:gd name="connsiteY38" fmla="*/ 227413 h 495300"/>
              <a:gd name="connsiteX39" fmla="*/ 744137 w 1990725"/>
              <a:gd name="connsiteY39" fmla="*/ 227413 h 495300"/>
              <a:gd name="connsiteX40" fmla="*/ 504825 w 1990725"/>
              <a:gd name="connsiteY40" fmla="*/ 161925 h 495300"/>
              <a:gd name="connsiteX41" fmla="*/ 484588 w 1990725"/>
              <a:gd name="connsiteY41" fmla="*/ 227413 h 495300"/>
              <a:gd name="connsiteX42" fmla="*/ 419100 w 1990725"/>
              <a:gd name="connsiteY42" fmla="*/ 227413 h 495300"/>
              <a:gd name="connsiteX43" fmla="*/ 472082 w 1990725"/>
              <a:gd name="connsiteY43" fmla="*/ 267886 h 495300"/>
              <a:gd name="connsiteX44" fmla="*/ 451844 w 1990725"/>
              <a:gd name="connsiteY44" fmla="*/ 333375 h 495300"/>
              <a:gd name="connsiteX45" fmla="*/ 504825 w 1990725"/>
              <a:gd name="connsiteY45" fmla="*/ 292900 h 495300"/>
              <a:gd name="connsiteX46" fmla="*/ 557806 w 1990725"/>
              <a:gd name="connsiteY46" fmla="*/ 333375 h 495300"/>
              <a:gd name="connsiteX47" fmla="*/ 537568 w 1990725"/>
              <a:gd name="connsiteY47" fmla="*/ 267886 h 495300"/>
              <a:gd name="connsiteX48" fmla="*/ 590550 w 1990725"/>
              <a:gd name="connsiteY48" fmla="*/ 227413 h 495300"/>
              <a:gd name="connsiteX49" fmla="*/ 525062 w 1990725"/>
              <a:gd name="connsiteY49" fmla="*/ 227413 h 495300"/>
              <a:gd name="connsiteX50" fmla="*/ 285751 w 1990725"/>
              <a:gd name="connsiteY50" fmla="*/ 161925 h 495300"/>
              <a:gd name="connsiteX51" fmla="*/ 265514 w 1990725"/>
              <a:gd name="connsiteY51" fmla="*/ 227413 h 495300"/>
              <a:gd name="connsiteX52" fmla="*/ 200026 w 1990725"/>
              <a:gd name="connsiteY52" fmla="*/ 227413 h 495300"/>
              <a:gd name="connsiteX53" fmla="*/ 253008 w 1990725"/>
              <a:gd name="connsiteY53" fmla="*/ 267886 h 495300"/>
              <a:gd name="connsiteX54" fmla="*/ 232770 w 1990725"/>
              <a:gd name="connsiteY54" fmla="*/ 333375 h 495300"/>
              <a:gd name="connsiteX55" fmla="*/ 285751 w 1990725"/>
              <a:gd name="connsiteY55" fmla="*/ 292900 h 495300"/>
              <a:gd name="connsiteX56" fmla="*/ 338732 w 1990725"/>
              <a:gd name="connsiteY56" fmla="*/ 333375 h 495300"/>
              <a:gd name="connsiteX57" fmla="*/ 318494 w 1990725"/>
              <a:gd name="connsiteY57" fmla="*/ 267886 h 495300"/>
              <a:gd name="connsiteX58" fmla="*/ 371476 w 1990725"/>
              <a:gd name="connsiteY58" fmla="*/ 227413 h 495300"/>
              <a:gd name="connsiteX59" fmla="*/ 305988 w 1990725"/>
              <a:gd name="connsiteY59" fmla="*/ 227413 h 495300"/>
              <a:gd name="connsiteX60" fmla="*/ 0 w 1990725"/>
              <a:gd name="connsiteY60" fmla="*/ 0 h 495300"/>
              <a:gd name="connsiteX61" fmla="*/ 1990725 w 1990725"/>
              <a:gd name="connsiteY61" fmla="*/ 0 h 495300"/>
              <a:gd name="connsiteX62" fmla="*/ 1798400 w 1990725"/>
              <a:gd name="connsiteY62" fmla="*/ 495300 h 495300"/>
              <a:gd name="connsiteX63" fmla="*/ 192325 w 1990725"/>
              <a:gd name="connsiteY63"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990725" h="495300">
                <a:moveTo>
                  <a:pt x="1704974" y="161925"/>
                </a:moveTo>
                <a:lnTo>
                  <a:pt x="1684737" y="227413"/>
                </a:lnTo>
                <a:lnTo>
                  <a:pt x="1619249" y="227413"/>
                </a:lnTo>
                <a:lnTo>
                  <a:pt x="1672231" y="267886"/>
                </a:lnTo>
                <a:lnTo>
                  <a:pt x="1651993" y="333375"/>
                </a:lnTo>
                <a:lnTo>
                  <a:pt x="1704974" y="292900"/>
                </a:lnTo>
                <a:lnTo>
                  <a:pt x="1757955" y="333375"/>
                </a:lnTo>
                <a:lnTo>
                  <a:pt x="1737717" y="267886"/>
                </a:lnTo>
                <a:lnTo>
                  <a:pt x="1790699" y="227413"/>
                </a:lnTo>
                <a:lnTo>
                  <a:pt x="1725211" y="227413"/>
                </a:lnTo>
                <a:close/>
                <a:moveTo>
                  <a:pt x="1485899" y="161925"/>
                </a:moveTo>
                <a:lnTo>
                  <a:pt x="1465662" y="227413"/>
                </a:lnTo>
                <a:lnTo>
                  <a:pt x="1400174" y="227413"/>
                </a:lnTo>
                <a:lnTo>
                  <a:pt x="1453156" y="267886"/>
                </a:lnTo>
                <a:lnTo>
                  <a:pt x="1432918" y="333375"/>
                </a:lnTo>
                <a:lnTo>
                  <a:pt x="1485899" y="292900"/>
                </a:lnTo>
                <a:lnTo>
                  <a:pt x="1538880" y="333375"/>
                </a:lnTo>
                <a:lnTo>
                  <a:pt x="1518642" y="267886"/>
                </a:lnTo>
                <a:lnTo>
                  <a:pt x="1571624" y="227413"/>
                </a:lnTo>
                <a:lnTo>
                  <a:pt x="1506136" y="227413"/>
                </a:lnTo>
                <a:close/>
                <a:moveTo>
                  <a:pt x="1266825" y="161925"/>
                </a:moveTo>
                <a:lnTo>
                  <a:pt x="1246588" y="227413"/>
                </a:lnTo>
                <a:lnTo>
                  <a:pt x="1181100" y="227413"/>
                </a:lnTo>
                <a:lnTo>
                  <a:pt x="1234082" y="267886"/>
                </a:lnTo>
                <a:lnTo>
                  <a:pt x="1213844" y="333375"/>
                </a:lnTo>
                <a:lnTo>
                  <a:pt x="1266825" y="292900"/>
                </a:lnTo>
                <a:lnTo>
                  <a:pt x="1319806" y="333375"/>
                </a:lnTo>
                <a:lnTo>
                  <a:pt x="1299568" y="267886"/>
                </a:lnTo>
                <a:lnTo>
                  <a:pt x="1352550" y="227413"/>
                </a:lnTo>
                <a:lnTo>
                  <a:pt x="1287062" y="227413"/>
                </a:lnTo>
                <a:close/>
                <a:moveTo>
                  <a:pt x="723900" y="161925"/>
                </a:moveTo>
                <a:lnTo>
                  <a:pt x="703663" y="227413"/>
                </a:lnTo>
                <a:lnTo>
                  <a:pt x="638175" y="227413"/>
                </a:lnTo>
                <a:lnTo>
                  <a:pt x="691157" y="267886"/>
                </a:lnTo>
                <a:lnTo>
                  <a:pt x="670919" y="333375"/>
                </a:lnTo>
                <a:lnTo>
                  <a:pt x="723900" y="292900"/>
                </a:lnTo>
                <a:lnTo>
                  <a:pt x="776881" y="333375"/>
                </a:lnTo>
                <a:lnTo>
                  <a:pt x="756643" y="267886"/>
                </a:lnTo>
                <a:lnTo>
                  <a:pt x="809625" y="227413"/>
                </a:lnTo>
                <a:lnTo>
                  <a:pt x="744137" y="227413"/>
                </a:lnTo>
                <a:close/>
                <a:moveTo>
                  <a:pt x="504825" y="161925"/>
                </a:moveTo>
                <a:lnTo>
                  <a:pt x="484588" y="227413"/>
                </a:lnTo>
                <a:lnTo>
                  <a:pt x="419100" y="227413"/>
                </a:lnTo>
                <a:lnTo>
                  <a:pt x="472082" y="267886"/>
                </a:lnTo>
                <a:lnTo>
                  <a:pt x="451844" y="333375"/>
                </a:lnTo>
                <a:lnTo>
                  <a:pt x="504825" y="292900"/>
                </a:lnTo>
                <a:lnTo>
                  <a:pt x="557806" y="333375"/>
                </a:lnTo>
                <a:lnTo>
                  <a:pt x="537568" y="267886"/>
                </a:lnTo>
                <a:lnTo>
                  <a:pt x="590550" y="227413"/>
                </a:lnTo>
                <a:lnTo>
                  <a:pt x="525062" y="227413"/>
                </a:lnTo>
                <a:close/>
                <a:moveTo>
                  <a:pt x="285751" y="161925"/>
                </a:moveTo>
                <a:lnTo>
                  <a:pt x="265514" y="227413"/>
                </a:lnTo>
                <a:lnTo>
                  <a:pt x="200026" y="227413"/>
                </a:lnTo>
                <a:lnTo>
                  <a:pt x="253008" y="267886"/>
                </a:lnTo>
                <a:lnTo>
                  <a:pt x="232770" y="333375"/>
                </a:lnTo>
                <a:lnTo>
                  <a:pt x="285751" y="292900"/>
                </a:lnTo>
                <a:lnTo>
                  <a:pt x="338732" y="333375"/>
                </a:lnTo>
                <a:lnTo>
                  <a:pt x="318494" y="267886"/>
                </a:lnTo>
                <a:lnTo>
                  <a:pt x="371476" y="227413"/>
                </a:lnTo>
                <a:lnTo>
                  <a:pt x="305988" y="227413"/>
                </a:lnTo>
                <a:close/>
                <a:moveTo>
                  <a:pt x="0" y="0"/>
                </a:moveTo>
                <a:lnTo>
                  <a:pt x="1990725" y="0"/>
                </a:lnTo>
                <a:lnTo>
                  <a:pt x="1798400" y="495300"/>
                </a:lnTo>
                <a:lnTo>
                  <a:pt x="192325"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ea typeface="Calibri" panose="020F0502020204030204" pitchFamily="34" charset="0"/>
              <a:cs typeface="Calibri" panose="020F0502020204030204" pitchFamily="34" charset="0"/>
            </a:endParaRPr>
          </a:p>
        </p:txBody>
      </p:sp>
      <p:sp>
        <p:nvSpPr>
          <p:cNvPr id="52" name="任意多边形 51"/>
          <p:cNvSpPr/>
          <p:nvPr/>
        </p:nvSpPr>
        <p:spPr>
          <a:xfrm rot="16200000" flipH="1">
            <a:off x="5562539" y="3651168"/>
            <a:ext cx="1066924" cy="397427"/>
          </a:xfrm>
          <a:custGeom>
            <a:avLst/>
            <a:gdLst>
              <a:gd name="connsiteX0" fmla="*/ 0 w 1109142"/>
              <a:gd name="connsiteY0" fmla="*/ 95677 h 413153"/>
              <a:gd name="connsiteX1" fmla="*/ 0 w 1109142"/>
              <a:gd name="connsiteY1" fmla="*/ 317476 h 413153"/>
              <a:gd name="connsiteX2" fmla="*/ 712543 w 1109142"/>
              <a:gd name="connsiteY2" fmla="*/ 317476 h 413153"/>
              <a:gd name="connsiteX3" fmla="*/ 712543 w 1109142"/>
              <a:gd name="connsiteY3" fmla="*/ 413153 h 413153"/>
              <a:gd name="connsiteX4" fmla="*/ 1109142 w 1109142"/>
              <a:gd name="connsiteY4" fmla="*/ 206576 h 413153"/>
              <a:gd name="connsiteX5" fmla="*/ 712543 w 1109142"/>
              <a:gd name="connsiteY5" fmla="*/ 0 h 413153"/>
              <a:gd name="connsiteX6" fmla="*/ 712543 w 1109142"/>
              <a:gd name="connsiteY6" fmla="*/ 95677 h 413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9142" h="413153">
                <a:moveTo>
                  <a:pt x="0" y="95677"/>
                </a:moveTo>
                <a:lnTo>
                  <a:pt x="0" y="317476"/>
                </a:lnTo>
                <a:lnTo>
                  <a:pt x="712543" y="317476"/>
                </a:lnTo>
                <a:lnTo>
                  <a:pt x="712543" y="413153"/>
                </a:lnTo>
                <a:lnTo>
                  <a:pt x="1109142" y="206576"/>
                </a:lnTo>
                <a:lnTo>
                  <a:pt x="712543" y="0"/>
                </a:lnTo>
                <a:lnTo>
                  <a:pt x="712543" y="95677"/>
                </a:lnTo>
                <a:close/>
              </a:path>
            </a:pathLst>
          </a:custGeom>
          <a:solidFill>
            <a:srgbClr val="FFFFFF"/>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solidFill>
                <a:schemeClr val="tx1"/>
              </a:solidFill>
              <a:ea typeface="Calibri" panose="020F0502020204030204" pitchFamily="34" charset="0"/>
              <a:cs typeface="Calibri" panose="020F0502020204030204" pitchFamily="34" charset="0"/>
            </a:endParaRPr>
          </a:p>
        </p:txBody>
      </p:sp>
      <p:sp>
        <p:nvSpPr>
          <p:cNvPr id="53" name="矩形 52"/>
          <p:cNvSpPr/>
          <p:nvPr/>
        </p:nvSpPr>
        <p:spPr>
          <a:xfrm>
            <a:off x="4513018" y="4371128"/>
            <a:ext cx="3165965" cy="8388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Enter text here</a:t>
            </a:r>
            <a:endParaRPr lang="zh-CN"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54" name="任意多边形 53"/>
          <p:cNvSpPr/>
          <p:nvPr/>
        </p:nvSpPr>
        <p:spPr>
          <a:xfrm>
            <a:off x="5138527" y="3426370"/>
            <a:ext cx="1914950" cy="476447"/>
          </a:xfrm>
          <a:custGeom>
            <a:avLst/>
            <a:gdLst>
              <a:gd name="connsiteX0" fmla="*/ 1704974 w 1990725"/>
              <a:gd name="connsiteY0" fmla="*/ 161925 h 495300"/>
              <a:gd name="connsiteX1" fmla="*/ 1684737 w 1990725"/>
              <a:gd name="connsiteY1" fmla="*/ 227413 h 495300"/>
              <a:gd name="connsiteX2" fmla="*/ 1619249 w 1990725"/>
              <a:gd name="connsiteY2" fmla="*/ 227413 h 495300"/>
              <a:gd name="connsiteX3" fmla="*/ 1672231 w 1990725"/>
              <a:gd name="connsiteY3" fmla="*/ 267886 h 495300"/>
              <a:gd name="connsiteX4" fmla="*/ 1651993 w 1990725"/>
              <a:gd name="connsiteY4" fmla="*/ 333375 h 495300"/>
              <a:gd name="connsiteX5" fmla="*/ 1704974 w 1990725"/>
              <a:gd name="connsiteY5" fmla="*/ 292900 h 495300"/>
              <a:gd name="connsiteX6" fmla="*/ 1757955 w 1990725"/>
              <a:gd name="connsiteY6" fmla="*/ 333375 h 495300"/>
              <a:gd name="connsiteX7" fmla="*/ 1737717 w 1990725"/>
              <a:gd name="connsiteY7" fmla="*/ 267886 h 495300"/>
              <a:gd name="connsiteX8" fmla="*/ 1790699 w 1990725"/>
              <a:gd name="connsiteY8" fmla="*/ 227413 h 495300"/>
              <a:gd name="connsiteX9" fmla="*/ 1725211 w 1990725"/>
              <a:gd name="connsiteY9" fmla="*/ 227413 h 495300"/>
              <a:gd name="connsiteX10" fmla="*/ 1485899 w 1990725"/>
              <a:gd name="connsiteY10" fmla="*/ 161925 h 495300"/>
              <a:gd name="connsiteX11" fmla="*/ 1465662 w 1990725"/>
              <a:gd name="connsiteY11" fmla="*/ 227413 h 495300"/>
              <a:gd name="connsiteX12" fmla="*/ 1400174 w 1990725"/>
              <a:gd name="connsiteY12" fmla="*/ 227413 h 495300"/>
              <a:gd name="connsiteX13" fmla="*/ 1453156 w 1990725"/>
              <a:gd name="connsiteY13" fmla="*/ 267886 h 495300"/>
              <a:gd name="connsiteX14" fmla="*/ 1432918 w 1990725"/>
              <a:gd name="connsiteY14" fmla="*/ 333375 h 495300"/>
              <a:gd name="connsiteX15" fmla="*/ 1485899 w 1990725"/>
              <a:gd name="connsiteY15" fmla="*/ 292900 h 495300"/>
              <a:gd name="connsiteX16" fmla="*/ 1538880 w 1990725"/>
              <a:gd name="connsiteY16" fmla="*/ 333375 h 495300"/>
              <a:gd name="connsiteX17" fmla="*/ 1518642 w 1990725"/>
              <a:gd name="connsiteY17" fmla="*/ 267886 h 495300"/>
              <a:gd name="connsiteX18" fmla="*/ 1571624 w 1990725"/>
              <a:gd name="connsiteY18" fmla="*/ 227413 h 495300"/>
              <a:gd name="connsiteX19" fmla="*/ 1506136 w 1990725"/>
              <a:gd name="connsiteY19" fmla="*/ 227413 h 495300"/>
              <a:gd name="connsiteX20" fmla="*/ 1266825 w 1990725"/>
              <a:gd name="connsiteY20" fmla="*/ 161925 h 495300"/>
              <a:gd name="connsiteX21" fmla="*/ 1246588 w 1990725"/>
              <a:gd name="connsiteY21" fmla="*/ 227413 h 495300"/>
              <a:gd name="connsiteX22" fmla="*/ 1181100 w 1990725"/>
              <a:gd name="connsiteY22" fmla="*/ 227413 h 495300"/>
              <a:gd name="connsiteX23" fmla="*/ 1234082 w 1990725"/>
              <a:gd name="connsiteY23" fmla="*/ 267886 h 495300"/>
              <a:gd name="connsiteX24" fmla="*/ 1213844 w 1990725"/>
              <a:gd name="connsiteY24" fmla="*/ 333375 h 495300"/>
              <a:gd name="connsiteX25" fmla="*/ 1266825 w 1990725"/>
              <a:gd name="connsiteY25" fmla="*/ 292900 h 495300"/>
              <a:gd name="connsiteX26" fmla="*/ 1319806 w 1990725"/>
              <a:gd name="connsiteY26" fmla="*/ 333375 h 495300"/>
              <a:gd name="connsiteX27" fmla="*/ 1299568 w 1990725"/>
              <a:gd name="connsiteY27" fmla="*/ 267886 h 495300"/>
              <a:gd name="connsiteX28" fmla="*/ 1352550 w 1990725"/>
              <a:gd name="connsiteY28" fmla="*/ 227413 h 495300"/>
              <a:gd name="connsiteX29" fmla="*/ 1287062 w 1990725"/>
              <a:gd name="connsiteY29" fmla="*/ 227413 h 495300"/>
              <a:gd name="connsiteX30" fmla="*/ 723900 w 1990725"/>
              <a:gd name="connsiteY30" fmla="*/ 161925 h 495300"/>
              <a:gd name="connsiteX31" fmla="*/ 703663 w 1990725"/>
              <a:gd name="connsiteY31" fmla="*/ 227413 h 495300"/>
              <a:gd name="connsiteX32" fmla="*/ 638175 w 1990725"/>
              <a:gd name="connsiteY32" fmla="*/ 227413 h 495300"/>
              <a:gd name="connsiteX33" fmla="*/ 691157 w 1990725"/>
              <a:gd name="connsiteY33" fmla="*/ 267886 h 495300"/>
              <a:gd name="connsiteX34" fmla="*/ 670919 w 1990725"/>
              <a:gd name="connsiteY34" fmla="*/ 333375 h 495300"/>
              <a:gd name="connsiteX35" fmla="*/ 723900 w 1990725"/>
              <a:gd name="connsiteY35" fmla="*/ 292900 h 495300"/>
              <a:gd name="connsiteX36" fmla="*/ 776881 w 1990725"/>
              <a:gd name="connsiteY36" fmla="*/ 333375 h 495300"/>
              <a:gd name="connsiteX37" fmla="*/ 756643 w 1990725"/>
              <a:gd name="connsiteY37" fmla="*/ 267886 h 495300"/>
              <a:gd name="connsiteX38" fmla="*/ 809625 w 1990725"/>
              <a:gd name="connsiteY38" fmla="*/ 227413 h 495300"/>
              <a:gd name="connsiteX39" fmla="*/ 744137 w 1990725"/>
              <a:gd name="connsiteY39" fmla="*/ 227413 h 495300"/>
              <a:gd name="connsiteX40" fmla="*/ 504825 w 1990725"/>
              <a:gd name="connsiteY40" fmla="*/ 161925 h 495300"/>
              <a:gd name="connsiteX41" fmla="*/ 484588 w 1990725"/>
              <a:gd name="connsiteY41" fmla="*/ 227413 h 495300"/>
              <a:gd name="connsiteX42" fmla="*/ 419100 w 1990725"/>
              <a:gd name="connsiteY42" fmla="*/ 227413 h 495300"/>
              <a:gd name="connsiteX43" fmla="*/ 472082 w 1990725"/>
              <a:gd name="connsiteY43" fmla="*/ 267886 h 495300"/>
              <a:gd name="connsiteX44" fmla="*/ 451844 w 1990725"/>
              <a:gd name="connsiteY44" fmla="*/ 333375 h 495300"/>
              <a:gd name="connsiteX45" fmla="*/ 504825 w 1990725"/>
              <a:gd name="connsiteY45" fmla="*/ 292900 h 495300"/>
              <a:gd name="connsiteX46" fmla="*/ 557806 w 1990725"/>
              <a:gd name="connsiteY46" fmla="*/ 333375 h 495300"/>
              <a:gd name="connsiteX47" fmla="*/ 537568 w 1990725"/>
              <a:gd name="connsiteY47" fmla="*/ 267886 h 495300"/>
              <a:gd name="connsiteX48" fmla="*/ 590550 w 1990725"/>
              <a:gd name="connsiteY48" fmla="*/ 227413 h 495300"/>
              <a:gd name="connsiteX49" fmla="*/ 525062 w 1990725"/>
              <a:gd name="connsiteY49" fmla="*/ 227413 h 495300"/>
              <a:gd name="connsiteX50" fmla="*/ 285751 w 1990725"/>
              <a:gd name="connsiteY50" fmla="*/ 161925 h 495300"/>
              <a:gd name="connsiteX51" fmla="*/ 265514 w 1990725"/>
              <a:gd name="connsiteY51" fmla="*/ 227413 h 495300"/>
              <a:gd name="connsiteX52" fmla="*/ 200026 w 1990725"/>
              <a:gd name="connsiteY52" fmla="*/ 227413 h 495300"/>
              <a:gd name="connsiteX53" fmla="*/ 253008 w 1990725"/>
              <a:gd name="connsiteY53" fmla="*/ 267886 h 495300"/>
              <a:gd name="connsiteX54" fmla="*/ 232770 w 1990725"/>
              <a:gd name="connsiteY54" fmla="*/ 333375 h 495300"/>
              <a:gd name="connsiteX55" fmla="*/ 285751 w 1990725"/>
              <a:gd name="connsiteY55" fmla="*/ 292900 h 495300"/>
              <a:gd name="connsiteX56" fmla="*/ 338732 w 1990725"/>
              <a:gd name="connsiteY56" fmla="*/ 333375 h 495300"/>
              <a:gd name="connsiteX57" fmla="*/ 318494 w 1990725"/>
              <a:gd name="connsiteY57" fmla="*/ 267886 h 495300"/>
              <a:gd name="connsiteX58" fmla="*/ 371476 w 1990725"/>
              <a:gd name="connsiteY58" fmla="*/ 227413 h 495300"/>
              <a:gd name="connsiteX59" fmla="*/ 305988 w 1990725"/>
              <a:gd name="connsiteY59" fmla="*/ 227413 h 495300"/>
              <a:gd name="connsiteX60" fmla="*/ 0 w 1990725"/>
              <a:gd name="connsiteY60" fmla="*/ 0 h 495300"/>
              <a:gd name="connsiteX61" fmla="*/ 1990725 w 1990725"/>
              <a:gd name="connsiteY61" fmla="*/ 0 h 495300"/>
              <a:gd name="connsiteX62" fmla="*/ 1798400 w 1990725"/>
              <a:gd name="connsiteY62" fmla="*/ 495300 h 495300"/>
              <a:gd name="connsiteX63" fmla="*/ 192325 w 1990725"/>
              <a:gd name="connsiteY63"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990725" h="495300">
                <a:moveTo>
                  <a:pt x="1704974" y="161925"/>
                </a:moveTo>
                <a:lnTo>
                  <a:pt x="1684737" y="227413"/>
                </a:lnTo>
                <a:lnTo>
                  <a:pt x="1619249" y="227413"/>
                </a:lnTo>
                <a:lnTo>
                  <a:pt x="1672231" y="267886"/>
                </a:lnTo>
                <a:lnTo>
                  <a:pt x="1651993" y="333375"/>
                </a:lnTo>
                <a:lnTo>
                  <a:pt x="1704974" y="292900"/>
                </a:lnTo>
                <a:lnTo>
                  <a:pt x="1757955" y="333375"/>
                </a:lnTo>
                <a:lnTo>
                  <a:pt x="1737717" y="267886"/>
                </a:lnTo>
                <a:lnTo>
                  <a:pt x="1790699" y="227413"/>
                </a:lnTo>
                <a:lnTo>
                  <a:pt x="1725211" y="227413"/>
                </a:lnTo>
                <a:close/>
                <a:moveTo>
                  <a:pt x="1485899" y="161925"/>
                </a:moveTo>
                <a:lnTo>
                  <a:pt x="1465662" y="227413"/>
                </a:lnTo>
                <a:lnTo>
                  <a:pt x="1400174" y="227413"/>
                </a:lnTo>
                <a:lnTo>
                  <a:pt x="1453156" y="267886"/>
                </a:lnTo>
                <a:lnTo>
                  <a:pt x="1432918" y="333375"/>
                </a:lnTo>
                <a:lnTo>
                  <a:pt x="1485899" y="292900"/>
                </a:lnTo>
                <a:lnTo>
                  <a:pt x="1538880" y="333375"/>
                </a:lnTo>
                <a:lnTo>
                  <a:pt x="1518642" y="267886"/>
                </a:lnTo>
                <a:lnTo>
                  <a:pt x="1571624" y="227413"/>
                </a:lnTo>
                <a:lnTo>
                  <a:pt x="1506136" y="227413"/>
                </a:lnTo>
                <a:close/>
                <a:moveTo>
                  <a:pt x="1266825" y="161925"/>
                </a:moveTo>
                <a:lnTo>
                  <a:pt x="1246588" y="227413"/>
                </a:lnTo>
                <a:lnTo>
                  <a:pt x="1181100" y="227413"/>
                </a:lnTo>
                <a:lnTo>
                  <a:pt x="1234082" y="267886"/>
                </a:lnTo>
                <a:lnTo>
                  <a:pt x="1213844" y="333375"/>
                </a:lnTo>
                <a:lnTo>
                  <a:pt x="1266825" y="292900"/>
                </a:lnTo>
                <a:lnTo>
                  <a:pt x="1319806" y="333375"/>
                </a:lnTo>
                <a:lnTo>
                  <a:pt x="1299568" y="267886"/>
                </a:lnTo>
                <a:lnTo>
                  <a:pt x="1352550" y="227413"/>
                </a:lnTo>
                <a:lnTo>
                  <a:pt x="1287062" y="227413"/>
                </a:lnTo>
                <a:close/>
                <a:moveTo>
                  <a:pt x="723900" y="161925"/>
                </a:moveTo>
                <a:lnTo>
                  <a:pt x="703663" y="227413"/>
                </a:lnTo>
                <a:lnTo>
                  <a:pt x="638175" y="227413"/>
                </a:lnTo>
                <a:lnTo>
                  <a:pt x="691157" y="267886"/>
                </a:lnTo>
                <a:lnTo>
                  <a:pt x="670919" y="333375"/>
                </a:lnTo>
                <a:lnTo>
                  <a:pt x="723900" y="292900"/>
                </a:lnTo>
                <a:lnTo>
                  <a:pt x="776881" y="333375"/>
                </a:lnTo>
                <a:lnTo>
                  <a:pt x="756643" y="267886"/>
                </a:lnTo>
                <a:lnTo>
                  <a:pt x="809625" y="227413"/>
                </a:lnTo>
                <a:lnTo>
                  <a:pt x="744137" y="227413"/>
                </a:lnTo>
                <a:close/>
                <a:moveTo>
                  <a:pt x="504825" y="161925"/>
                </a:moveTo>
                <a:lnTo>
                  <a:pt x="484588" y="227413"/>
                </a:lnTo>
                <a:lnTo>
                  <a:pt x="419100" y="227413"/>
                </a:lnTo>
                <a:lnTo>
                  <a:pt x="472082" y="267886"/>
                </a:lnTo>
                <a:lnTo>
                  <a:pt x="451844" y="333375"/>
                </a:lnTo>
                <a:lnTo>
                  <a:pt x="504825" y="292900"/>
                </a:lnTo>
                <a:lnTo>
                  <a:pt x="557806" y="333375"/>
                </a:lnTo>
                <a:lnTo>
                  <a:pt x="537568" y="267886"/>
                </a:lnTo>
                <a:lnTo>
                  <a:pt x="590550" y="227413"/>
                </a:lnTo>
                <a:lnTo>
                  <a:pt x="525062" y="227413"/>
                </a:lnTo>
                <a:close/>
                <a:moveTo>
                  <a:pt x="285751" y="161925"/>
                </a:moveTo>
                <a:lnTo>
                  <a:pt x="265514" y="227413"/>
                </a:lnTo>
                <a:lnTo>
                  <a:pt x="200026" y="227413"/>
                </a:lnTo>
                <a:lnTo>
                  <a:pt x="253008" y="267886"/>
                </a:lnTo>
                <a:lnTo>
                  <a:pt x="232770" y="333375"/>
                </a:lnTo>
                <a:lnTo>
                  <a:pt x="285751" y="292900"/>
                </a:lnTo>
                <a:lnTo>
                  <a:pt x="338732" y="333375"/>
                </a:lnTo>
                <a:lnTo>
                  <a:pt x="318494" y="267886"/>
                </a:lnTo>
                <a:lnTo>
                  <a:pt x="371476" y="227413"/>
                </a:lnTo>
                <a:lnTo>
                  <a:pt x="305988" y="227413"/>
                </a:lnTo>
                <a:close/>
                <a:moveTo>
                  <a:pt x="0" y="0"/>
                </a:moveTo>
                <a:lnTo>
                  <a:pt x="1990725" y="0"/>
                </a:lnTo>
                <a:lnTo>
                  <a:pt x="1798400" y="495300"/>
                </a:lnTo>
                <a:lnTo>
                  <a:pt x="192325"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ea typeface="Calibri" panose="020F0502020204030204" pitchFamily="34" charset="0"/>
              <a:cs typeface="Calibri" panose="020F0502020204030204" pitchFamily="34" charset="0"/>
            </a:endParaRPr>
          </a:p>
        </p:txBody>
      </p:sp>
      <p:sp>
        <p:nvSpPr>
          <p:cNvPr id="55" name="任意多边形 54"/>
          <p:cNvSpPr/>
          <p:nvPr/>
        </p:nvSpPr>
        <p:spPr>
          <a:xfrm>
            <a:off x="5756939" y="2711597"/>
            <a:ext cx="678125" cy="1671748"/>
          </a:xfrm>
          <a:custGeom>
            <a:avLst/>
            <a:gdLst>
              <a:gd name="connsiteX0" fmla="*/ 352479 w 704958"/>
              <a:gd name="connsiteY0" fmla="*/ 0 h 1737899"/>
              <a:gd name="connsiteX1" fmla="*/ 704958 w 704958"/>
              <a:gd name="connsiteY1" fmla="*/ 352479 h 1737899"/>
              <a:gd name="connsiteX2" fmla="*/ 489680 w 704958"/>
              <a:gd name="connsiteY2" fmla="*/ 677259 h 1737899"/>
              <a:gd name="connsiteX3" fmla="*/ 463378 w 704958"/>
              <a:gd name="connsiteY3" fmla="*/ 682569 h 1737899"/>
              <a:gd name="connsiteX4" fmla="*/ 463378 w 704958"/>
              <a:gd name="connsiteY4" fmla="*/ 1341300 h 1737899"/>
              <a:gd name="connsiteX5" fmla="*/ 559055 w 704958"/>
              <a:gd name="connsiteY5" fmla="*/ 1341300 h 1737899"/>
              <a:gd name="connsiteX6" fmla="*/ 352478 w 704958"/>
              <a:gd name="connsiteY6" fmla="*/ 1737899 h 1737899"/>
              <a:gd name="connsiteX7" fmla="*/ 145902 w 704958"/>
              <a:gd name="connsiteY7" fmla="*/ 1341300 h 1737899"/>
              <a:gd name="connsiteX8" fmla="*/ 241579 w 704958"/>
              <a:gd name="connsiteY8" fmla="*/ 1341300 h 1737899"/>
              <a:gd name="connsiteX9" fmla="*/ 241579 w 704958"/>
              <a:gd name="connsiteY9" fmla="*/ 682568 h 1737899"/>
              <a:gd name="connsiteX10" fmla="*/ 215278 w 704958"/>
              <a:gd name="connsiteY10" fmla="*/ 677259 h 1737899"/>
              <a:gd name="connsiteX11" fmla="*/ 0 w 704958"/>
              <a:gd name="connsiteY11" fmla="*/ 352479 h 1737899"/>
              <a:gd name="connsiteX12" fmla="*/ 352479 w 704958"/>
              <a:gd name="connsiteY12" fmla="*/ 0 h 1737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04958" h="1737899">
                <a:moveTo>
                  <a:pt x="352479" y="0"/>
                </a:moveTo>
                <a:cubicBezTo>
                  <a:pt x="547148" y="0"/>
                  <a:pt x="704958" y="157810"/>
                  <a:pt x="704958" y="352479"/>
                </a:cubicBezTo>
                <a:cubicBezTo>
                  <a:pt x="704958" y="498481"/>
                  <a:pt x="616190" y="623749"/>
                  <a:pt x="489680" y="677259"/>
                </a:cubicBezTo>
                <a:lnTo>
                  <a:pt x="463378" y="682569"/>
                </a:lnTo>
                <a:lnTo>
                  <a:pt x="463378" y="1341300"/>
                </a:lnTo>
                <a:lnTo>
                  <a:pt x="559055" y="1341300"/>
                </a:lnTo>
                <a:lnTo>
                  <a:pt x="352478" y="1737899"/>
                </a:lnTo>
                <a:lnTo>
                  <a:pt x="145902" y="1341300"/>
                </a:lnTo>
                <a:lnTo>
                  <a:pt x="241579" y="1341300"/>
                </a:lnTo>
                <a:lnTo>
                  <a:pt x="241579" y="682568"/>
                </a:lnTo>
                <a:lnTo>
                  <a:pt x="215278" y="677259"/>
                </a:lnTo>
                <a:cubicBezTo>
                  <a:pt x="88768" y="623749"/>
                  <a:pt x="0" y="498481"/>
                  <a:pt x="0" y="352479"/>
                </a:cubicBezTo>
                <a:cubicBezTo>
                  <a:pt x="0" y="157810"/>
                  <a:pt x="157810" y="0"/>
                  <a:pt x="352479" y="0"/>
                </a:cubicBezTo>
                <a:close/>
              </a:path>
            </a:pathLst>
          </a:custGeom>
          <a:solidFill>
            <a:srgbClr val="FEFFFF"/>
          </a:solidFill>
          <a:ln w="3175">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accent1"/>
              </a:solidFill>
              <a:ea typeface="Calibri" panose="020F0502020204030204" pitchFamily="34" charset="0"/>
              <a:cs typeface="Calibri" panose="020F0502020204030204" pitchFamily="34" charset="0"/>
            </a:endParaRPr>
          </a:p>
        </p:txBody>
      </p:sp>
      <p:sp>
        <p:nvSpPr>
          <p:cNvPr id="56" name="任意多边形 55"/>
          <p:cNvSpPr/>
          <p:nvPr/>
        </p:nvSpPr>
        <p:spPr>
          <a:xfrm>
            <a:off x="8444838" y="3426369"/>
            <a:ext cx="1914950" cy="476447"/>
          </a:xfrm>
          <a:custGeom>
            <a:avLst/>
            <a:gdLst>
              <a:gd name="connsiteX0" fmla="*/ 1704974 w 1990725"/>
              <a:gd name="connsiteY0" fmla="*/ 161925 h 495300"/>
              <a:gd name="connsiteX1" fmla="*/ 1684737 w 1990725"/>
              <a:gd name="connsiteY1" fmla="*/ 227413 h 495300"/>
              <a:gd name="connsiteX2" fmla="*/ 1619249 w 1990725"/>
              <a:gd name="connsiteY2" fmla="*/ 227413 h 495300"/>
              <a:gd name="connsiteX3" fmla="*/ 1672231 w 1990725"/>
              <a:gd name="connsiteY3" fmla="*/ 267886 h 495300"/>
              <a:gd name="connsiteX4" fmla="*/ 1651993 w 1990725"/>
              <a:gd name="connsiteY4" fmla="*/ 333375 h 495300"/>
              <a:gd name="connsiteX5" fmla="*/ 1704974 w 1990725"/>
              <a:gd name="connsiteY5" fmla="*/ 292900 h 495300"/>
              <a:gd name="connsiteX6" fmla="*/ 1757955 w 1990725"/>
              <a:gd name="connsiteY6" fmla="*/ 333375 h 495300"/>
              <a:gd name="connsiteX7" fmla="*/ 1737717 w 1990725"/>
              <a:gd name="connsiteY7" fmla="*/ 267886 h 495300"/>
              <a:gd name="connsiteX8" fmla="*/ 1790699 w 1990725"/>
              <a:gd name="connsiteY8" fmla="*/ 227413 h 495300"/>
              <a:gd name="connsiteX9" fmla="*/ 1725211 w 1990725"/>
              <a:gd name="connsiteY9" fmla="*/ 227413 h 495300"/>
              <a:gd name="connsiteX10" fmla="*/ 1485899 w 1990725"/>
              <a:gd name="connsiteY10" fmla="*/ 161925 h 495300"/>
              <a:gd name="connsiteX11" fmla="*/ 1465662 w 1990725"/>
              <a:gd name="connsiteY11" fmla="*/ 227413 h 495300"/>
              <a:gd name="connsiteX12" fmla="*/ 1400174 w 1990725"/>
              <a:gd name="connsiteY12" fmla="*/ 227413 h 495300"/>
              <a:gd name="connsiteX13" fmla="*/ 1453156 w 1990725"/>
              <a:gd name="connsiteY13" fmla="*/ 267886 h 495300"/>
              <a:gd name="connsiteX14" fmla="*/ 1432918 w 1990725"/>
              <a:gd name="connsiteY14" fmla="*/ 333375 h 495300"/>
              <a:gd name="connsiteX15" fmla="*/ 1485899 w 1990725"/>
              <a:gd name="connsiteY15" fmla="*/ 292900 h 495300"/>
              <a:gd name="connsiteX16" fmla="*/ 1538880 w 1990725"/>
              <a:gd name="connsiteY16" fmla="*/ 333375 h 495300"/>
              <a:gd name="connsiteX17" fmla="*/ 1518642 w 1990725"/>
              <a:gd name="connsiteY17" fmla="*/ 267886 h 495300"/>
              <a:gd name="connsiteX18" fmla="*/ 1571624 w 1990725"/>
              <a:gd name="connsiteY18" fmla="*/ 227413 h 495300"/>
              <a:gd name="connsiteX19" fmla="*/ 1506136 w 1990725"/>
              <a:gd name="connsiteY19" fmla="*/ 227413 h 495300"/>
              <a:gd name="connsiteX20" fmla="*/ 1266825 w 1990725"/>
              <a:gd name="connsiteY20" fmla="*/ 161925 h 495300"/>
              <a:gd name="connsiteX21" fmla="*/ 1246588 w 1990725"/>
              <a:gd name="connsiteY21" fmla="*/ 227413 h 495300"/>
              <a:gd name="connsiteX22" fmla="*/ 1181100 w 1990725"/>
              <a:gd name="connsiteY22" fmla="*/ 227413 h 495300"/>
              <a:gd name="connsiteX23" fmla="*/ 1234082 w 1990725"/>
              <a:gd name="connsiteY23" fmla="*/ 267886 h 495300"/>
              <a:gd name="connsiteX24" fmla="*/ 1213844 w 1990725"/>
              <a:gd name="connsiteY24" fmla="*/ 333375 h 495300"/>
              <a:gd name="connsiteX25" fmla="*/ 1266825 w 1990725"/>
              <a:gd name="connsiteY25" fmla="*/ 292900 h 495300"/>
              <a:gd name="connsiteX26" fmla="*/ 1319806 w 1990725"/>
              <a:gd name="connsiteY26" fmla="*/ 333375 h 495300"/>
              <a:gd name="connsiteX27" fmla="*/ 1299568 w 1990725"/>
              <a:gd name="connsiteY27" fmla="*/ 267886 h 495300"/>
              <a:gd name="connsiteX28" fmla="*/ 1352550 w 1990725"/>
              <a:gd name="connsiteY28" fmla="*/ 227413 h 495300"/>
              <a:gd name="connsiteX29" fmla="*/ 1287062 w 1990725"/>
              <a:gd name="connsiteY29" fmla="*/ 227413 h 495300"/>
              <a:gd name="connsiteX30" fmla="*/ 723900 w 1990725"/>
              <a:gd name="connsiteY30" fmla="*/ 161925 h 495300"/>
              <a:gd name="connsiteX31" fmla="*/ 703663 w 1990725"/>
              <a:gd name="connsiteY31" fmla="*/ 227413 h 495300"/>
              <a:gd name="connsiteX32" fmla="*/ 638175 w 1990725"/>
              <a:gd name="connsiteY32" fmla="*/ 227413 h 495300"/>
              <a:gd name="connsiteX33" fmla="*/ 691157 w 1990725"/>
              <a:gd name="connsiteY33" fmla="*/ 267886 h 495300"/>
              <a:gd name="connsiteX34" fmla="*/ 670919 w 1990725"/>
              <a:gd name="connsiteY34" fmla="*/ 333375 h 495300"/>
              <a:gd name="connsiteX35" fmla="*/ 723900 w 1990725"/>
              <a:gd name="connsiteY35" fmla="*/ 292900 h 495300"/>
              <a:gd name="connsiteX36" fmla="*/ 776881 w 1990725"/>
              <a:gd name="connsiteY36" fmla="*/ 333375 h 495300"/>
              <a:gd name="connsiteX37" fmla="*/ 756643 w 1990725"/>
              <a:gd name="connsiteY37" fmla="*/ 267886 h 495300"/>
              <a:gd name="connsiteX38" fmla="*/ 809625 w 1990725"/>
              <a:gd name="connsiteY38" fmla="*/ 227413 h 495300"/>
              <a:gd name="connsiteX39" fmla="*/ 744137 w 1990725"/>
              <a:gd name="connsiteY39" fmla="*/ 227413 h 495300"/>
              <a:gd name="connsiteX40" fmla="*/ 504825 w 1990725"/>
              <a:gd name="connsiteY40" fmla="*/ 161925 h 495300"/>
              <a:gd name="connsiteX41" fmla="*/ 484588 w 1990725"/>
              <a:gd name="connsiteY41" fmla="*/ 227413 h 495300"/>
              <a:gd name="connsiteX42" fmla="*/ 419100 w 1990725"/>
              <a:gd name="connsiteY42" fmla="*/ 227413 h 495300"/>
              <a:gd name="connsiteX43" fmla="*/ 472082 w 1990725"/>
              <a:gd name="connsiteY43" fmla="*/ 267886 h 495300"/>
              <a:gd name="connsiteX44" fmla="*/ 451844 w 1990725"/>
              <a:gd name="connsiteY44" fmla="*/ 333375 h 495300"/>
              <a:gd name="connsiteX45" fmla="*/ 504825 w 1990725"/>
              <a:gd name="connsiteY45" fmla="*/ 292900 h 495300"/>
              <a:gd name="connsiteX46" fmla="*/ 557806 w 1990725"/>
              <a:gd name="connsiteY46" fmla="*/ 333375 h 495300"/>
              <a:gd name="connsiteX47" fmla="*/ 537568 w 1990725"/>
              <a:gd name="connsiteY47" fmla="*/ 267886 h 495300"/>
              <a:gd name="connsiteX48" fmla="*/ 590550 w 1990725"/>
              <a:gd name="connsiteY48" fmla="*/ 227413 h 495300"/>
              <a:gd name="connsiteX49" fmla="*/ 525062 w 1990725"/>
              <a:gd name="connsiteY49" fmla="*/ 227413 h 495300"/>
              <a:gd name="connsiteX50" fmla="*/ 285751 w 1990725"/>
              <a:gd name="connsiteY50" fmla="*/ 161925 h 495300"/>
              <a:gd name="connsiteX51" fmla="*/ 265514 w 1990725"/>
              <a:gd name="connsiteY51" fmla="*/ 227413 h 495300"/>
              <a:gd name="connsiteX52" fmla="*/ 200026 w 1990725"/>
              <a:gd name="connsiteY52" fmla="*/ 227413 h 495300"/>
              <a:gd name="connsiteX53" fmla="*/ 253008 w 1990725"/>
              <a:gd name="connsiteY53" fmla="*/ 267886 h 495300"/>
              <a:gd name="connsiteX54" fmla="*/ 232770 w 1990725"/>
              <a:gd name="connsiteY54" fmla="*/ 333375 h 495300"/>
              <a:gd name="connsiteX55" fmla="*/ 285751 w 1990725"/>
              <a:gd name="connsiteY55" fmla="*/ 292900 h 495300"/>
              <a:gd name="connsiteX56" fmla="*/ 338732 w 1990725"/>
              <a:gd name="connsiteY56" fmla="*/ 333375 h 495300"/>
              <a:gd name="connsiteX57" fmla="*/ 318494 w 1990725"/>
              <a:gd name="connsiteY57" fmla="*/ 267886 h 495300"/>
              <a:gd name="connsiteX58" fmla="*/ 371476 w 1990725"/>
              <a:gd name="connsiteY58" fmla="*/ 227413 h 495300"/>
              <a:gd name="connsiteX59" fmla="*/ 305988 w 1990725"/>
              <a:gd name="connsiteY59" fmla="*/ 227413 h 495300"/>
              <a:gd name="connsiteX60" fmla="*/ 0 w 1990725"/>
              <a:gd name="connsiteY60" fmla="*/ 0 h 495300"/>
              <a:gd name="connsiteX61" fmla="*/ 1990725 w 1990725"/>
              <a:gd name="connsiteY61" fmla="*/ 0 h 495300"/>
              <a:gd name="connsiteX62" fmla="*/ 1798400 w 1990725"/>
              <a:gd name="connsiteY62" fmla="*/ 495300 h 495300"/>
              <a:gd name="connsiteX63" fmla="*/ 192325 w 1990725"/>
              <a:gd name="connsiteY63"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990725" h="495300">
                <a:moveTo>
                  <a:pt x="1704974" y="161925"/>
                </a:moveTo>
                <a:lnTo>
                  <a:pt x="1684737" y="227413"/>
                </a:lnTo>
                <a:lnTo>
                  <a:pt x="1619249" y="227413"/>
                </a:lnTo>
                <a:lnTo>
                  <a:pt x="1672231" y="267886"/>
                </a:lnTo>
                <a:lnTo>
                  <a:pt x="1651993" y="333375"/>
                </a:lnTo>
                <a:lnTo>
                  <a:pt x="1704974" y="292900"/>
                </a:lnTo>
                <a:lnTo>
                  <a:pt x="1757955" y="333375"/>
                </a:lnTo>
                <a:lnTo>
                  <a:pt x="1737717" y="267886"/>
                </a:lnTo>
                <a:lnTo>
                  <a:pt x="1790699" y="227413"/>
                </a:lnTo>
                <a:lnTo>
                  <a:pt x="1725211" y="227413"/>
                </a:lnTo>
                <a:close/>
                <a:moveTo>
                  <a:pt x="1485899" y="161925"/>
                </a:moveTo>
                <a:lnTo>
                  <a:pt x="1465662" y="227413"/>
                </a:lnTo>
                <a:lnTo>
                  <a:pt x="1400174" y="227413"/>
                </a:lnTo>
                <a:lnTo>
                  <a:pt x="1453156" y="267886"/>
                </a:lnTo>
                <a:lnTo>
                  <a:pt x="1432918" y="333375"/>
                </a:lnTo>
                <a:lnTo>
                  <a:pt x="1485899" y="292900"/>
                </a:lnTo>
                <a:lnTo>
                  <a:pt x="1538880" y="333375"/>
                </a:lnTo>
                <a:lnTo>
                  <a:pt x="1518642" y="267886"/>
                </a:lnTo>
                <a:lnTo>
                  <a:pt x="1571624" y="227413"/>
                </a:lnTo>
                <a:lnTo>
                  <a:pt x="1506136" y="227413"/>
                </a:lnTo>
                <a:close/>
                <a:moveTo>
                  <a:pt x="1266825" y="161925"/>
                </a:moveTo>
                <a:lnTo>
                  <a:pt x="1246588" y="227413"/>
                </a:lnTo>
                <a:lnTo>
                  <a:pt x="1181100" y="227413"/>
                </a:lnTo>
                <a:lnTo>
                  <a:pt x="1234082" y="267886"/>
                </a:lnTo>
                <a:lnTo>
                  <a:pt x="1213844" y="333375"/>
                </a:lnTo>
                <a:lnTo>
                  <a:pt x="1266825" y="292900"/>
                </a:lnTo>
                <a:lnTo>
                  <a:pt x="1319806" y="333375"/>
                </a:lnTo>
                <a:lnTo>
                  <a:pt x="1299568" y="267886"/>
                </a:lnTo>
                <a:lnTo>
                  <a:pt x="1352550" y="227413"/>
                </a:lnTo>
                <a:lnTo>
                  <a:pt x="1287062" y="227413"/>
                </a:lnTo>
                <a:close/>
                <a:moveTo>
                  <a:pt x="723900" y="161925"/>
                </a:moveTo>
                <a:lnTo>
                  <a:pt x="703663" y="227413"/>
                </a:lnTo>
                <a:lnTo>
                  <a:pt x="638175" y="227413"/>
                </a:lnTo>
                <a:lnTo>
                  <a:pt x="691157" y="267886"/>
                </a:lnTo>
                <a:lnTo>
                  <a:pt x="670919" y="333375"/>
                </a:lnTo>
                <a:lnTo>
                  <a:pt x="723900" y="292900"/>
                </a:lnTo>
                <a:lnTo>
                  <a:pt x="776881" y="333375"/>
                </a:lnTo>
                <a:lnTo>
                  <a:pt x="756643" y="267886"/>
                </a:lnTo>
                <a:lnTo>
                  <a:pt x="809625" y="227413"/>
                </a:lnTo>
                <a:lnTo>
                  <a:pt x="744137" y="227413"/>
                </a:lnTo>
                <a:close/>
                <a:moveTo>
                  <a:pt x="504825" y="161925"/>
                </a:moveTo>
                <a:lnTo>
                  <a:pt x="484588" y="227413"/>
                </a:lnTo>
                <a:lnTo>
                  <a:pt x="419100" y="227413"/>
                </a:lnTo>
                <a:lnTo>
                  <a:pt x="472082" y="267886"/>
                </a:lnTo>
                <a:lnTo>
                  <a:pt x="451844" y="333375"/>
                </a:lnTo>
                <a:lnTo>
                  <a:pt x="504825" y="292900"/>
                </a:lnTo>
                <a:lnTo>
                  <a:pt x="557806" y="333375"/>
                </a:lnTo>
                <a:lnTo>
                  <a:pt x="537568" y="267886"/>
                </a:lnTo>
                <a:lnTo>
                  <a:pt x="590550" y="227413"/>
                </a:lnTo>
                <a:lnTo>
                  <a:pt x="525062" y="227413"/>
                </a:lnTo>
                <a:close/>
                <a:moveTo>
                  <a:pt x="285751" y="161925"/>
                </a:moveTo>
                <a:lnTo>
                  <a:pt x="265514" y="227413"/>
                </a:lnTo>
                <a:lnTo>
                  <a:pt x="200026" y="227413"/>
                </a:lnTo>
                <a:lnTo>
                  <a:pt x="253008" y="267886"/>
                </a:lnTo>
                <a:lnTo>
                  <a:pt x="232770" y="333375"/>
                </a:lnTo>
                <a:lnTo>
                  <a:pt x="285751" y="292900"/>
                </a:lnTo>
                <a:lnTo>
                  <a:pt x="338732" y="333375"/>
                </a:lnTo>
                <a:lnTo>
                  <a:pt x="318494" y="267886"/>
                </a:lnTo>
                <a:lnTo>
                  <a:pt x="371476" y="227413"/>
                </a:lnTo>
                <a:lnTo>
                  <a:pt x="305988" y="227413"/>
                </a:lnTo>
                <a:close/>
                <a:moveTo>
                  <a:pt x="0" y="0"/>
                </a:moveTo>
                <a:lnTo>
                  <a:pt x="1990725" y="0"/>
                </a:lnTo>
                <a:lnTo>
                  <a:pt x="1798400" y="495300"/>
                </a:lnTo>
                <a:lnTo>
                  <a:pt x="192325"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ea typeface="Calibri" panose="020F0502020204030204" pitchFamily="34" charset="0"/>
              <a:cs typeface="Calibri" panose="020F0502020204030204" pitchFamily="34" charset="0"/>
            </a:endParaRPr>
          </a:p>
        </p:txBody>
      </p:sp>
      <p:sp>
        <p:nvSpPr>
          <p:cNvPr id="57" name="任意多边形 56"/>
          <p:cNvSpPr/>
          <p:nvPr/>
        </p:nvSpPr>
        <p:spPr>
          <a:xfrm rot="16200000" flipH="1">
            <a:off x="8868851" y="3651168"/>
            <a:ext cx="1066924" cy="397427"/>
          </a:xfrm>
          <a:custGeom>
            <a:avLst/>
            <a:gdLst>
              <a:gd name="connsiteX0" fmla="*/ 0 w 1109142"/>
              <a:gd name="connsiteY0" fmla="*/ 95677 h 413153"/>
              <a:gd name="connsiteX1" fmla="*/ 0 w 1109142"/>
              <a:gd name="connsiteY1" fmla="*/ 317476 h 413153"/>
              <a:gd name="connsiteX2" fmla="*/ 712543 w 1109142"/>
              <a:gd name="connsiteY2" fmla="*/ 317476 h 413153"/>
              <a:gd name="connsiteX3" fmla="*/ 712543 w 1109142"/>
              <a:gd name="connsiteY3" fmla="*/ 413153 h 413153"/>
              <a:gd name="connsiteX4" fmla="*/ 1109142 w 1109142"/>
              <a:gd name="connsiteY4" fmla="*/ 206576 h 413153"/>
              <a:gd name="connsiteX5" fmla="*/ 712543 w 1109142"/>
              <a:gd name="connsiteY5" fmla="*/ 0 h 413153"/>
              <a:gd name="connsiteX6" fmla="*/ 712543 w 1109142"/>
              <a:gd name="connsiteY6" fmla="*/ 95677 h 413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9142" h="413153">
                <a:moveTo>
                  <a:pt x="0" y="95677"/>
                </a:moveTo>
                <a:lnTo>
                  <a:pt x="0" y="317476"/>
                </a:lnTo>
                <a:lnTo>
                  <a:pt x="712543" y="317476"/>
                </a:lnTo>
                <a:lnTo>
                  <a:pt x="712543" y="413153"/>
                </a:lnTo>
                <a:lnTo>
                  <a:pt x="1109142" y="206576"/>
                </a:lnTo>
                <a:lnTo>
                  <a:pt x="712543" y="0"/>
                </a:lnTo>
                <a:lnTo>
                  <a:pt x="712543" y="95677"/>
                </a:lnTo>
                <a:close/>
              </a:path>
            </a:pathLst>
          </a:custGeom>
          <a:solidFill>
            <a:srgbClr val="FFFFFF"/>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solidFill>
                <a:schemeClr val="tx1"/>
              </a:solidFill>
              <a:ea typeface="Calibri" panose="020F0502020204030204" pitchFamily="34" charset="0"/>
              <a:cs typeface="Calibri" panose="020F0502020204030204" pitchFamily="34" charset="0"/>
            </a:endParaRPr>
          </a:p>
        </p:txBody>
      </p:sp>
      <p:sp>
        <p:nvSpPr>
          <p:cNvPr id="58" name="矩形 57"/>
          <p:cNvSpPr/>
          <p:nvPr/>
        </p:nvSpPr>
        <p:spPr>
          <a:xfrm>
            <a:off x="7819330" y="4371128"/>
            <a:ext cx="3165965" cy="8388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Enter text here</a:t>
            </a:r>
            <a:endParaRPr lang="zh-CN"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59" name="任意多边形 58"/>
          <p:cNvSpPr/>
          <p:nvPr/>
        </p:nvSpPr>
        <p:spPr>
          <a:xfrm>
            <a:off x="8444839" y="3426370"/>
            <a:ext cx="1914950" cy="476447"/>
          </a:xfrm>
          <a:custGeom>
            <a:avLst/>
            <a:gdLst>
              <a:gd name="connsiteX0" fmla="*/ 1704974 w 1990725"/>
              <a:gd name="connsiteY0" fmla="*/ 161925 h 495300"/>
              <a:gd name="connsiteX1" fmla="*/ 1684737 w 1990725"/>
              <a:gd name="connsiteY1" fmla="*/ 227413 h 495300"/>
              <a:gd name="connsiteX2" fmla="*/ 1619249 w 1990725"/>
              <a:gd name="connsiteY2" fmla="*/ 227413 h 495300"/>
              <a:gd name="connsiteX3" fmla="*/ 1672231 w 1990725"/>
              <a:gd name="connsiteY3" fmla="*/ 267886 h 495300"/>
              <a:gd name="connsiteX4" fmla="*/ 1651993 w 1990725"/>
              <a:gd name="connsiteY4" fmla="*/ 333375 h 495300"/>
              <a:gd name="connsiteX5" fmla="*/ 1704974 w 1990725"/>
              <a:gd name="connsiteY5" fmla="*/ 292900 h 495300"/>
              <a:gd name="connsiteX6" fmla="*/ 1757955 w 1990725"/>
              <a:gd name="connsiteY6" fmla="*/ 333375 h 495300"/>
              <a:gd name="connsiteX7" fmla="*/ 1737717 w 1990725"/>
              <a:gd name="connsiteY7" fmla="*/ 267886 h 495300"/>
              <a:gd name="connsiteX8" fmla="*/ 1790699 w 1990725"/>
              <a:gd name="connsiteY8" fmla="*/ 227413 h 495300"/>
              <a:gd name="connsiteX9" fmla="*/ 1725211 w 1990725"/>
              <a:gd name="connsiteY9" fmla="*/ 227413 h 495300"/>
              <a:gd name="connsiteX10" fmla="*/ 1485899 w 1990725"/>
              <a:gd name="connsiteY10" fmla="*/ 161925 h 495300"/>
              <a:gd name="connsiteX11" fmla="*/ 1465662 w 1990725"/>
              <a:gd name="connsiteY11" fmla="*/ 227413 h 495300"/>
              <a:gd name="connsiteX12" fmla="*/ 1400174 w 1990725"/>
              <a:gd name="connsiteY12" fmla="*/ 227413 h 495300"/>
              <a:gd name="connsiteX13" fmla="*/ 1453156 w 1990725"/>
              <a:gd name="connsiteY13" fmla="*/ 267886 h 495300"/>
              <a:gd name="connsiteX14" fmla="*/ 1432918 w 1990725"/>
              <a:gd name="connsiteY14" fmla="*/ 333375 h 495300"/>
              <a:gd name="connsiteX15" fmla="*/ 1485899 w 1990725"/>
              <a:gd name="connsiteY15" fmla="*/ 292900 h 495300"/>
              <a:gd name="connsiteX16" fmla="*/ 1538880 w 1990725"/>
              <a:gd name="connsiteY16" fmla="*/ 333375 h 495300"/>
              <a:gd name="connsiteX17" fmla="*/ 1518642 w 1990725"/>
              <a:gd name="connsiteY17" fmla="*/ 267886 h 495300"/>
              <a:gd name="connsiteX18" fmla="*/ 1571624 w 1990725"/>
              <a:gd name="connsiteY18" fmla="*/ 227413 h 495300"/>
              <a:gd name="connsiteX19" fmla="*/ 1506136 w 1990725"/>
              <a:gd name="connsiteY19" fmla="*/ 227413 h 495300"/>
              <a:gd name="connsiteX20" fmla="*/ 1266825 w 1990725"/>
              <a:gd name="connsiteY20" fmla="*/ 161925 h 495300"/>
              <a:gd name="connsiteX21" fmla="*/ 1246588 w 1990725"/>
              <a:gd name="connsiteY21" fmla="*/ 227413 h 495300"/>
              <a:gd name="connsiteX22" fmla="*/ 1181100 w 1990725"/>
              <a:gd name="connsiteY22" fmla="*/ 227413 h 495300"/>
              <a:gd name="connsiteX23" fmla="*/ 1234082 w 1990725"/>
              <a:gd name="connsiteY23" fmla="*/ 267886 h 495300"/>
              <a:gd name="connsiteX24" fmla="*/ 1213844 w 1990725"/>
              <a:gd name="connsiteY24" fmla="*/ 333375 h 495300"/>
              <a:gd name="connsiteX25" fmla="*/ 1266825 w 1990725"/>
              <a:gd name="connsiteY25" fmla="*/ 292900 h 495300"/>
              <a:gd name="connsiteX26" fmla="*/ 1319806 w 1990725"/>
              <a:gd name="connsiteY26" fmla="*/ 333375 h 495300"/>
              <a:gd name="connsiteX27" fmla="*/ 1299568 w 1990725"/>
              <a:gd name="connsiteY27" fmla="*/ 267886 h 495300"/>
              <a:gd name="connsiteX28" fmla="*/ 1352550 w 1990725"/>
              <a:gd name="connsiteY28" fmla="*/ 227413 h 495300"/>
              <a:gd name="connsiteX29" fmla="*/ 1287062 w 1990725"/>
              <a:gd name="connsiteY29" fmla="*/ 227413 h 495300"/>
              <a:gd name="connsiteX30" fmla="*/ 723900 w 1990725"/>
              <a:gd name="connsiteY30" fmla="*/ 161925 h 495300"/>
              <a:gd name="connsiteX31" fmla="*/ 703663 w 1990725"/>
              <a:gd name="connsiteY31" fmla="*/ 227413 h 495300"/>
              <a:gd name="connsiteX32" fmla="*/ 638175 w 1990725"/>
              <a:gd name="connsiteY32" fmla="*/ 227413 h 495300"/>
              <a:gd name="connsiteX33" fmla="*/ 691157 w 1990725"/>
              <a:gd name="connsiteY33" fmla="*/ 267886 h 495300"/>
              <a:gd name="connsiteX34" fmla="*/ 670919 w 1990725"/>
              <a:gd name="connsiteY34" fmla="*/ 333375 h 495300"/>
              <a:gd name="connsiteX35" fmla="*/ 723900 w 1990725"/>
              <a:gd name="connsiteY35" fmla="*/ 292900 h 495300"/>
              <a:gd name="connsiteX36" fmla="*/ 776881 w 1990725"/>
              <a:gd name="connsiteY36" fmla="*/ 333375 h 495300"/>
              <a:gd name="connsiteX37" fmla="*/ 756643 w 1990725"/>
              <a:gd name="connsiteY37" fmla="*/ 267886 h 495300"/>
              <a:gd name="connsiteX38" fmla="*/ 809625 w 1990725"/>
              <a:gd name="connsiteY38" fmla="*/ 227413 h 495300"/>
              <a:gd name="connsiteX39" fmla="*/ 744137 w 1990725"/>
              <a:gd name="connsiteY39" fmla="*/ 227413 h 495300"/>
              <a:gd name="connsiteX40" fmla="*/ 504825 w 1990725"/>
              <a:gd name="connsiteY40" fmla="*/ 161925 h 495300"/>
              <a:gd name="connsiteX41" fmla="*/ 484588 w 1990725"/>
              <a:gd name="connsiteY41" fmla="*/ 227413 h 495300"/>
              <a:gd name="connsiteX42" fmla="*/ 419100 w 1990725"/>
              <a:gd name="connsiteY42" fmla="*/ 227413 h 495300"/>
              <a:gd name="connsiteX43" fmla="*/ 472082 w 1990725"/>
              <a:gd name="connsiteY43" fmla="*/ 267886 h 495300"/>
              <a:gd name="connsiteX44" fmla="*/ 451844 w 1990725"/>
              <a:gd name="connsiteY44" fmla="*/ 333375 h 495300"/>
              <a:gd name="connsiteX45" fmla="*/ 504825 w 1990725"/>
              <a:gd name="connsiteY45" fmla="*/ 292900 h 495300"/>
              <a:gd name="connsiteX46" fmla="*/ 557806 w 1990725"/>
              <a:gd name="connsiteY46" fmla="*/ 333375 h 495300"/>
              <a:gd name="connsiteX47" fmla="*/ 537568 w 1990725"/>
              <a:gd name="connsiteY47" fmla="*/ 267886 h 495300"/>
              <a:gd name="connsiteX48" fmla="*/ 590550 w 1990725"/>
              <a:gd name="connsiteY48" fmla="*/ 227413 h 495300"/>
              <a:gd name="connsiteX49" fmla="*/ 525062 w 1990725"/>
              <a:gd name="connsiteY49" fmla="*/ 227413 h 495300"/>
              <a:gd name="connsiteX50" fmla="*/ 285751 w 1990725"/>
              <a:gd name="connsiteY50" fmla="*/ 161925 h 495300"/>
              <a:gd name="connsiteX51" fmla="*/ 265514 w 1990725"/>
              <a:gd name="connsiteY51" fmla="*/ 227413 h 495300"/>
              <a:gd name="connsiteX52" fmla="*/ 200026 w 1990725"/>
              <a:gd name="connsiteY52" fmla="*/ 227413 h 495300"/>
              <a:gd name="connsiteX53" fmla="*/ 253008 w 1990725"/>
              <a:gd name="connsiteY53" fmla="*/ 267886 h 495300"/>
              <a:gd name="connsiteX54" fmla="*/ 232770 w 1990725"/>
              <a:gd name="connsiteY54" fmla="*/ 333375 h 495300"/>
              <a:gd name="connsiteX55" fmla="*/ 285751 w 1990725"/>
              <a:gd name="connsiteY55" fmla="*/ 292900 h 495300"/>
              <a:gd name="connsiteX56" fmla="*/ 338732 w 1990725"/>
              <a:gd name="connsiteY56" fmla="*/ 333375 h 495300"/>
              <a:gd name="connsiteX57" fmla="*/ 318494 w 1990725"/>
              <a:gd name="connsiteY57" fmla="*/ 267886 h 495300"/>
              <a:gd name="connsiteX58" fmla="*/ 371476 w 1990725"/>
              <a:gd name="connsiteY58" fmla="*/ 227413 h 495300"/>
              <a:gd name="connsiteX59" fmla="*/ 305988 w 1990725"/>
              <a:gd name="connsiteY59" fmla="*/ 227413 h 495300"/>
              <a:gd name="connsiteX60" fmla="*/ 0 w 1990725"/>
              <a:gd name="connsiteY60" fmla="*/ 0 h 495300"/>
              <a:gd name="connsiteX61" fmla="*/ 1990725 w 1990725"/>
              <a:gd name="connsiteY61" fmla="*/ 0 h 495300"/>
              <a:gd name="connsiteX62" fmla="*/ 1798400 w 1990725"/>
              <a:gd name="connsiteY62" fmla="*/ 495300 h 495300"/>
              <a:gd name="connsiteX63" fmla="*/ 192325 w 1990725"/>
              <a:gd name="connsiteY63"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990725" h="495300">
                <a:moveTo>
                  <a:pt x="1704974" y="161925"/>
                </a:moveTo>
                <a:lnTo>
                  <a:pt x="1684737" y="227413"/>
                </a:lnTo>
                <a:lnTo>
                  <a:pt x="1619249" y="227413"/>
                </a:lnTo>
                <a:lnTo>
                  <a:pt x="1672231" y="267886"/>
                </a:lnTo>
                <a:lnTo>
                  <a:pt x="1651993" y="333375"/>
                </a:lnTo>
                <a:lnTo>
                  <a:pt x="1704974" y="292900"/>
                </a:lnTo>
                <a:lnTo>
                  <a:pt x="1757955" y="333375"/>
                </a:lnTo>
                <a:lnTo>
                  <a:pt x="1737717" y="267886"/>
                </a:lnTo>
                <a:lnTo>
                  <a:pt x="1790699" y="227413"/>
                </a:lnTo>
                <a:lnTo>
                  <a:pt x="1725211" y="227413"/>
                </a:lnTo>
                <a:close/>
                <a:moveTo>
                  <a:pt x="1485899" y="161925"/>
                </a:moveTo>
                <a:lnTo>
                  <a:pt x="1465662" y="227413"/>
                </a:lnTo>
                <a:lnTo>
                  <a:pt x="1400174" y="227413"/>
                </a:lnTo>
                <a:lnTo>
                  <a:pt x="1453156" y="267886"/>
                </a:lnTo>
                <a:lnTo>
                  <a:pt x="1432918" y="333375"/>
                </a:lnTo>
                <a:lnTo>
                  <a:pt x="1485899" y="292900"/>
                </a:lnTo>
                <a:lnTo>
                  <a:pt x="1538880" y="333375"/>
                </a:lnTo>
                <a:lnTo>
                  <a:pt x="1518642" y="267886"/>
                </a:lnTo>
                <a:lnTo>
                  <a:pt x="1571624" y="227413"/>
                </a:lnTo>
                <a:lnTo>
                  <a:pt x="1506136" y="227413"/>
                </a:lnTo>
                <a:close/>
                <a:moveTo>
                  <a:pt x="1266825" y="161925"/>
                </a:moveTo>
                <a:lnTo>
                  <a:pt x="1246588" y="227413"/>
                </a:lnTo>
                <a:lnTo>
                  <a:pt x="1181100" y="227413"/>
                </a:lnTo>
                <a:lnTo>
                  <a:pt x="1234082" y="267886"/>
                </a:lnTo>
                <a:lnTo>
                  <a:pt x="1213844" y="333375"/>
                </a:lnTo>
                <a:lnTo>
                  <a:pt x="1266825" y="292900"/>
                </a:lnTo>
                <a:lnTo>
                  <a:pt x="1319806" y="333375"/>
                </a:lnTo>
                <a:lnTo>
                  <a:pt x="1299568" y="267886"/>
                </a:lnTo>
                <a:lnTo>
                  <a:pt x="1352550" y="227413"/>
                </a:lnTo>
                <a:lnTo>
                  <a:pt x="1287062" y="227413"/>
                </a:lnTo>
                <a:close/>
                <a:moveTo>
                  <a:pt x="723900" y="161925"/>
                </a:moveTo>
                <a:lnTo>
                  <a:pt x="703663" y="227413"/>
                </a:lnTo>
                <a:lnTo>
                  <a:pt x="638175" y="227413"/>
                </a:lnTo>
                <a:lnTo>
                  <a:pt x="691157" y="267886"/>
                </a:lnTo>
                <a:lnTo>
                  <a:pt x="670919" y="333375"/>
                </a:lnTo>
                <a:lnTo>
                  <a:pt x="723900" y="292900"/>
                </a:lnTo>
                <a:lnTo>
                  <a:pt x="776881" y="333375"/>
                </a:lnTo>
                <a:lnTo>
                  <a:pt x="756643" y="267886"/>
                </a:lnTo>
                <a:lnTo>
                  <a:pt x="809625" y="227413"/>
                </a:lnTo>
                <a:lnTo>
                  <a:pt x="744137" y="227413"/>
                </a:lnTo>
                <a:close/>
                <a:moveTo>
                  <a:pt x="504825" y="161925"/>
                </a:moveTo>
                <a:lnTo>
                  <a:pt x="484588" y="227413"/>
                </a:lnTo>
                <a:lnTo>
                  <a:pt x="419100" y="227413"/>
                </a:lnTo>
                <a:lnTo>
                  <a:pt x="472082" y="267886"/>
                </a:lnTo>
                <a:lnTo>
                  <a:pt x="451844" y="333375"/>
                </a:lnTo>
                <a:lnTo>
                  <a:pt x="504825" y="292900"/>
                </a:lnTo>
                <a:lnTo>
                  <a:pt x="557806" y="333375"/>
                </a:lnTo>
                <a:lnTo>
                  <a:pt x="537568" y="267886"/>
                </a:lnTo>
                <a:lnTo>
                  <a:pt x="590550" y="227413"/>
                </a:lnTo>
                <a:lnTo>
                  <a:pt x="525062" y="227413"/>
                </a:lnTo>
                <a:close/>
                <a:moveTo>
                  <a:pt x="285751" y="161925"/>
                </a:moveTo>
                <a:lnTo>
                  <a:pt x="265514" y="227413"/>
                </a:lnTo>
                <a:lnTo>
                  <a:pt x="200026" y="227413"/>
                </a:lnTo>
                <a:lnTo>
                  <a:pt x="253008" y="267886"/>
                </a:lnTo>
                <a:lnTo>
                  <a:pt x="232770" y="333375"/>
                </a:lnTo>
                <a:lnTo>
                  <a:pt x="285751" y="292900"/>
                </a:lnTo>
                <a:lnTo>
                  <a:pt x="338732" y="333375"/>
                </a:lnTo>
                <a:lnTo>
                  <a:pt x="318494" y="267886"/>
                </a:lnTo>
                <a:lnTo>
                  <a:pt x="371476" y="227413"/>
                </a:lnTo>
                <a:lnTo>
                  <a:pt x="305988" y="227413"/>
                </a:lnTo>
                <a:close/>
                <a:moveTo>
                  <a:pt x="0" y="0"/>
                </a:moveTo>
                <a:lnTo>
                  <a:pt x="1990725" y="0"/>
                </a:lnTo>
                <a:lnTo>
                  <a:pt x="1798400" y="495300"/>
                </a:lnTo>
                <a:lnTo>
                  <a:pt x="192325"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ea typeface="Calibri" panose="020F0502020204030204" pitchFamily="34" charset="0"/>
              <a:cs typeface="Calibri" panose="020F0502020204030204" pitchFamily="34" charset="0"/>
            </a:endParaRPr>
          </a:p>
        </p:txBody>
      </p:sp>
      <p:sp>
        <p:nvSpPr>
          <p:cNvPr id="60" name="任意多边形 59"/>
          <p:cNvSpPr/>
          <p:nvPr/>
        </p:nvSpPr>
        <p:spPr>
          <a:xfrm>
            <a:off x="9063251" y="2711597"/>
            <a:ext cx="678125" cy="1671748"/>
          </a:xfrm>
          <a:custGeom>
            <a:avLst/>
            <a:gdLst>
              <a:gd name="connsiteX0" fmla="*/ 352479 w 704958"/>
              <a:gd name="connsiteY0" fmla="*/ 0 h 1737899"/>
              <a:gd name="connsiteX1" fmla="*/ 704958 w 704958"/>
              <a:gd name="connsiteY1" fmla="*/ 352479 h 1737899"/>
              <a:gd name="connsiteX2" fmla="*/ 489680 w 704958"/>
              <a:gd name="connsiteY2" fmla="*/ 677259 h 1737899"/>
              <a:gd name="connsiteX3" fmla="*/ 463378 w 704958"/>
              <a:gd name="connsiteY3" fmla="*/ 682569 h 1737899"/>
              <a:gd name="connsiteX4" fmla="*/ 463378 w 704958"/>
              <a:gd name="connsiteY4" fmla="*/ 1341300 h 1737899"/>
              <a:gd name="connsiteX5" fmla="*/ 559055 w 704958"/>
              <a:gd name="connsiteY5" fmla="*/ 1341300 h 1737899"/>
              <a:gd name="connsiteX6" fmla="*/ 352478 w 704958"/>
              <a:gd name="connsiteY6" fmla="*/ 1737899 h 1737899"/>
              <a:gd name="connsiteX7" fmla="*/ 145902 w 704958"/>
              <a:gd name="connsiteY7" fmla="*/ 1341300 h 1737899"/>
              <a:gd name="connsiteX8" fmla="*/ 241579 w 704958"/>
              <a:gd name="connsiteY8" fmla="*/ 1341300 h 1737899"/>
              <a:gd name="connsiteX9" fmla="*/ 241579 w 704958"/>
              <a:gd name="connsiteY9" fmla="*/ 682568 h 1737899"/>
              <a:gd name="connsiteX10" fmla="*/ 215278 w 704958"/>
              <a:gd name="connsiteY10" fmla="*/ 677259 h 1737899"/>
              <a:gd name="connsiteX11" fmla="*/ 0 w 704958"/>
              <a:gd name="connsiteY11" fmla="*/ 352479 h 1737899"/>
              <a:gd name="connsiteX12" fmla="*/ 352479 w 704958"/>
              <a:gd name="connsiteY12" fmla="*/ 0 h 1737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04958" h="1737899">
                <a:moveTo>
                  <a:pt x="352479" y="0"/>
                </a:moveTo>
                <a:cubicBezTo>
                  <a:pt x="547148" y="0"/>
                  <a:pt x="704958" y="157810"/>
                  <a:pt x="704958" y="352479"/>
                </a:cubicBezTo>
                <a:cubicBezTo>
                  <a:pt x="704958" y="498481"/>
                  <a:pt x="616190" y="623749"/>
                  <a:pt x="489680" y="677259"/>
                </a:cubicBezTo>
                <a:lnTo>
                  <a:pt x="463378" y="682569"/>
                </a:lnTo>
                <a:lnTo>
                  <a:pt x="463378" y="1341300"/>
                </a:lnTo>
                <a:lnTo>
                  <a:pt x="559055" y="1341300"/>
                </a:lnTo>
                <a:lnTo>
                  <a:pt x="352478" y="1737899"/>
                </a:lnTo>
                <a:lnTo>
                  <a:pt x="145902" y="1341300"/>
                </a:lnTo>
                <a:lnTo>
                  <a:pt x="241579" y="1341300"/>
                </a:lnTo>
                <a:lnTo>
                  <a:pt x="241579" y="682568"/>
                </a:lnTo>
                <a:lnTo>
                  <a:pt x="215278" y="677259"/>
                </a:lnTo>
                <a:cubicBezTo>
                  <a:pt x="88768" y="623749"/>
                  <a:pt x="0" y="498481"/>
                  <a:pt x="0" y="352479"/>
                </a:cubicBezTo>
                <a:cubicBezTo>
                  <a:pt x="0" y="157810"/>
                  <a:pt x="157810" y="0"/>
                  <a:pt x="352479" y="0"/>
                </a:cubicBezTo>
                <a:close/>
              </a:path>
            </a:pathLst>
          </a:custGeom>
          <a:solidFill>
            <a:srgbClr val="FEFFFF"/>
          </a:solidFill>
          <a:ln w="3175">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accent1"/>
              </a:solidFill>
              <a:ea typeface="Calibri" panose="020F0502020204030204" pitchFamily="34" charset="0"/>
              <a:cs typeface="Calibri" panose="020F0502020204030204" pitchFamily="34" charset="0"/>
            </a:endParaRPr>
          </a:p>
        </p:txBody>
      </p:sp>
      <p:sp>
        <p:nvSpPr>
          <p:cNvPr id="61" name="KSO_Shape"/>
          <p:cNvSpPr/>
          <p:nvPr/>
        </p:nvSpPr>
        <p:spPr bwMode="auto">
          <a:xfrm>
            <a:off x="2626802" y="2951568"/>
            <a:ext cx="325776" cy="198180"/>
          </a:xfrm>
          <a:custGeom>
            <a:avLst/>
            <a:gdLst>
              <a:gd name="T0" fmla="*/ 2222437 w 3514726"/>
              <a:gd name="T1" fmla="*/ 1680003 h 2136775"/>
              <a:gd name="T2" fmla="*/ 2012769 w 3514726"/>
              <a:gd name="T3" fmla="*/ 1851561 h 2136775"/>
              <a:gd name="T4" fmla="*/ 1821757 w 3514726"/>
              <a:gd name="T5" fmla="*/ 1824832 h 2136775"/>
              <a:gd name="T6" fmla="*/ 1846782 w 3514726"/>
              <a:gd name="T7" fmla="*/ 1126136 h 2136775"/>
              <a:gd name="T8" fmla="*/ 1537244 w 3514726"/>
              <a:gd name="T9" fmla="*/ 1296360 h 2136775"/>
              <a:gd name="T10" fmla="*/ 3478111 w 3514726"/>
              <a:gd name="T11" fmla="*/ 937868 h 2136775"/>
              <a:gd name="T12" fmla="*/ 3509194 w 3514726"/>
              <a:gd name="T13" fmla="*/ 1123948 h 2136775"/>
              <a:gd name="T14" fmla="*/ 3420422 w 3514726"/>
              <a:gd name="T15" fmla="*/ 1231900 h 2136775"/>
              <a:gd name="T16" fmla="*/ 3338236 w 3514726"/>
              <a:gd name="T17" fmla="*/ 1108639 h 2136775"/>
              <a:gd name="T18" fmla="*/ 3378802 w 3514726"/>
              <a:gd name="T19" fmla="*/ 929158 h 2136775"/>
              <a:gd name="T20" fmla="*/ 3284785 w 3514726"/>
              <a:gd name="T21" fmla="*/ 1032887 h 2136775"/>
              <a:gd name="T22" fmla="*/ 1963764 w 3514726"/>
              <a:gd name="T23" fmla="*/ 1228733 h 2136775"/>
              <a:gd name="T24" fmla="*/ 1893624 w 3514726"/>
              <a:gd name="T25" fmla="*/ 1091747 h 2136775"/>
              <a:gd name="T26" fmla="*/ 1941531 w 3514726"/>
              <a:gd name="T27" fmla="*/ 923879 h 2136775"/>
              <a:gd name="T28" fmla="*/ 742950 w 3514726"/>
              <a:gd name="T29" fmla="*/ 1191220 h 2136775"/>
              <a:gd name="T30" fmla="*/ 14552 w 3514726"/>
              <a:gd name="T31" fmla="*/ 1156087 h 2136775"/>
              <a:gd name="T32" fmla="*/ 19579 w 3514726"/>
              <a:gd name="T33" fmla="*/ 967744 h 2136775"/>
              <a:gd name="T34" fmla="*/ 2315007 w 3514726"/>
              <a:gd name="T35" fmla="*/ 651577 h 2136775"/>
              <a:gd name="T36" fmla="*/ 1521093 w 3514726"/>
              <a:gd name="T37" fmla="*/ 988775 h 2136775"/>
              <a:gd name="T38" fmla="*/ 1614370 w 3514726"/>
              <a:gd name="T39" fmla="*/ 573596 h 2136775"/>
              <a:gd name="T40" fmla="*/ 2171140 w 3514726"/>
              <a:gd name="T41" fmla="*/ 388246 h 2136775"/>
              <a:gd name="T42" fmla="*/ 1676442 w 3514726"/>
              <a:gd name="T43" fmla="*/ 456365 h 2136775"/>
              <a:gd name="T44" fmla="*/ 1897748 w 3514726"/>
              <a:gd name="T45" fmla="*/ 281508 h 2136775"/>
              <a:gd name="T46" fmla="*/ 2183986 w 3514726"/>
              <a:gd name="T47" fmla="*/ 98185 h 2136775"/>
              <a:gd name="T48" fmla="*/ 2453177 w 3514726"/>
              <a:gd name="T49" fmla="*/ 472927 h 2136775"/>
              <a:gd name="T50" fmla="*/ 2377475 w 3514726"/>
              <a:gd name="T51" fmla="*/ 674590 h 2136775"/>
              <a:gd name="T52" fmla="*/ 2127077 w 3514726"/>
              <a:gd name="T53" fmla="*/ 280792 h 2136775"/>
              <a:gd name="T54" fmla="*/ 1817917 w 3514726"/>
              <a:gd name="T55" fmla="*/ 254327 h 2136775"/>
              <a:gd name="T56" fmla="*/ 1565401 w 3514726"/>
              <a:gd name="T57" fmla="*/ 554439 h 2136775"/>
              <a:gd name="T58" fmla="*/ 1466936 w 3514726"/>
              <a:gd name="T59" fmla="*/ 1047480 h 2136775"/>
              <a:gd name="T60" fmla="*/ 1551637 w 3514726"/>
              <a:gd name="T61" fmla="*/ 1549519 h 2136775"/>
              <a:gd name="T62" fmla="*/ 1794889 w 3514726"/>
              <a:gd name="T63" fmla="*/ 1870274 h 2136775"/>
              <a:gd name="T64" fmla="*/ 2104578 w 3514726"/>
              <a:gd name="T65" fmla="*/ 1870274 h 2136775"/>
              <a:gd name="T66" fmla="*/ 2362388 w 3514726"/>
              <a:gd name="T67" fmla="*/ 1510087 h 2136775"/>
              <a:gd name="T68" fmla="*/ 2468265 w 3514726"/>
              <a:gd name="T69" fmla="*/ 1626003 h 2136775"/>
              <a:gd name="T70" fmla="*/ 2208602 w 3514726"/>
              <a:gd name="T71" fmla="*/ 2018742 h 2136775"/>
              <a:gd name="T72" fmla="*/ 1877208 w 3514726"/>
              <a:gd name="T73" fmla="*/ 2135452 h 2136775"/>
              <a:gd name="T74" fmla="*/ 1495523 w 3514726"/>
              <a:gd name="T75" fmla="*/ 1892504 h 2136775"/>
              <a:gd name="T76" fmla="*/ 1278211 w 3514726"/>
              <a:gd name="T77" fmla="*/ 1335154 h 2136775"/>
              <a:gd name="T78" fmla="*/ 1309180 w 3514726"/>
              <a:gd name="T79" fmla="*/ 652889 h 2136775"/>
              <a:gd name="T80" fmla="*/ 1572283 w 3514726"/>
              <a:gd name="T81" fmla="*/ 155084 h 2136775"/>
              <a:gd name="T82" fmla="*/ 1700213 w 3514726"/>
              <a:gd name="T83" fmla="*/ 0 h 2136775"/>
              <a:gd name="T84" fmla="*/ 1396324 w 3514726"/>
              <a:gd name="T85" fmla="*/ 305140 h 2136775"/>
              <a:gd name="T86" fmla="*/ 1226263 w 3514726"/>
              <a:gd name="T87" fmla="*/ 801621 h 2136775"/>
              <a:gd name="T88" fmla="*/ 1233404 w 3514726"/>
              <a:gd name="T89" fmla="*/ 1376704 h 2136775"/>
              <a:gd name="T90" fmla="*/ 1414309 w 3514726"/>
              <a:gd name="T91" fmla="*/ 1860746 h 2136775"/>
              <a:gd name="T92" fmla="*/ 1660541 w 3514726"/>
              <a:gd name="T93" fmla="*/ 2136775 h 2136775"/>
              <a:gd name="T94" fmla="*/ 1291325 w 3514726"/>
              <a:gd name="T95" fmla="*/ 1939347 h 2136775"/>
              <a:gd name="T96" fmla="*/ 1050383 w 3514726"/>
              <a:gd name="T97" fmla="*/ 1410843 h 2136775"/>
              <a:gd name="T98" fmla="*/ 1050383 w 3514726"/>
              <a:gd name="T99" fmla="*/ 726196 h 2136775"/>
              <a:gd name="T100" fmla="*/ 1291325 w 3514726"/>
              <a:gd name="T101" fmla="*/ 197428 h 2136775"/>
              <a:gd name="T102" fmla="*/ 1660541 w 3514726"/>
              <a:gd name="T103" fmla="*/ 0 h 2136775"/>
              <a:gd name="T104" fmla="*/ 1183265 w 3514726"/>
              <a:gd name="T105" fmla="*/ 259091 h 2136775"/>
              <a:gd name="T106" fmla="*/ 995527 w 3514726"/>
              <a:gd name="T107" fmla="*/ 738370 h 2136775"/>
              <a:gd name="T108" fmla="*/ 981228 w 3514726"/>
              <a:gd name="T109" fmla="*/ 1313188 h 2136775"/>
              <a:gd name="T110" fmla="*/ 1144870 w 3514726"/>
              <a:gd name="T111" fmla="*/ 1814698 h 2136775"/>
              <a:gd name="T112" fmla="*/ 1443822 w 3514726"/>
              <a:gd name="T113" fmla="*/ 2129365 h 2136775"/>
              <a:gd name="T114" fmla="*/ 1104092 w 3514726"/>
              <a:gd name="T115" fmla="*/ 1982220 h 2136775"/>
              <a:gd name="T116" fmla="*/ 840623 w 3514726"/>
              <a:gd name="T117" fmla="*/ 1483886 h 2136775"/>
              <a:gd name="T118" fmla="*/ 809642 w 3514726"/>
              <a:gd name="T119" fmla="*/ 801886 h 2136775"/>
              <a:gd name="T120" fmla="*/ 1027302 w 3514726"/>
              <a:gd name="T121" fmla="*/ 244271 h 2136775"/>
              <a:gd name="T122" fmla="*/ 1409134 w 3514726"/>
              <a:gd name="T123" fmla="*/ 1323 h 2136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14726" h="2136775">
                <a:moveTo>
                  <a:pt x="2103438" y="1284288"/>
                </a:moveTo>
                <a:lnTo>
                  <a:pt x="2363788" y="1284288"/>
                </a:lnTo>
                <a:lnTo>
                  <a:pt x="2360355" y="1305627"/>
                </a:lnTo>
                <a:lnTo>
                  <a:pt x="2356659" y="1326703"/>
                </a:lnTo>
                <a:lnTo>
                  <a:pt x="2352698" y="1347252"/>
                </a:lnTo>
                <a:lnTo>
                  <a:pt x="2348209" y="1367801"/>
                </a:lnTo>
                <a:lnTo>
                  <a:pt x="2343456" y="1387823"/>
                </a:lnTo>
                <a:lnTo>
                  <a:pt x="2338440" y="1407581"/>
                </a:lnTo>
                <a:lnTo>
                  <a:pt x="2333159" y="1427076"/>
                </a:lnTo>
                <a:lnTo>
                  <a:pt x="2327614" y="1446308"/>
                </a:lnTo>
                <a:lnTo>
                  <a:pt x="2321541" y="1465539"/>
                </a:lnTo>
                <a:lnTo>
                  <a:pt x="2315467" y="1484244"/>
                </a:lnTo>
                <a:lnTo>
                  <a:pt x="2308866" y="1502685"/>
                </a:lnTo>
                <a:lnTo>
                  <a:pt x="2302001" y="1521126"/>
                </a:lnTo>
                <a:lnTo>
                  <a:pt x="2295136" y="1539041"/>
                </a:lnTo>
                <a:lnTo>
                  <a:pt x="2287479" y="1556428"/>
                </a:lnTo>
                <a:lnTo>
                  <a:pt x="2279821" y="1573816"/>
                </a:lnTo>
                <a:lnTo>
                  <a:pt x="2271636" y="1590676"/>
                </a:lnTo>
                <a:lnTo>
                  <a:pt x="2103438" y="1284288"/>
                </a:lnTo>
                <a:close/>
                <a:moveTo>
                  <a:pt x="1985963" y="1281113"/>
                </a:moveTo>
                <a:lnTo>
                  <a:pt x="1986759" y="1284021"/>
                </a:lnTo>
                <a:lnTo>
                  <a:pt x="2043555" y="1284021"/>
                </a:lnTo>
                <a:lnTo>
                  <a:pt x="2243138" y="1646697"/>
                </a:lnTo>
                <a:lnTo>
                  <a:pt x="2236238" y="1658063"/>
                </a:lnTo>
                <a:lnTo>
                  <a:pt x="2229337" y="1669165"/>
                </a:lnTo>
                <a:lnTo>
                  <a:pt x="2222437" y="1680003"/>
                </a:lnTo>
                <a:lnTo>
                  <a:pt x="2215536" y="1690313"/>
                </a:lnTo>
                <a:lnTo>
                  <a:pt x="2208105" y="1700622"/>
                </a:lnTo>
                <a:lnTo>
                  <a:pt x="2200939" y="1710403"/>
                </a:lnTo>
                <a:lnTo>
                  <a:pt x="2193773" y="1719919"/>
                </a:lnTo>
                <a:lnTo>
                  <a:pt x="2186076" y="1729171"/>
                </a:lnTo>
                <a:lnTo>
                  <a:pt x="2178645" y="1738423"/>
                </a:lnTo>
                <a:lnTo>
                  <a:pt x="2171214" y="1747146"/>
                </a:lnTo>
                <a:lnTo>
                  <a:pt x="2163252" y="1755605"/>
                </a:lnTo>
                <a:lnTo>
                  <a:pt x="2155555" y="1763271"/>
                </a:lnTo>
                <a:lnTo>
                  <a:pt x="2147593" y="1770937"/>
                </a:lnTo>
                <a:lnTo>
                  <a:pt x="2139896" y="1778603"/>
                </a:lnTo>
                <a:lnTo>
                  <a:pt x="2131669" y="1785740"/>
                </a:lnTo>
                <a:lnTo>
                  <a:pt x="2123707" y="1792348"/>
                </a:lnTo>
                <a:lnTo>
                  <a:pt x="2115479" y="1798957"/>
                </a:lnTo>
                <a:lnTo>
                  <a:pt x="2107517" y="1805037"/>
                </a:lnTo>
                <a:lnTo>
                  <a:pt x="2099024" y="1810852"/>
                </a:lnTo>
                <a:lnTo>
                  <a:pt x="2090532" y="1816403"/>
                </a:lnTo>
                <a:lnTo>
                  <a:pt x="2082304" y="1821690"/>
                </a:lnTo>
                <a:lnTo>
                  <a:pt x="2073811" y="1826448"/>
                </a:lnTo>
                <a:lnTo>
                  <a:pt x="2065584" y="1830942"/>
                </a:lnTo>
                <a:lnTo>
                  <a:pt x="2056825" y="1835436"/>
                </a:lnTo>
                <a:lnTo>
                  <a:pt x="2048067" y="1839401"/>
                </a:lnTo>
                <a:lnTo>
                  <a:pt x="2039309" y="1842837"/>
                </a:lnTo>
                <a:lnTo>
                  <a:pt x="2030816" y="1846010"/>
                </a:lnTo>
                <a:lnTo>
                  <a:pt x="2021792" y="1848917"/>
                </a:lnTo>
                <a:lnTo>
                  <a:pt x="2012769" y="1851561"/>
                </a:lnTo>
                <a:lnTo>
                  <a:pt x="2004010" y="1853675"/>
                </a:lnTo>
                <a:lnTo>
                  <a:pt x="1995252" y="1855790"/>
                </a:lnTo>
                <a:lnTo>
                  <a:pt x="1985963" y="1857376"/>
                </a:lnTo>
                <a:lnTo>
                  <a:pt x="1985963" y="1281113"/>
                </a:lnTo>
                <a:close/>
                <a:moveTo>
                  <a:pt x="1889216" y="1230313"/>
                </a:moveTo>
                <a:lnTo>
                  <a:pt x="1894528" y="1236663"/>
                </a:lnTo>
                <a:lnTo>
                  <a:pt x="1899574" y="1243013"/>
                </a:lnTo>
                <a:lnTo>
                  <a:pt x="1905152" y="1248834"/>
                </a:lnTo>
                <a:lnTo>
                  <a:pt x="1910995" y="1254126"/>
                </a:lnTo>
                <a:lnTo>
                  <a:pt x="1916838" y="1258888"/>
                </a:lnTo>
                <a:lnTo>
                  <a:pt x="1922681" y="1263651"/>
                </a:lnTo>
                <a:lnTo>
                  <a:pt x="1928789" y="1267619"/>
                </a:lnTo>
                <a:lnTo>
                  <a:pt x="1935163" y="1271059"/>
                </a:lnTo>
                <a:lnTo>
                  <a:pt x="1935163" y="1860551"/>
                </a:lnTo>
                <a:lnTo>
                  <a:pt x="1925602" y="1859757"/>
                </a:lnTo>
                <a:lnTo>
                  <a:pt x="1915775" y="1858699"/>
                </a:lnTo>
                <a:lnTo>
                  <a:pt x="1906214" y="1856847"/>
                </a:lnTo>
                <a:lnTo>
                  <a:pt x="1896653" y="1854995"/>
                </a:lnTo>
                <a:lnTo>
                  <a:pt x="1887092" y="1852614"/>
                </a:lnTo>
                <a:lnTo>
                  <a:pt x="1877530" y="1849703"/>
                </a:lnTo>
                <a:lnTo>
                  <a:pt x="1867969" y="1846528"/>
                </a:lnTo>
                <a:lnTo>
                  <a:pt x="1858674" y="1843089"/>
                </a:lnTo>
                <a:lnTo>
                  <a:pt x="1849112" y="1839120"/>
                </a:lnTo>
                <a:lnTo>
                  <a:pt x="1840082" y="1834622"/>
                </a:lnTo>
                <a:lnTo>
                  <a:pt x="1830787" y="1830124"/>
                </a:lnTo>
                <a:lnTo>
                  <a:pt x="1821757" y="1824832"/>
                </a:lnTo>
                <a:lnTo>
                  <a:pt x="1812461" y="1819276"/>
                </a:lnTo>
                <a:lnTo>
                  <a:pt x="1803431" y="1813720"/>
                </a:lnTo>
                <a:lnTo>
                  <a:pt x="1794401" y="1807370"/>
                </a:lnTo>
                <a:lnTo>
                  <a:pt x="1785371" y="1800755"/>
                </a:lnTo>
                <a:lnTo>
                  <a:pt x="1776606" y="1793612"/>
                </a:lnTo>
                <a:lnTo>
                  <a:pt x="1767842" y="1786468"/>
                </a:lnTo>
                <a:lnTo>
                  <a:pt x="1759078" y="1778795"/>
                </a:lnTo>
                <a:lnTo>
                  <a:pt x="1750844" y="1770857"/>
                </a:lnTo>
                <a:lnTo>
                  <a:pt x="1742080" y="1762655"/>
                </a:lnTo>
                <a:lnTo>
                  <a:pt x="1733581" y="1753659"/>
                </a:lnTo>
                <a:lnTo>
                  <a:pt x="1725613" y="1744664"/>
                </a:lnTo>
                <a:lnTo>
                  <a:pt x="1717380" y="1735139"/>
                </a:lnTo>
                <a:lnTo>
                  <a:pt x="1709412" y="1725349"/>
                </a:lnTo>
                <a:lnTo>
                  <a:pt x="1701179" y="1715295"/>
                </a:lnTo>
                <a:lnTo>
                  <a:pt x="1693477" y="1704711"/>
                </a:lnTo>
                <a:lnTo>
                  <a:pt x="1685509" y="1693864"/>
                </a:lnTo>
                <a:lnTo>
                  <a:pt x="1678073" y="1683016"/>
                </a:lnTo>
                <a:lnTo>
                  <a:pt x="1670371" y="1671374"/>
                </a:lnTo>
                <a:lnTo>
                  <a:pt x="1662934" y="1659468"/>
                </a:lnTo>
                <a:lnTo>
                  <a:pt x="1655763" y="1647297"/>
                </a:lnTo>
                <a:lnTo>
                  <a:pt x="1889216" y="1230313"/>
                </a:lnTo>
                <a:close/>
                <a:moveTo>
                  <a:pt x="1519238" y="1093788"/>
                </a:moveTo>
                <a:lnTo>
                  <a:pt x="1842546" y="1093788"/>
                </a:lnTo>
                <a:lnTo>
                  <a:pt x="1843870" y="1104659"/>
                </a:lnTo>
                <a:lnTo>
                  <a:pt x="1844929" y="1115265"/>
                </a:lnTo>
                <a:lnTo>
                  <a:pt x="1846782" y="1126136"/>
                </a:lnTo>
                <a:lnTo>
                  <a:pt x="1848636" y="1136742"/>
                </a:lnTo>
                <a:lnTo>
                  <a:pt x="1851019" y="1147083"/>
                </a:lnTo>
                <a:lnTo>
                  <a:pt x="1853932" y="1157423"/>
                </a:lnTo>
                <a:lnTo>
                  <a:pt x="1857109" y="1167234"/>
                </a:lnTo>
                <a:lnTo>
                  <a:pt x="1860551" y="1177044"/>
                </a:lnTo>
                <a:lnTo>
                  <a:pt x="1628067" y="1592263"/>
                </a:lnTo>
                <a:lnTo>
                  <a:pt x="1621712" y="1579006"/>
                </a:lnTo>
                <a:lnTo>
                  <a:pt x="1615621" y="1565749"/>
                </a:lnTo>
                <a:lnTo>
                  <a:pt x="1609531" y="1551961"/>
                </a:lnTo>
                <a:lnTo>
                  <a:pt x="1603971" y="1538173"/>
                </a:lnTo>
                <a:lnTo>
                  <a:pt x="1598410" y="1524386"/>
                </a:lnTo>
                <a:lnTo>
                  <a:pt x="1593114" y="1510068"/>
                </a:lnTo>
                <a:lnTo>
                  <a:pt x="1587819" y="1496015"/>
                </a:lnTo>
                <a:lnTo>
                  <a:pt x="1582788" y="1481432"/>
                </a:lnTo>
                <a:lnTo>
                  <a:pt x="1578021" y="1467114"/>
                </a:lnTo>
                <a:lnTo>
                  <a:pt x="1573520" y="1452001"/>
                </a:lnTo>
                <a:lnTo>
                  <a:pt x="1568754" y="1437153"/>
                </a:lnTo>
                <a:lnTo>
                  <a:pt x="1564517" y="1422304"/>
                </a:lnTo>
                <a:lnTo>
                  <a:pt x="1560545" y="1406926"/>
                </a:lnTo>
                <a:lnTo>
                  <a:pt x="1556838" y="1391547"/>
                </a:lnTo>
                <a:lnTo>
                  <a:pt x="1552866" y="1375904"/>
                </a:lnTo>
                <a:lnTo>
                  <a:pt x="1549424" y="1360260"/>
                </a:lnTo>
                <a:lnTo>
                  <a:pt x="1545982" y="1344617"/>
                </a:lnTo>
                <a:lnTo>
                  <a:pt x="1542804" y="1328708"/>
                </a:lnTo>
                <a:lnTo>
                  <a:pt x="1539892" y="1312534"/>
                </a:lnTo>
                <a:lnTo>
                  <a:pt x="1537244" y="1296360"/>
                </a:lnTo>
                <a:lnTo>
                  <a:pt x="1534861" y="1280186"/>
                </a:lnTo>
                <a:lnTo>
                  <a:pt x="1532213" y="1263747"/>
                </a:lnTo>
                <a:lnTo>
                  <a:pt x="1530095" y="1247308"/>
                </a:lnTo>
                <a:lnTo>
                  <a:pt x="1528241" y="1230604"/>
                </a:lnTo>
                <a:lnTo>
                  <a:pt x="1526388" y="1213634"/>
                </a:lnTo>
                <a:lnTo>
                  <a:pt x="1524534" y="1196930"/>
                </a:lnTo>
                <a:lnTo>
                  <a:pt x="1523210" y="1179961"/>
                </a:lnTo>
                <a:lnTo>
                  <a:pt x="1522151" y="1162726"/>
                </a:lnTo>
                <a:lnTo>
                  <a:pt x="1521092" y="1145757"/>
                </a:lnTo>
                <a:lnTo>
                  <a:pt x="1520297" y="1128522"/>
                </a:lnTo>
                <a:lnTo>
                  <a:pt x="1519768" y="1111023"/>
                </a:lnTo>
                <a:lnTo>
                  <a:pt x="1519238" y="1093788"/>
                </a:lnTo>
                <a:close/>
                <a:moveTo>
                  <a:pt x="3425164" y="904875"/>
                </a:moveTo>
                <a:lnTo>
                  <a:pt x="3429642" y="905139"/>
                </a:lnTo>
                <a:lnTo>
                  <a:pt x="3434120" y="905667"/>
                </a:lnTo>
                <a:lnTo>
                  <a:pt x="3438598" y="906987"/>
                </a:lnTo>
                <a:lnTo>
                  <a:pt x="3442813" y="908306"/>
                </a:lnTo>
                <a:lnTo>
                  <a:pt x="3447291" y="910154"/>
                </a:lnTo>
                <a:lnTo>
                  <a:pt x="3451506" y="912266"/>
                </a:lnTo>
                <a:lnTo>
                  <a:pt x="3455457" y="914905"/>
                </a:lnTo>
                <a:lnTo>
                  <a:pt x="3459672" y="918072"/>
                </a:lnTo>
                <a:lnTo>
                  <a:pt x="3463623" y="921240"/>
                </a:lnTo>
                <a:lnTo>
                  <a:pt x="3467311" y="924935"/>
                </a:lnTo>
                <a:lnTo>
                  <a:pt x="3470999" y="929158"/>
                </a:lnTo>
                <a:lnTo>
                  <a:pt x="3474686" y="933381"/>
                </a:lnTo>
                <a:lnTo>
                  <a:pt x="3478111" y="937868"/>
                </a:lnTo>
                <a:lnTo>
                  <a:pt x="3481799" y="942883"/>
                </a:lnTo>
                <a:lnTo>
                  <a:pt x="3485223" y="948162"/>
                </a:lnTo>
                <a:lnTo>
                  <a:pt x="3488384" y="953441"/>
                </a:lnTo>
                <a:lnTo>
                  <a:pt x="3491282" y="959247"/>
                </a:lnTo>
                <a:lnTo>
                  <a:pt x="3493916" y="965054"/>
                </a:lnTo>
                <a:lnTo>
                  <a:pt x="3496550" y="971389"/>
                </a:lnTo>
                <a:lnTo>
                  <a:pt x="3499184" y="977723"/>
                </a:lnTo>
                <a:lnTo>
                  <a:pt x="3501555" y="984322"/>
                </a:lnTo>
                <a:lnTo>
                  <a:pt x="3503926" y="991184"/>
                </a:lnTo>
                <a:lnTo>
                  <a:pt x="3505770" y="998047"/>
                </a:lnTo>
                <a:lnTo>
                  <a:pt x="3507614" y="1005701"/>
                </a:lnTo>
                <a:lnTo>
                  <a:pt x="3509194" y="1012828"/>
                </a:lnTo>
                <a:lnTo>
                  <a:pt x="3510775" y="1020218"/>
                </a:lnTo>
                <a:lnTo>
                  <a:pt x="3511828" y="1028136"/>
                </a:lnTo>
                <a:lnTo>
                  <a:pt x="3512882" y="1035791"/>
                </a:lnTo>
                <a:lnTo>
                  <a:pt x="3513936" y="1043973"/>
                </a:lnTo>
                <a:lnTo>
                  <a:pt x="3514463" y="1051891"/>
                </a:lnTo>
                <a:lnTo>
                  <a:pt x="3514726" y="1060337"/>
                </a:lnTo>
                <a:lnTo>
                  <a:pt x="3514726" y="1068520"/>
                </a:lnTo>
                <a:lnTo>
                  <a:pt x="3514726" y="1076702"/>
                </a:lnTo>
                <a:lnTo>
                  <a:pt x="3514463" y="1084884"/>
                </a:lnTo>
                <a:lnTo>
                  <a:pt x="3513936" y="1092802"/>
                </a:lnTo>
                <a:lnTo>
                  <a:pt x="3512882" y="1100985"/>
                </a:lnTo>
                <a:lnTo>
                  <a:pt x="3511828" y="1108639"/>
                </a:lnTo>
                <a:lnTo>
                  <a:pt x="3510775" y="1116557"/>
                </a:lnTo>
                <a:lnTo>
                  <a:pt x="3509194" y="1123948"/>
                </a:lnTo>
                <a:lnTo>
                  <a:pt x="3507614" y="1131338"/>
                </a:lnTo>
                <a:lnTo>
                  <a:pt x="3505770" y="1138728"/>
                </a:lnTo>
                <a:lnTo>
                  <a:pt x="3503926" y="1145591"/>
                </a:lnTo>
                <a:lnTo>
                  <a:pt x="3501555" y="1152453"/>
                </a:lnTo>
                <a:lnTo>
                  <a:pt x="3499184" y="1159052"/>
                </a:lnTo>
                <a:lnTo>
                  <a:pt x="3496550" y="1165651"/>
                </a:lnTo>
                <a:lnTo>
                  <a:pt x="3493916" y="1171721"/>
                </a:lnTo>
                <a:lnTo>
                  <a:pt x="3491282" y="1177792"/>
                </a:lnTo>
                <a:lnTo>
                  <a:pt x="3488384" y="1183599"/>
                </a:lnTo>
                <a:lnTo>
                  <a:pt x="3485223" y="1189141"/>
                </a:lnTo>
                <a:lnTo>
                  <a:pt x="3481799" y="1194156"/>
                </a:lnTo>
                <a:lnTo>
                  <a:pt x="3478111" y="1199171"/>
                </a:lnTo>
                <a:lnTo>
                  <a:pt x="3474686" y="1203658"/>
                </a:lnTo>
                <a:lnTo>
                  <a:pt x="3470999" y="1208145"/>
                </a:lnTo>
                <a:lnTo>
                  <a:pt x="3467311" y="1212104"/>
                </a:lnTo>
                <a:lnTo>
                  <a:pt x="3463623" y="1215536"/>
                </a:lnTo>
                <a:lnTo>
                  <a:pt x="3459672" y="1218967"/>
                </a:lnTo>
                <a:lnTo>
                  <a:pt x="3455457" y="1221870"/>
                </a:lnTo>
                <a:lnTo>
                  <a:pt x="3451506" y="1224510"/>
                </a:lnTo>
                <a:lnTo>
                  <a:pt x="3447291" y="1226621"/>
                </a:lnTo>
                <a:lnTo>
                  <a:pt x="3442813" y="1228733"/>
                </a:lnTo>
                <a:lnTo>
                  <a:pt x="3438598" y="1230053"/>
                </a:lnTo>
                <a:lnTo>
                  <a:pt x="3434120" y="1231108"/>
                </a:lnTo>
                <a:lnTo>
                  <a:pt x="3429642" y="1231900"/>
                </a:lnTo>
                <a:lnTo>
                  <a:pt x="3425164" y="1231900"/>
                </a:lnTo>
                <a:lnTo>
                  <a:pt x="3420422" y="1231900"/>
                </a:lnTo>
                <a:lnTo>
                  <a:pt x="3416207" y="1231108"/>
                </a:lnTo>
                <a:lnTo>
                  <a:pt x="3411466" y="1230053"/>
                </a:lnTo>
                <a:lnTo>
                  <a:pt x="3407251" y="1228733"/>
                </a:lnTo>
                <a:lnTo>
                  <a:pt x="3403037" y="1226621"/>
                </a:lnTo>
                <a:lnTo>
                  <a:pt x="3398558" y="1224510"/>
                </a:lnTo>
                <a:lnTo>
                  <a:pt x="3394607" y="1221870"/>
                </a:lnTo>
                <a:lnTo>
                  <a:pt x="3390656" y="1218967"/>
                </a:lnTo>
                <a:lnTo>
                  <a:pt x="3386705" y="1215536"/>
                </a:lnTo>
                <a:lnTo>
                  <a:pt x="3382753" y="1212104"/>
                </a:lnTo>
                <a:lnTo>
                  <a:pt x="3378802" y="1208145"/>
                </a:lnTo>
                <a:lnTo>
                  <a:pt x="3375378" y="1203658"/>
                </a:lnTo>
                <a:lnTo>
                  <a:pt x="3371690" y="1199171"/>
                </a:lnTo>
                <a:lnTo>
                  <a:pt x="3368529" y="1194156"/>
                </a:lnTo>
                <a:lnTo>
                  <a:pt x="3365104" y="1189141"/>
                </a:lnTo>
                <a:lnTo>
                  <a:pt x="3361943" y="1183599"/>
                </a:lnTo>
                <a:lnTo>
                  <a:pt x="3359046" y="1177792"/>
                </a:lnTo>
                <a:lnTo>
                  <a:pt x="3356148" y="1171721"/>
                </a:lnTo>
                <a:lnTo>
                  <a:pt x="3353514" y="1165651"/>
                </a:lnTo>
                <a:lnTo>
                  <a:pt x="3350880" y="1159052"/>
                </a:lnTo>
                <a:lnTo>
                  <a:pt x="3348772" y="1152453"/>
                </a:lnTo>
                <a:lnTo>
                  <a:pt x="3346402" y="1145591"/>
                </a:lnTo>
                <a:lnTo>
                  <a:pt x="3344294" y="1138728"/>
                </a:lnTo>
                <a:lnTo>
                  <a:pt x="3342714" y="1131338"/>
                </a:lnTo>
                <a:lnTo>
                  <a:pt x="3340870" y="1123948"/>
                </a:lnTo>
                <a:lnTo>
                  <a:pt x="3339553" y="1116557"/>
                </a:lnTo>
                <a:lnTo>
                  <a:pt x="3338236" y="1108639"/>
                </a:lnTo>
                <a:lnTo>
                  <a:pt x="3337182" y="1100985"/>
                </a:lnTo>
                <a:lnTo>
                  <a:pt x="3336392" y="1092802"/>
                </a:lnTo>
                <a:lnTo>
                  <a:pt x="3335601" y="1084884"/>
                </a:lnTo>
                <a:lnTo>
                  <a:pt x="3335338" y="1076702"/>
                </a:lnTo>
                <a:lnTo>
                  <a:pt x="3335338" y="1068520"/>
                </a:lnTo>
                <a:lnTo>
                  <a:pt x="3335338" y="1060337"/>
                </a:lnTo>
                <a:lnTo>
                  <a:pt x="3335601" y="1051891"/>
                </a:lnTo>
                <a:lnTo>
                  <a:pt x="3336392" y="1043973"/>
                </a:lnTo>
                <a:lnTo>
                  <a:pt x="3337182" y="1035791"/>
                </a:lnTo>
                <a:lnTo>
                  <a:pt x="3338236" y="1028136"/>
                </a:lnTo>
                <a:lnTo>
                  <a:pt x="3339553" y="1020218"/>
                </a:lnTo>
                <a:lnTo>
                  <a:pt x="3340870" y="1012828"/>
                </a:lnTo>
                <a:lnTo>
                  <a:pt x="3342714" y="1005701"/>
                </a:lnTo>
                <a:lnTo>
                  <a:pt x="3344294" y="998047"/>
                </a:lnTo>
                <a:lnTo>
                  <a:pt x="3346402" y="991184"/>
                </a:lnTo>
                <a:lnTo>
                  <a:pt x="3348772" y="984322"/>
                </a:lnTo>
                <a:lnTo>
                  <a:pt x="3350880" y="977723"/>
                </a:lnTo>
                <a:lnTo>
                  <a:pt x="3353514" y="971389"/>
                </a:lnTo>
                <a:lnTo>
                  <a:pt x="3356148" y="965054"/>
                </a:lnTo>
                <a:lnTo>
                  <a:pt x="3359046" y="959247"/>
                </a:lnTo>
                <a:lnTo>
                  <a:pt x="3361943" y="953441"/>
                </a:lnTo>
                <a:lnTo>
                  <a:pt x="3365104" y="948162"/>
                </a:lnTo>
                <a:lnTo>
                  <a:pt x="3368529" y="942883"/>
                </a:lnTo>
                <a:lnTo>
                  <a:pt x="3371690" y="937868"/>
                </a:lnTo>
                <a:lnTo>
                  <a:pt x="3375378" y="933381"/>
                </a:lnTo>
                <a:lnTo>
                  <a:pt x="3378802" y="929158"/>
                </a:lnTo>
                <a:lnTo>
                  <a:pt x="3382753" y="924935"/>
                </a:lnTo>
                <a:lnTo>
                  <a:pt x="3386705" y="921240"/>
                </a:lnTo>
                <a:lnTo>
                  <a:pt x="3390656" y="918072"/>
                </a:lnTo>
                <a:lnTo>
                  <a:pt x="3394607" y="914905"/>
                </a:lnTo>
                <a:lnTo>
                  <a:pt x="3398558" y="912266"/>
                </a:lnTo>
                <a:lnTo>
                  <a:pt x="3403037" y="910154"/>
                </a:lnTo>
                <a:lnTo>
                  <a:pt x="3407251" y="908306"/>
                </a:lnTo>
                <a:lnTo>
                  <a:pt x="3411466" y="906987"/>
                </a:lnTo>
                <a:lnTo>
                  <a:pt x="3416207" y="905667"/>
                </a:lnTo>
                <a:lnTo>
                  <a:pt x="3420422" y="905139"/>
                </a:lnTo>
                <a:lnTo>
                  <a:pt x="3425164" y="904875"/>
                </a:lnTo>
                <a:close/>
                <a:moveTo>
                  <a:pt x="1983350" y="904875"/>
                </a:moveTo>
                <a:lnTo>
                  <a:pt x="3332163" y="905139"/>
                </a:lnTo>
                <a:lnTo>
                  <a:pt x="3326340" y="913057"/>
                </a:lnTo>
                <a:lnTo>
                  <a:pt x="3321046" y="921240"/>
                </a:lnTo>
                <a:lnTo>
                  <a:pt x="3316017" y="929950"/>
                </a:lnTo>
                <a:lnTo>
                  <a:pt x="3311253" y="938924"/>
                </a:lnTo>
                <a:lnTo>
                  <a:pt x="3307018" y="948162"/>
                </a:lnTo>
                <a:lnTo>
                  <a:pt x="3302783" y="957928"/>
                </a:lnTo>
                <a:lnTo>
                  <a:pt x="3299078" y="967693"/>
                </a:lnTo>
                <a:lnTo>
                  <a:pt x="3295637" y="977987"/>
                </a:lnTo>
                <a:lnTo>
                  <a:pt x="3292726" y="988545"/>
                </a:lnTo>
                <a:lnTo>
                  <a:pt x="3290079" y="999367"/>
                </a:lnTo>
                <a:lnTo>
                  <a:pt x="3287961" y="1010188"/>
                </a:lnTo>
                <a:lnTo>
                  <a:pt x="3286109" y="1021802"/>
                </a:lnTo>
                <a:lnTo>
                  <a:pt x="3284785" y="1032887"/>
                </a:lnTo>
                <a:lnTo>
                  <a:pt x="3283462" y="1044765"/>
                </a:lnTo>
                <a:lnTo>
                  <a:pt x="3282932" y="1056642"/>
                </a:lnTo>
                <a:lnTo>
                  <a:pt x="3282668" y="1068520"/>
                </a:lnTo>
                <a:lnTo>
                  <a:pt x="3282932" y="1080397"/>
                </a:lnTo>
                <a:lnTo>
                  <a:pt x="3283462" y="1092274"/>
                </a:lnTo>
                <a:lnTo>
                  <a:pt x="3284785" y="1103888"/>
                </a:lnTo>
                <a:lnTo>
                  <a:pt x="3286109" y="1115237"/>
                </a:lnTo>
                <a:lnTo>
                  <a:pt x="3287961" y="1126587"/>
                </a:lnTo>
                <a:lnTo>
                  <a:pt x="3290079" y="1137409"/>
                </a:lnTo>
                <a:lnTo>
                  <a:pt x="3292726" y="1148494"/>
                </a:lnTo>
                <a:lnTo>
                  <a:pt x="3295637" y="1158788"/>
                </a:lnTo>
                <a:lnTo>
                  <a:pt x="3299078" y="1169082"/>
                </a:lnTo>
                <a:lnTo>
                  <a:pt x="3302783" y="1179112"/>
                </a:lnTo>
                <a:lnTo>
                  <a:pt x="3307018" y="1188614"/>
                </a:lnTo>
                <a:lnTo>
                  <a:pt x="3311253" y="1198115"/>
                </a:lnTo>
                <a:lnTo>
                  <a:pt x="3316017" y="1207090"/>
                </a:lnTo>
                <a:lnTo>
                  <a:pt x="3321046" y="1215800"/>
                </a:lnTo>
                <a:lnTo>
                  <a:pt x="3326340" y="1223982"/>
                </a:lnTo>
                <a:lnTo>
                  <a:pt x="3332163" y="1231636"/>
                </a:lnTo>
                <a:lnTo>
                  <a:pt x="1984938" y="1231636"/>
                </a:lnTo>
                <a:lnTo>
                  <a:pt x="1981762" y="1231900"/>
                </a:lnTo>
                <a:lnTo>
                  <a:pt x="1980174" y="1231636"/>
                </a:lnTo>
                <a:lnTo>
                  <a:pt x="1976468" y="1231636"/>
                </a:lnTo>
                <a:lnTo>
                  <a:pt x="1971969" y="1231108"/>
                </a:lnTo>
                <a:lnTo>
                  <a:pt x="1967734" y="1230053"/>
                </a:lnTo>
                <a:lnTo>
                  <a:pt x="1963764" y="1228733"/>
                </a:lnTo>
                <a:lnTo>
                  <a:pt x="1959529" y="1227149"/>
                </a:lnTo>
                <a:lnTo>
                  <a:pt x="1955559" y="1224774"/>
                </a:lnTo>
                <a:lnTo>
                  <a:pt x="1951853" y="1222134"/>
                </a:lnTo>
                <a:lnTo>
                  <a:pt x="1947883" y="1219495"/>
                </a:lnTo>
                <a:lnTo>
                  <a:pt x="1943913" y="1216064"/>
                </a:lnTo>
                <a:lnTo>
                  <a:pt x="1940207" y="1212632"/>
                </a:lnTo>
                <a:lnTo>
                  <a:pt x="1936766" y="1208937"/>
                </a:lnTo>
                <a:lnTo>
                  <a:pt x="1933326" y="1204978"/>
                </a:lnTo>
                <a:lnTo>
                  <a:pt x="1929885" y="1200227"/>
                </a:lnTo>
                <a:lnTo>
                  <a:pt x="1926444" y="1195740"/>
                </a:lnTo>
                <a:lnTo>
                  <a:pt x="1923268" y="1190725"/>
                </a:lnTo>
                <a:lnTo>
                  <a:pt x="1920356" y="1185446"/>
                </a:lnTo>
                <a:lnTo>
                  <a:pt x="1917445" y="1180167"/>
                </a:lnTo>
                <a:lnTo>
                  <a:pt x="1914533" y="1174361"/>
                </a:lnTo>
                <a:lnTo>
                  <a:pt x="1911887" y="1168290"/>
                </a:lnTo>
                <a:lnTo>
                  <a:pt x="1909504" y="1162219"/>
                </a:lnTo>
                <a:lnTo>
                  <a:pt x="1907122" y="1155885"/>
                </a:lnTo>
                <a:lnTo>
                  <a:pt x="1904740" y="1149286"/>
                </a:lnTo>
                <a:lnTo>
                  <a:pt x="1902623" y="1142688"/>
                </a:lnTo>
                <a:lnTo>
                  <a:pt x="1901035" y="1135825"/>
                </a:lnTo>
                <a:lnTo>
                  <a:pt x="1899182" y="1128962"/>
                </a:lnTo>
                <a:lnTo>
                  <a:pt x="1897594" y="1121572"/>
                </a:lnTo>
                <a:lnTo>
                  <a:pt x="1896535" y="1114446"/>
                </a:lnTo>
                <a:lnTo>
                  <a:pt x="1895212" y="1107055"/>
                </a:lnTo>
                <a:lnTo>
                  <a:pt x="1894153" y="1099401"/>
                </a:lnTo>
                <a:lnTo>
                  <a:pt x="1893624" y="1091747"/>
                </a:lnTo>
                <a:lnTo>
                  <a:pt x="1892830" y="1084356"/>
                </a:lnTo>
                <a:lnTo>
                  <a:pt x="1892565" y="1076438"/>
                </a:lnTo>
                <a:lnTo>
                  <a:pt x="1892300" y="1068520"/>
                </a:lnTo>
                <a:lnTo>
                  <a:pt x="1892565" y="1060337"/>
                </a:lnTo>
                <a:lnTo>
                  <a:pt x="1892830" y="1052683"/>
                </a:lnTo>
                <a:lnTo>
                  <a:pt x="1893624" y="1044765"/>
                </a:lnTo>
                <a:lnTo>
                  <a:pt x="1894153" y="1037110"/>
                </a:lnTo>
                <a:lnTo>
                  <a:pt x="1895212" y="1029456"/>
                </a:lnTo>
                <a:lnTo>
                  <a:pt x="1896535" y="1022066"/>
                </a:lnTo>
                <a:lnTo>
                  <a:pt x="1897859" y="1014675"/>
                </a:lnTo>
                <a:lnTo>
                  <a:pt x="1899182" y="1007285"/>
                </a:lnTo>
                <a:lnTo>
                  <a:pt x="1901035" y="1000422"/>
                </a:lnTo>
                <a:lnTo>
                  <a:pt x="1902623" y="993560"/>
                </a:lnTo>
                <a:lnTo>
                  <a:pt x="1905005" y="986961"/>
                </a:lnTo>
                <a:lnTo>
                  <a:pt x="1907122" y="980363"/>
                </a:lnTo>
                <a:lnTo>
                  <a:pt x="1909769" y="974028"/>
                </a:lnTo>
                <a:lnTo>
                  <a:pt x="1912151" y="967957"/>
                </a:lnTo>
                <a:lnTo>
                  <a:pt x="1914798" y="961887"/>
                </a:lnTo>
                <a:lnTo>
                  <a:pt x="1917710" y="956344"/>
                </a:lnTo>
                <a:lnTo>
                  <a:pt x="1920621" y="951065"/>
                </a:lnTo>
                <a:lnTo>
                  <a:pt x="1923797" y="945786"/>
                </a:lnTo>
                <a:lnTo>
                  <a:pt x="1926973" y="940771"/>
                </a:lnTo>
                <a:lnTo>
                  <a:pt x="1930414" y="936284"/>
                </a:lnTo>
                <a:lnTo>
                  <a:pt x="1933855" y="932061"/>
                </a:lnTo>
                <a:lnTo>
                  <a:pt x="1937560" y="927838"/>
                </a:lnTo>
                <a:lnTo>
                  <a:pt x="1941531" y="923879"/>
                </a:lnTo>
                <a:lnTo>
                  <a:pt x="1945236" y="920448"/>
                </a:lnTo>
                <a:lnTo>
                  <a:pt x="1948942" y="917544"/>
                </a:lnTo>
                <a:lnTo>
                  <a:pt x="1952912" y="914641"/>
                </a:lnTo>
                <a:lnTo>
                  <a:pt x="1957147" y="912002"/>
                </a:lnTo>
                <a:lnTo>
                  <a:pt x="1961382" y="910154"/>
                </a:lnTo>
                <a:lnTo>
                  <a:pt x="1965352" y="908306"/>
                </a:lnTo>
                <a:lnTo>
                  <a:pt x="1969851" y="906987"/>
                </a:lnTo>
                <a:lnTo>
                  <a:pt x="1974086" y="905931"/>
                </a:lnTo>
                <a:lnTo>
                  <a:pt x="1978586" y="905403"/>
                </a:lnTo>
                <a:lnTo>
                  <a:pt x="1983350" y="904875"/>
                </a:lnTo>
                <a:close/>
                <a:moveTo>
                  <a:pt x="90752" y="904875"/>
                </a:moveTo>
                <a:lnTo>
                  <a:pt x="746125" y="905139"/>
                </a:lnTo>
                <a:lnTo>
                  <a:pt x="744273" y="925215"/>
                </a:lnTo>
                <a:lnTo>
                  <a:pt x="742950" y="945819"/>
                </a:lnTo>
                <a:lnTo>
                  <a:pt x="741363" y="966159"/>
                </a:lnTo>
                <a:lnTo>
                  <a:pt x="740304" y="986763"/>
                </a:lnTo>
                <a:lnTo>
                  <a:pt x="739246" y="1007103"/>
                </a:lnTo>
                <a:lnTo>
                  <a:pt x="738717" y="1027708"/>
                </a:lnTo>
                <a:lnTo>
                  <a:pt x="738452" y="1048048"/>
                </a:lnTo>
                <a:lnTo>
                  <a:pt x="738188" y="1068652"/>
                </a:lnTo>
                <a:lnTo>
                  <a:pt x="738452" y="1088992"/>
                </a:lnTo>
                <a:lnTo>
                  <a:pt x="738717" y="1109332"/>
                </a:lnTo>
                <a:lnTo>
                  <a:pt x="739246" y="1129936"/>
                </a:lnTo>
                <a:lnTo>
                  <a:pt x="740304" y="1150276"/>
                </a:lnTo>
                <a:lnTo>
                  <a:pt x="741363" y="1170880"/>
                </a:lnTo>
                <a:lnTo>
                  <a:pt x="742950" y="1191220"/>
                </a:lnTo>
                <a:lnTo>
                  <a:pt x="744273" y="1211824"/>
                </a:lnTo>
                <a:lnTo>
                  <a:pt x="746125" y="1231900"/>
                </a:lnTo>
                <a:lnTo>
                  <a:pt x="92340" y="1231900"/>
                </a:lnTo>
                <a:lnTo>
                  <a:pt x="88900" y="1231900"/>
                </a:lnTo>
                <a:lnTo>
                  <a:pt x="87577" y="1231900"/>
                </a:lnTo>
                <a:lnTo>
                  <a:pt x="83609" y="1231900"/>
                </a:lnTo>
                <a:lnTo>
                  <a:pt x="79375" y="1231372"/>
                </a:lnTo>
                <a:lnTo>
                  <a:pt x="75406" y="1230051"/>
                </a:lnTo>
                <a:lnTo>
                  <a:pt x="70909" y="1228730"/>
                </a:lnTo>
                <a:lnTo>
                  <a:pt x="66940" y="1226881"/>
                </a:lnTo>
                <a:lnTo>
                  <a:pt x="62971" y="1225032"/>
                </a:lnTo>
                <a:lnTo>
                  <a:pt x="59267" y="1222391"/>
                </a:lnTo>
                <a:lnTo>
                  <a:pt x="55034" y="1219485"/>
                </a:lnTo>
                <a:lnTo>
                  <a:pt x="51329" y="1216315"/>
                </a:lnTo>
                <a:lnTo>
                  <a:pt x="47625" y="1212881"/>
                </a:lnTo>
                <a:lnTo>
                  <a:pt x="44186" y="1209183"/>
                </a:lnTo>
                <a:lnTo>
                  <a:pt x="40746" y="1204692"/>
                </a:lnTo>
                <a:lnTo>
                  <a:pt x="37306" y="1200466"/>
                </a:lnTo>
                <a:lnTo>
                  <a:pt x="34131" y="1195975"/>
                </a:lnTo>
                <a:lnTo>
                  <a:pt x="30956" y="1190692"/>
                </a:lnTo>
                <a:lnTo>
                  <a:pt x="27781" y="1185409"/>
                </a:lnTo>
                <a:lnTo>
                  <a:pt x="24871" y="1180126"/>
                </a:lnTo>
                <a:lnTo>
                  <a:pt x="21961" y="1174578"/>
                </a:lnTo>
                <a:lnTo>
                  <a:pt x="19315" y="1168503"/>
                </a:lnTo>
                <a:lnTo>
                  <a:pt x="16669" y="1162427"/>
                </a:lnTo>
                <a:lnTo>
                  <a:pt x="14552" y="1156087"/>
                </a:lnTo>
                <a:lnTo>
                  <a:pt x="12171" y="1149483"/>
                </a:lnTo>
                <a:lnTo>
                  <a:pt x="10054" y="1142880"/>
                </a:lnTo>
                <a:lnTo>
                  <a:pt x="8467" y="1136012"/>
                </a:lnTo>
                <a:lnTo>
                  <a:pt x="6615" y="1129143"/>
                </a:lnTo>
                <a:lnTo>
                  <a:pt x="5292" y="1121747"/>
                </a:lnTo>
                <a:lnTo>
                  <a:pt x="3704" y="1114351"/>
                </a:lnTo>
                <a:lnTo>
                  <a:pt x="2646" y="1107219"/>
                </a:lnTo>
                <a:lnTo>
                  <a:pt x="1852" y="1099558"/>
                </a:lnTo>
                <a:lnTo>
                  <a:pt x="794" y="1091898"/>
                </a:lnTo>
                <a:lnTo>
                  <a:pt x="265" y="1083973"/>
                </a:lnTo>
                <a:lnTo>
                  <a:pt x="0" y="1076312"/>
                </a:lnTo>
                <a:lnTo>
                  <a:pt x="0" y="1068652"/>
                </a:lnTo>
                <a:lnTo>
                  <a:pt x="0" y="1060463"/>
                </a:lnTo>
                <a:lnTo>
                  <a:pt x="265" y="1052802"/>
                </a:lnTo>
                <a:lnTo>
                  <a:pt x="794" y="1044614"/>
                </a:lnTo>
                <a:lnTo>
                  <a:pt x="1852" y="1037217"/>
                </a:lnTo>
                <a:lnTo>
                  <a:pt x="2646" y="1029293"/>
                </a:lnTo>
                <a:lnTo>
                  <a:pt x="3704" y="1021896"/>
                </a:lnTo>
                <a:lnTo>
                  <a:pt x="5292" y="1014764"/>
                </a:lnTo>
                <a:lnTo>
                  <a:pt x="6615" y="1007368"/>
                </a:lnTo>
                <a:lnTo>
                  <a:pt x="8467" y="1000235"/>
                </a:lnTo>
                <a:lnTo>
                  <a:pt x="10319" y="993367"/>
                </a:lnTo>
                <a:lnTo>
                  <a:pt x="12436" y="986763"/>
                </a:lnTo>
                <a:lnTo>
                  <a:pt x="14817" y="980424"/>
                </a:lnTo>
                <a:lnTo>
                  <a:pt x="16934" y="974084"/>
                </a:lnTo>
                <a:lnTo>
                  <a:pt x="19579" y="967744"/>
                </a:lnTo>
                <a:lnTo>
                  <a:pt x="22225" y="961933"/>
                </a:lnTo>
                <a:lnTo>
                  <a:pt x="25136" y="956121"/>
                </a:lnTo>
                <a:lnTo>
                  <a:pt x="28046" y="950574"/>
                </a:lnTo>
                <a:lnTo>
                  <a:pt x="31221" y="945819"/>
                </a:lnTo>
                <a:lnTo>
                  <a:pt x="34396" y="940536"/>
                </a:lnTo>
                <a:lnTo>
                  <a:pt x="37836" y="936046"/>
                </a:lnTo>
                <a:lnTo>
                  <a:pt x="41275" y="931555"/>
                </a:lnTo>
                <a:lnTo>
                  <a:pt x="44979" y="927593"/>
                </a:lnTo>
                <a:lnTo>
                  <a:pt x="48419" y="923894"/>
                </a:lnTo>
                <a:lnTo>
                  <a:pt x="52652" y="920460"/>
                </a:lnTo>
                <a:lnTo>
                  <a:pt x="56356" y="917290"/>
                </a:lnTo>
                <a:lnTo>
                  <a:pt x="60325" y="914385"/>
                </a:lnTo>
                <a:lnTo>
                  <a:pt x="64294" y="912007"/>
                </a:lnTo>
                <a:lnTo>
                  <a:pt x="68792" y="910158"/>
                </a:lnTo>
                <a:lnTo>
                  <a:pt x="72761" y="908309"/>
                </a:lnTo>
                <a:lnTo>
                  <a:pt x="76994" y="906988"/>
                </a:lnTo>
                <a:lnTo>
                  <a:pt x="81492" y="905668"/>
                </a:lnTo>
                <a:lnTo>
                  <a:pt x="85990" y="905139"/>
                </a:lnTo>
                <a:lnTo>
                  <a:pt x="90752" y="904875"/>
                </a:lnTo>
                <a:close/>
                <a:moveTo>
                  <a:pt x="2270998" y="544513"/>
                </a:moveTo>
                <a:lnTo>
                  <a:pt x="2279217" y="561432"/>
                </a:lnTo>
                <a:lnTo>
                  <a:pt x="2286905" y="578879"/>
                </a:lnTo>
                <a:lnTo>
                  <a:pt x="2294328" y="596591"/>
                </a:lnTo>
                <a:lnTo>
                  <a:pt x="2301752" y="614567"/>
                </a:lnTo>
                <a:lnTo>
                  <a:pt x="2308645" y="632808"/>
                </a:lnTo>
                <a:lnTo>
                  <a:pt x="2315007" y="651577"/>
                </a:lnTo>
                <a:lnTo>
                  <a:pt x="2321370" y="670082"/>
                </a:lnTo>
                <a:lnTo>
                  <a:pt x="2327468" y="689644"/>
                </a:lnTo>
                <a:lnTo>
                  <a:pt x="2333035" y="708942"/>
                </a:lnTo>
                <a:lnTo>
                  <a:pt x="2338337" y="728505"/>
                </a:lnTo>
                <a:lnTo>
                  <a:pt x="2343374" y="748596"/>
                </a:lnTo>
                <a:lnTo>
                  <a:pt x="2347881" y="768951"/>
                </a:lnTo>
                <a:lnTo>
                  <a:pt x="2352653" y="789307"/>
                </a:lnTo>
                <a:lnTo>
                  <a:pt x="2356630" y="809927"/>
                </a:lnTo>
                <a:lnTo>
                  <a:pt x="2360342" y="831075"/>
                </a:lnTo>
                <a:lnTo>
                  <a:pt x="2363788" y="852488"/>
                </a:lnTo>
                <a:lnTo>
                  <a:pt x="2098675" y="852488"/>
                </a:lnTo>
                <a:lnTo>
                  <a:pt x="2270998" y="544513"/>
                </a:lnTo>
                <a:close/>
                <a:moveTo>
                  <a:pt x="1633449" y="533400"/>
                </a:moveTo>
                <a:lnTo>
                  <a:pt x="1863726" y="953340"/>
                </a:lnTo>
                <a:lnTo>
                  <a:pt x="1859751" y="962860"/>
                </a:lnTo>
                <a:lnTo>
                  <a:pt x="1856306" y="972909"/>
                </a:lnTo>
                <a:lnTo>
                  <a:pt x="1853127" y="983487"/>
                </a:lnTo>
                <a:lnTo>
                  <a:pt x="1850212" y="994593"/>
                </a:lnTo>
                <a:lnTo>
                  <a:pt x="1847562" y="1005700"/>
                </a:lnTo>
                <a:lnTo>
                  <a:pt x="1845707" y="1017600"/>
                </a:lnTo>
                <a:lnTo>
                  <a:pt x="1844117" y="1029500"/>
                </a:lnTo>
                <a:lnTo>
                  <a:pt x="1842792" y="1041400"/>
                </a:lnTo>
                <a:lnTo>
                  <a:pt x="1519238" y="1041400"/>
                </a:lnTo>
                <a:lnTo>
                  <a:pt x="1519768" y="1023947"/>
                </a:lnTo>
                <a:lnTo>
                  <a:pt x="1520298" y="1006229"/>
                </a:lnTo>
                <a:lnTo>
                  <a:pt x="1521093" y="988775"/>
                </a:lnTo>
                <a:lnTo>
                  <a:pt x="1522418" y="971058"/>
                </a:lnTo>
                <a:lnTo>
                  <a:pt x="1523478" y="953869"/>
                </a:lnTo>
                <a:lnTo>
                  <a:pt x="1525068" y="936415"/>
                </a:lnTo>
                <a:lnTo>
                  <a:pt x="1526658" y="919226"/>
                </a:lnTo>
                <a:lnTo>
                  <a:pt x="1528778" y="902301"/>
                </a:lnTo>
                <a:lnTo>
                  <a:pt x="1530633" y="885113"/>
                </a:lnTo>
                <a:lnTo>
                  <a:pt x="1533018" y="868188"/>
                </a:lnTo>
                <a:lnTo>
                  <a:pt x="1535668" y="851528"/>
                </a:lnTo>
                <a:lnTo>
                  <a:pt x="1538318" y="834603"/>
                </a:lnTo>
                <a:lnTo>
                  <a:pt x="1541232" y="818208"/>
                </a:lnTo>
                <a:lnTo>
                  <a:pt x="1544412" y="801548"/>
                </a:lnTo>
                <a:lnTo>
                  <a:pt x="1547857" y="785417"/>
                </a:lnTo>
                <a:lnTo>
                  <a:pt x="1551302" y="769285"/>
                </a:lnTo>
                <a:lnTo>
                  <a:pt x="1555012" y="753154"/>
                </a:lnTo>
                <a:lnTo>
                  <a:pt x="1558722" y="737287"/>
                </a:lnTo>
                <a:lnTo>
                  <a:pt x="1563227" y="721421"/>
                </a:lnTo>
                <a:lnTo>
                  <a:pt x="1567467" y="705818"/>
                </a:lnTo>
                <a:lnTo>
                  <a:pt x="1571706" y="690481"/>
                </a:lnTo>
                <a:lnTo>
                  <a:pt x="1576476" y="675143"/>
                </a:lnTo>
                <a:lnTo>
                  <a:pt x="1581246" y="660069"/>
                </a:lnTo>
                <a:lnTo>
                  <a:pt x="1586546" y="645260"/>
                </a:lnTo>
                <a:lnTo>
                  <a:pt x="1591846" y="630451"/>
                </a:lnTo>
                <a:lnTo>
                  <a:pt x="1596881" y="616171"/>
                </a:lnTo>
                <a:lnTo>
                  <a:pt x="1602710" y="601627"/>
                </a:lnTo>
                <a:lnTo>
                  <a:pt x="1608540" y="587611"/>
                </a:lnTo>
                <a:lnTo>
                  <a:pt x="1614370" y="573596"/>
                </a:lnTo>
                <a:lnTo>
                  <a:pt x="1620730" y="560109"/>
                </a:lnTo>
                <a:lnTo>
                  <a:pt x="1627089" y="546622"/>
                </a:lnTo>
                <a:lnTo>
                  <a:pt x="1633449" y="533400"/>
                </a:lnTo>
                <a:close/>
                <a:moveTo>
                  <a:pt x="1985963" y="277813"/>
                </a:moveTo>
                <a:lnTo>
                  <a:pt x="1994730" y="279402"/>
                </a:lnTo>
                <a:lnTo>
                  <a:pt x="2003763" y="281521"/>
                </a:lnTo>
                <a:lnTo>
                  <a:pt x="2012796" y="283639"/>
                </a:lnTo>
                <a:lnTo>
                  <a:pt x="2021829" y="286287"/>
                </a:lnTo>
                <a:lnTo>
                  <a:pt x="2030597" y="289201"/>
                </a:lnTo>
                <a:lnTo>
                  <a:pt x="2039364" y="292378"/>
                </a:lnTo>
                <a:lnTo>
                  <a:pt x="2048131" y="296086"/>
                </a:lnTo>
                <a:lnTo>
                  <a:pt x="2056899" y="299794"/>
                </a:lnTo>
                <a:lnTo>
                  <a:pt x="2065135" y="304296"/>
                </a:lnTo>
                <a:lnTo>
                  <a:pt x="2073902" y="308798"/>
                </a:lnTo>
                <a:lnTo>
                  <a:pt x="2082404" y="313829"/>
                </a:lnTo>
                <a:lnTo>
                  <a:pt x="2090640" y="318861"/>
                </a:lnTo>
                <a:lnTo>
                  <a:pt x="2099141" y="324423"/>
                </a:lnTo>
                <a:lnTo>
                  <a:pt x="2107643" y="330249"/>
                </a:lnTo>
                <a:lnTo>
                  <a:pt x="2115613" y="336340"/>
                </a:lnTo>
                <a:lnTo>
                  <a:pt x="2123849" y="342960"/>
                </a:lnTo>
                <a:lnTo>
                  <a:pt x="2131819" y="349581"/>
                </a:lnTo>
                <a:lnTo>
                  <a:pt x="2140055" y="356731"/>
                </a:lnTo>
                <a:lnTo>
                  <a:pt x="2147760" y="364411"/>
                </a:lnTo>
                <a:lnTo>
                  <a:pt x="2155730" y="372091"/>
                </a:lnTo>
                <a:lnTo>
                  <a:pt x="2163435" y="380301"/>
                </a:lnTo>
                <a:lnTo>
                  <a:pt x="2171140" y="388246"/>
                </a:lnTo>
                <a:lnTo>
                  <a:pt x="2178844" y="396985"/>
                </a:lnTo>
                <a:lnTo>
                  <a:pt x="2186283" y="406254"/>
                </a:lnTo>
                <a:lnTo>
                  <a:pt x="2193722" y="415523"/>
                </a:lnTo>
                <a:lnTo>
                  <a:pt x="2201161" y="425057"/>
                </a:lnTo>
                <a:lnTo>
                  <a:pt x="2208334" y="434855"/>
                </a:lnTo>
                <a:lnTo>
                  <a:pt x="2215773" y="444919"/>
                </a:lnTo>
                <a:lnTo>
                  <a:pt x="2222681" y="455512"/>
                </a:lnTo>
                <a:lnTo>
                  <a:pt x="2229588" y="466370"/>
                </a:lnTo>
                <a:lnTo>
                  <a:pt x="2236496" y="477493"/>
                </a:lnTo>
                <a:lnTo>
                  <a:pt x="2243138" y="488880"/>
                </a:lnTo>
                <a:lnTo>
                  <a:pt x="2039630" y="852488"/>
                </a:lnTo>
                <a:lnTo>
                  <a:pt x="1985963" y="852488"/>
                </a:lnTo>
                <a:lnTo>
                  <a:pt x="1985963" y="277813"/>
                </a:lnTo>
                <a:close/>
                <a:moveTo>
                  <a:pt x="1935163" y="276225"/>
                </a:moveTo>
                <a:lnTo>
                  <a:pt x="1935163" y="864983"/>
                </a:lnTo>
                <a:lnTo>
                  <a:pt x="1929591" y="868152"/>
                </a:lnTo>
                <a:lnTo>
                  <a:pt x="1924018" y="871586"/>
                </a:lnTo>
                <a:lnTo>
                  <a:pt x="1918711" y="875548"/>
                </a:lnTo>
                <a:lnTo>
                  <a:pt x="1913139" y="880039"/>
                </a:lnTo>
                <a:lnTo>
                  <a:pt x="1908362" y="884529"/>
                </a:lnTo>
                <a:lnTo>
                  <a:pt x="1903055" y="889547"/>
                </a:lnTo>
                <a:lnTo>
                  <a:pt x="1898544" y="894566"/>
                </a:lnTo>
                <a:lnTo>
                  <a:pt x="1893503" y="900113"/>
                </a:lnTo>
                <a:lnTo>
                  <a:pt x="1662113" y="479609"/>
                </a:lnTo>
                <a:lnTo>
                  <a:pt x="1669278" y="467723"/>
                </a:lnTo>
                <a:lnTo>
                  <a:pt x="1676442" y="456365"/>
                </a:lnTo>
                <a:lnTo>
                  <a:pt x="1684138" y="445800"/>
                </a:lnTo>
                <a:lnTo>
                  <a:pt x="1691568" y="435234"/>
                </a:lnTo>
                <a:lnTo>
                  <a:pt x="1698998" y="424669"/>
                </a:lnTo>
                <a:lnTo>
                  <a:pt x="1706958" y="414632"/>
                </a:lnTo>
                <a:lnTo>
                  <a:pt x="1714653" y="405123"/>
                </a:lnTo>
                <a:lnTo>
                  <a:pt x="1722879" y="395878"/>
                </a:lnTo>
                <a:lnTo>
                  <a:pt x="1730575" y="386898"/>
                </a:lnTo>
                <a:lnTo>
                  <a:pt x="1738801" y="378181"/>
                </a:lnTo>
                <a:lnTo>
                  <a:pt x="1747027" y="369993"/>
                </a:lnTo>
                <a:lnTo>
                  <a:pt x="1755253" y="362069"/>
                </a:lnTo>
                <a:lnTo>
                  <a:pt x="1763744" y="354145"/>
                </a:lnTo>
                <a:lnTo>
                  <a:pt x="1772235" y="347013"/>
                </a:lnTo>
                <a:lnTo>
                  <a:pt x="1780727" y="340146"/>
                </a:lnTo>
                <a:lnTo>
                  <a:pt x="1789484" y="333542"/>
                </a:lnTo>
                <a:lnTo>
                  <a:pt x="1797975" y="327203"/>
                </a:lnTo>
                <a:lnTo>
                  <a:pt x="1806732" y="321128"/>
                </a:lnTo>
                <a:lnTo>
                  <a:pt x="1815754" y="315581"/>
                </a:lnTo>
                <a:lnTo>
                  <a:pt x="1824776" y="310298"/>
                </a:lnTo>
                <a:lnTo>
                  <a:pt x="1833798" y="305544"/>
                </a:lnTo>
                <a:lnTo>
                  <a:pt x="1842554" y="300790"/>
                </a:lnTo>
                <a:lnTo>
                  <a:pt x="1851577" y="296828"/>
                </a:lnTo>
                <a:lnTo>
                  <a:pt x="1860864" y="293130"/>
                </a:lnTo>
                <a:lnTo>
                  <a:pt x="1869886" y="289696"/>
                </a:lnTo>
                <a:lnTo>
                  <a:pt x="1879173" y="286526"/>
                </a:lnTo>
                <a:lnTo>
                  <a:pt x="1888461" y="283885"/>
                </a:lnTo>
                <a:lnTo>
                  <a:pt x="1897748" y="281508"/>
                </a:lnTo>
                <a:lnTo>
                  <a:pt x="1907301" y="279659"/>
                </a:lnTo>
                <a:lnTo>
                  <a:pt x="1916323" y="278074"/>
                </a:lnTo>
                <a:lnTo>
                  <a:pt x="1925610" y="277017"/>
                </a:lnTo>
                <a:lnTo>
                  <a:pt x="1935163" y="276225"/>
                </a:lnTo>
                <a:close/>
                <a:moveTo>
                  <a:pt x="1902354" y="0"/>
                </a:moveTo>
                <a:lnTo>
                  <a:pt x="1911089" y="0"/>
                </a:lnTo>
                <a:lnTo>
                  <a:pt x="1925382" y="265"/>
                </a:lnTo>
                <a:lnTo>
                  <a:pt x="1939940" y="1059"/>
                </a:lnTo>
                <a:lnTo>
                  <a:pt x="1953969" y="2382"/>
                </a:lnTo>
                <a:lnTo>
                  <a:pt x="1968527" y="3970"/>
                </a:lnTo>
                <a:lnTo>
                  <a:pt x="1982555" y="6352"/>
                </a:lnTo>
                <a:lnTo>
                  <a:pt x="1996849" y="9263"/>
                </a:lnTo>
                <a:lnTo>
                  <a:pt x="2010613" y="12703"/>
                </a:lnTo>
                <a:lnTo>
                  <a:pt x="2024906" y="16408"/>
                </a:lnTo>
                <a:lnTo>
                  <a:pt x="2038405" y="20378"/>
                </a:lnTo>
                <a:lnTo>
                  <a:pt x="2052169" y="25406"/>
                </a:lnTo>
                <a:lnTo>
                  <a:pt x="2065668" y="30435"/>
                </a:lnTo>
                <a:lnTo>
                  <a:pt x="2079432" y="36257"/>
                </a:lnTo>
                <a:lnTo>
                  <a:pt x="2092932" y="42344"/>
                </a:lnTo>
                <a:lnTo>
                  <a:pt x="2106166" y="48960"/>
                </a:lnTo>
                <a:lnTo>
                  <a:pt x="2119401" y="56370"/>
                </a:lnTo>
                <a:lnTo>
                  <a:pt x="2132900" y="63780"/>
                </a:lnTo>
                <a:lnTo>
                  <a:pt x="2145870" y="71455"/>
                </a:lnTo>
                <a:lnTo>
                  <a:pt x="2158575" y="80189"/>
                </a:lnTo>
                <a:lnTo>
                  <a:pt x="2171280" y="88922"/>
                </a:lnTo>
                <a:lnTo>
                  <a:pt x="2183986" y="98185"/>
                </a:lnTo>
                <a:lnTo>
                  <a:pt x="2196161" y="107977"/>
                </a:lnTo>
                <a:lnTo>
                  <a:pt x="2208602" y="118033"/>
                </a:lnTo>
                <a:lnTo>
                  <a:pt x="2220778" y="128355"/>
                </a:lnTo>
                <a:lnTo>
                  <a:pt x="2232954" y="139470"/>
                </a:lnTo>
                <a:lnTo>
                  <a:pt x="2244865" y="150850"/>
                </a:lnTo>
                <a:lnTo>
                  <a:pt x="2256511" y="162494"/>
                </a:lnTo>
                <a:lnTo>
                  <a:pt x="2268158" y="174668"/>
                </a:lnTo>
                <a:lnTo>
                  <a:pt x="2279539" y="187371"/>
                </a:lnTo>
                <a:lnTo>
                  <a:pt x="2290656" y="200074"/>
                </a:lnTo>
                <a:lnTo>
                  <a:pt x="2302038" y="213307"/>
                </a:lnTo>
                <a:lnTo>
                  <a:pt x="2312891" y="227069"/>
                </a:lnTo>
                <a:lnTo>
                  <a:pt x="2323478" y="241095"/>
                </a:lnTo>
                <a:lnTo>
                  <a:pt x="2334066" y="255386"/>
                </a:lnTo>
                <a:lnTo>
                  <a:pt x="2344389" y="270206"/>
                </a:lnTo>
                <a:lnTo>
                  <a:pt x="2354712" y="285027"/>
                </a:lnTo>
                <a:lnTo>
                  <a:pt x="2364505" y="300641"/>
                </a:lnTo>
                <a:lnTo>
                  <a:pt x="2374299" y="316520"/>
                </a:lnTo>
                <a:lnTo>
                  <a:pt x="2383828" y="332399"/>
                </a:lnTo>
                <a:lnTo>
                  <a:pt x="2393357" y="348807"/>
                </a:lnTo>
                <a:lnTo>
                  <a:pt x="2402621" y="365745"/>
                </a:lnTo>
                <a:lnTo>
                  <a:pt x="2411621" y="382947"/>
                </a:lnTo>
                <a:lnTo>
                  <a:pt x="2420355" y="400414"/>
                </a:lnTo>
                <a:lnTo>
                  <a:pt x="2429090" y="417880"/>
                </a:lnTo>
                <a:lnTo>
                  <a:pt x="2437296" y="436141"/>
                </a:lnTo>
                <a:lnTo>
                  <a:pt x="2445501" y="454402"/>
                </a:lnTo>
                <a:lnTo>
                  <a:pt x="2453177" y="472927"/>
                </a:lnTo>
                <a:lnTo>
                  <a:pt x="2460853" y="491718"/>
                </a:lnTo>
                <a:lnTo>
                  <a:pt x="2468265" y="511037"/>
                </a:lnTo>
                <a:lnTo>
                  <a:pt x="2475411" y="530621"/>
                </a:lnTo>
                <a:lnTo>
                  <a:pt x="2482293" y="550470"/>
                </a:lnTo>
                <a:lnTo>
                  <a:pt x="2488911" y="570318"/>
                </a:lnTo>
                <a:lnTo>
                  <a:pt x="2495263" y="590696"/>
                </a:lnTo>
                <a:lnTo>
                  <a:pt x="2501351" y="611339"/>
                </a:lnTo>
                <a:lnTo>
                  <a:pt x="2507174" y="631981"/>
                </a:lnTo>
                <a:lnTo>
                  <a:pt x="2512997" y="653153"/>
                </a:lnTo>
                <a:lnTo>
                  <a:pt x="2518291" y="674590"/>
                </a:lnTo>
                <a:lnTo>
                  <a:pt x="2523320" y="695762"/>
                </a:lnTo>
                <a:lnTo>
                  <a:pt x="2528349" y="717728"/>
                </a:lnTo>
                <a:lnTo>
                  <a:pt x="2532585" y="739693"/>
                </a:lnTo>
                <a:lnTo>
                  <a:pt x="2537084" y="761924"/>
                </a:lnTo>
                <a:lnTo>
                  <a:pt x="2541055" y="784419"/>
                </a:lnTo>
                <a:lnTo>
                  <a:pt x="2544496" y="806914"/>
                </a:lnTo>
                <a:lnTo>
                  <a:pt x="2547937" y="829939"/>
                </a:lnTo>
                <a:lnTo>
                  <a:pt x="2551113" y="852963"/>
                </a:lnTo>
                <a:lnTo>
                  <a:pt x="2416650" y="852963"/>
                </a:lnTo>
                <a:lnTo>
                  <a:pt x="2412415" y="826234"/>
                </a:lnTo>
                <a:lnTo>
                  <a:pt x="2407915" y="800298"/>
                </a:lnTo>
                <a:lnTo>
                  <a:pt x="2402621" y="774362"/>
                </a:lnTo>
                <a:lnTo>
                  <a:pt x="2397062" y="748692"/>
                </a:lnTo>
                <a:lnTo>
                  <a:pt x="2390975" y="723550"/>
                </a:lnTo>
                <a:lnTo>
                  <a:pt x="2384622" y="698673"/>
                </a:lnTo>
                <a:lnTo>
                  <a:pt x="2377475" y="674590"/>
                </a:lnTo>
                <a:lnTo>
                  <a:pt x="2370064" y="650242"/>
                </a:lnTo>
                <a:lnTo>
                  <a:pt x="2362388" y="626953"/>
                </a:lnTo>
                <a:lnTo>
                  <a:pt x="2353918" y="603929"/>
                </a:lnTo>
                <a:lnTo>
                  <a:pt x="2345183" y="581169"/>
                </a:lnTo>
                <a:lnTo>
                  <a:pt x="2336183" y="558938"/>
                </a:lnTo>
                <a:lnTo>
                  <a:pt x="2326655" y="537766"/>
                </a:lnTo>
                <a:lnTo>
                  <a:pt x="2316596" y="516595"/>
                </a:lnTo>
                <a:lnTo>
                  <a:pt x="2306538" y="496481"/>
                </a:lnTo>
                <a:lnTo>
                  <a:pt x="2295950" y="476633"/>
                </a:lnTo>
                <a:lnTo>
                  <a:pt x="2287215" y="461548"/>
                </a:lnTo>
                <a:lnTo>
                  <a:pt x="2278216" y="446727"/>
                </a:lnTo>
                <a:lnTo>
                  <a:pt x="2269216" y="432436"/>
                </a:lnTo>
                <a:lnTo>
                  <a:pt x="2260217" y="418674"/>
                </a:lnTo>
                <a:lnTo>
                  <a:pt x="2250953" y="405177"/>
                </a:lnTo>
                <a:lnTo>
                  <a:pt x="2241424" y="392474"/>
                </a:lnTo>
                <a:lnTo>
                  <a:pt x="2231630" y="380036"/>
                </a:lnTo>
                <a:lnTo>
                  <a:pt x="2221572" y="367862"/>
                </a:lnTo>
                <a:lnTo>
                  <a:pt x="2211778" y="356482"/>
                </a:lnTo>
                <a:lnTo>
                  <a:pt x="2201720" y="345367"/>
                </a:lnTo>
                <a:lnTo>
                  <a:pt x="2191397" y="334781"/>
                </a:lnTo>
                <a:lnTo>
                  <a:pt x="2181074" y="324724"/>
                </a:lnTo>
                <a:lnTo>
                  <a:pt x="2170486" y="314932"/>
                </a:lnTo>
                <a:lnTo>
                  <a:pt x="2159899" y="305669"/>
                </a:lnTo>
                <a:lnTo>
                  <a:pt x="2149046" y="296936"/>
                </a:lnTo>
                <a:lnTo>
                  <a:pt x="2137929" y="288732"/>
                </a:lnTo>
                <a:lnTo>
                  <a:pt x="2127077" y="280792"/>
                </a:lnTo>
                <a:lnTo>
                  <a:pt x="2115695" y="273382"/>
                </a:lnTo>
                <a:lnTo>
                  <a:pt x="2104578" y="266766"/>
                </a:lnTo>
                <a:lnTo>
                  <a:pt x="2093196" y="260414"/>
                </a:lnTo>
                <a:lnTo>
                  <a:pt x="2081550" y="254327"/>
                </a:lnTo>
                <a:lnTo>
                  <a:pt x="2070168" y="249035"/>
                </a:lnTo>
                <a:lnTo>
                  <a:pt x="2058522" y="244271"/>
                </a:lnTo>
                <a:lnTo>
                  <a:pt x="2046611" y="239772"/>
                </a:lnTo>
                <a:lnTo>
                  <a:pt x="2034964" y="235802"/>
                </a:lnTo>
                <a:lnTo>
                  <a:pt x="2023053" y="232626"/>
                </a:lnTo>
                <a:lnTo>
                  <a:pt x="2010877" y="229715"/>
                </a:lnTo>
                <a:lnTo>
                  <a:pt x="1998701" y="227333"/>
                </a:lnTo>
                <a:lnTo>
                  <a:pt x="1986790" y="225745"/>
                </a:lnTo>
                <a:lnTo>
                  <a:pt x="1974615" y="224158"/>
                </a:lnTo>
                <a:lnTo>
                  <a:pt x="1962174" y="223364"/>
                </a:lnTo>
                <a:lnTo>
                  <a:pt x="1949733" y="223099"/>
                </a:lnTo>
                <a:lnTo>
                  <a:pt x="1937558" y="223364"/>
                </a:lnTo>
                <a:lnTo>
                  <a:pt x="1925117" y="224158"/>
                </a:lnTo>
                <a:lnTo>
                  <a:pt x="1912942" y="225745"/>
                </a:lnTo>
                <a:lnTo>
                  <a:pt x="1901030" y="227333"/>
                </a:lnTo>
                <a:lnTo>
                  <a:pt x="1888855" y="229715"/>
                </a:lnTo>
                <a:lnTo>
                  <a:pt x="1876679" y="232626"/>
                </a:lnTo>
                <a:lnTo>
                  <a:pt x="1864768" y="235802"/>
                </a:lnTo>
                <a:lnTo>
                  <a:pt x="1853121" y="239772"/>
                </a:lnTo>
                <a:lnTo>
                  <a:pt x="1841210" y="244271"/>
                </a:lnTo>
                <a:lnTo>
                  <a:pt x="1829299" y="249035"/>
                </a:lnTo>
                <a:lnTo>
                  <a:pt x="1817917" y="254327"/>
                </a:lnTo>
                <a:lnTo>
                  <a:pt x="1806535" y="260414"/>
                </a:lnTo>
                <a:lnTo>
                  <a:pt x="1794889" y="266766"/>
                </a:lnTo>
                <a:lnTo>
                  <a:pt x="1783772" y="273382"/>
                </a:lnTo>
                <a:lnTo>
                  <a:pt x="1772390" y="280792"/>
                </a:lnTo>
                <a:lnTo>
                  <a:pt x="1761538" y="288732"/>
                </a:lnTo>
                <a:lnTo>
                  <a:pt x="1750421" y="296936"/>
                </a:lnTo>
                <a:lnTo>
                  <a:pt x="1739833" y="305669"/>
                </a:lnTo>
                <a:lnTo>
                  <a:pt x="1729246" y="314932"/>
                </a:lnTo>
                <a:lnTo>
                  <a:pt x="1718393" y="324724"/>
                </a:lnTo>
                <a:lnTo>
                  <a:pt x="1708070" y="334781"/>
                </a:lnTo>
                <a:lnTo>
                  <a:pt x="1698012" y="345367"/>
                </a:lnTo>
                <a:lnTo>
                  <a:pt x="1687954" y="356482"/>
                </a:lnTo>
                <a:lnTo>
                  <a:pt x="1677895" y="367862"/>
                </a:lnTo>
                <a:lnTo>
                  <a:pt x="1667837" y="380036"/>
                </a:lnTo>
                <a:lnTo>
                  <a:pt x="1658308" y="392474"/>
                </a:lnTo>
                <a:lnTo>
                  <a:pt x="1648779" y="405177"/>
                </a:lnTo>
                <a:lnTo>
                  <a:pt x="1639250" y="418674"/>
                </a:lnTo>
                <a:lnTo>
                  <a:pt x="1630516" y="432436"/>
                </a:lnTo>
                <a:lnTo>
                  <a:pt x="1621516" y="446727"/>
                </a:lnTo>
                <a:lnTo>
                  <a:pt x="1612516" y="461548"/>
                </a:lnTo>
                <a:lnTo>
                  <a:pt x="1603782" y="476633"/>
                </a:lnTo>
                <a:lnTo>
                  <a:pt x="1595841" y="491453"/>
                </a:lnTo>
                <a:lnTo>
                  <a:pt x="1587635" y="506803"/>
                </a:lnTo>
                <a:lnTo>
                  <a:pt x="1580224" y="522417"/>
                </a:lnTo>
                <a:lnTo>
                  <a:pt x="1572813" y="538296"/>
                </a:lnTo>
                <a:lnTo>
                  <a:pt x="1565401" y="554439"/>
                </a:lnTo>
                <a:lnTo>
                  <a:pt x="1558255" y="570848"/>
                </a:lnTo>
                <a:lnTo>
                  <a:pt x="1551637" y="587520"/>
                </a:lnTo>
                <a:lnTo>
                  <a:pt x="1545285" y="604458"/>
                </a:lnTo>
                <a:lnTo>
                  <a:pt x="1538932" y="621660"/>
                </a:lnTo>
                <a:lnTo>
                  <a:pt x="1532844" y="639127"/>
                </a:lnTo>
                <a:lnTo>
                  <a:pt x="1527021" y="656594"/>
                </a:lnTo>
                <a:lnTo>
                  <a:pt x="1521463" y="674590"/>
                </a:lnTo>
                <a:lnTo>
                  <a:pt x="1516433" y="692586"/>
                </a:lnTo>
                <a:lnTo>
                  <a:pt x="1511404" y="710847"/>
                </a:lnTo>
                <a:lnTo>
                  <a:pt x="1506640" y="729372"/>
                </a:lnTo>
                <a:lnTo>
                  <a:pt x="1502140" y="748162"/>
                </a:lnTo>
                <a:lnTo>
                  <a:pt x="1497905" y="767217"/>
                </a:lnTo>
                <a:lnTo>
                  <a:pt x="1493935" y="786272"/>
                </a:lnTo>
                <a:lnTo>
                  <a:pt x="1490494" y="805591"/>
                </a:lnTo>
                <a:lnTo>
                  <a:pt x="1487053" y="824910"/>
                </a:lnTo>
                <a:lnTo>
                  <a:pt x="1483876" y="844494"/>
                </a:lnTo>
                <a:lnTo>
                  <a:pt x="1480965" y="864078"/>
                </a:lnTo>
                <a:lnTo>
                  <a:pt x="1478053" y="884192"/>
                </a:lnTo>
                <a:lnTo>
                  <a:pt x="1475671" y="904040"/>
                </a:lnTo>
                <a:lnTo>
                  <a:pt x="1473553" y="924154"/>
                </a:lnTo>
                <a:lnTo>
                  <a:pt x="1471965" y="944532"/>
                </a:lnTo>
                <a:lnTo>
                  <a:pt x="1470112" y="964910"/>
                </a:lnTo>
                <a:lnTo>
                  <a:pt x="1469054" y="985288"/>
                </a:lnTo>
                <a:lnTo>
                  <a:pt x="1468260" y="1006195"/>
                </a:lnTo>
                <a:lnTo>
                  <a:pt x="1467201" y="1026573"/>
                </a:lnTo>
                <a:lnTo>
                  <a:pt x="1466936" y="1047480"/>
                </a:lnTo>
                <a:lnTo>
                  <a:pt x="1466671" y="1068652"/>
                </a:lnTo>
                <a:lnTo>
                  <a:pt x="1466936" y="1089295"/>
                </a:lnTo>
                <a:lnTo>
                  <a:pt x="1467201" y="1110202"/>
                </a:lnTo>
                <a:lnTo>
                  <a:pt x="1468260" y="1130845"/>
                </a:lnTo>
                <a:lnTo>
                  <a:pt x="1469054" y="1151487"/>
                </a:lnTo>
                <a:lnTo>
                  <a:pt x="1470112" y="1171865"/>
                </a:lnTo>
                <a:lnTo>
                  <a:pt x="1471965" y="1192243"/>
                </a:lnTo>
                <a:lnTo>
                  <a:pt x="1473553" y="1212621"/>
                </a:lnTo>
                <a:lnTo>
                  <a:pt x="1475671" y="1232735"/>
                </a:lnTo>
                <a:lnTo>
                  <a:pt x="1478053" y="1252848"/>
                </a:lnTo>
                <a:lnTo>
                  <a:pt x="1480965" y="1272697"/>
                </a:lnTo>
                <a:lnTo>
                  <a:pt x="1483876" y="1292545"/>
                </a:lnTo>
                <a:lnTo>
                  <a:pt x="1487053" y="1312129"/>
                </a:lnTo>
                <a:lnTo>
                  <a:pt x="1490494" y="1331449"/>
                </a:lnTo>
                <a:lnTo>
                  <a:pt x="1493935" y="1350768"/>
                </a:lnTo>
                <a:lnTo>
                  <a:pt x="1497905" y="1369823"/>
                </a:lnTo>
                <a:lnTo>
                  <a:pt x="1502140" y="1388613"/>
                </a:lnTo>
                <a:lnTo>
                  <a:pt x="1506640" y="1407403"/>
                </a:lnTo>
                <a:lnTo>
                  <a:pt x="1511404" y="1425928"/>
                </a:lnTo>
                <a:lnTo>
                  <a:pt x="1516433" y="1444454"/>
                </a:lnTo>
                <a:lnTo>
                  <a:pt x="1521463" y="1462185"/>
                </a:lnTo>
                <a:lnTo>
                  <a:pt x="1527021" y="1480181"/>
                </a:lnTo>
                <a:lnTo>
                  <a:pt x="1532844" y="1497648"/>
                </a:lnTo>
                <a:lnTo>
                  <a:pt x="1538932" y="1515380"/>
                </a:lnTo>
                <a:lnTo>
                  <a:pt x="1545285" y="1532317"/>
                </a:lnTo>
                <a:lnTo>
                  <a:pt x="1551637" y="1549519"/>
                </a:lnTo>
                <a:lnTo>
                  <a:pt x="1558255" y="1566192"/>
                </a:lnTo>
                <a:lnTo>
                  <a:pt x="1565401" y="1582600"/>
                </a:lnTo>
                <a:lnTo>
                  <a:pt x="1572813" y="1598744"/>
                </a:lnTo>
                <a:lnTo>
                  <a:pt x="1580224" y="1614623"/>
                </a:lnTo>
                <a:lnTo>
                  <a:pt x="1587635" y="1630237"/>
                </a:lnTo>
                <a:lnTo>
                  <a:pt x="1595841" y="1645587"/>
                </a:lnTo>
                <a:lnTo>
                  <a:pt x="1603782" y="1660672"/>
                </a:lnTo>
                <a:lnTo>
                  <a:pt x="1612516" y="1675492"/>
                </a:lnTo>
                <a:lnTo>
                  <a:pt x="1621516" y="1690313"/>
                </a:lnTo>
                <a:lnTo>
                  <a:pt x="1630516" y="1704339"/>
                </a:lnTo>
                <a:lnTo>
                  <a:pt x="1639250" y="1718365"/>
                </a:lnTo>
                <a:lnTo>
                  <a:pt x="1648779" y="1731598"/>
                </a:lnTo>
                <a:lnTo>
                  <a:pt x="1658308" y="1744566"/>
                </a:lnTo>
                <a:lnTo>
                  <a:pt x="1667837" y="1757004"/>
                </a:lnTo>
                <a:lnTo>
                  <a:pt x="1677895" y="1768913"/>
                </a:lnTo>
                <a:lnTo>
                  <a:pt x="1687954" y="1780293"/>
                </a:lnTo>
                <a:lnTo>
                  <a:pt x="1698012" y="1791673"/>
                </a:lnTo>
                <a:lnTo>
                  <a:pt x="1708070" y="1802259"/>
                </a:lnTo>
                <a:lnTo>
                  <a:pt x="1718393" y="1812316"/>
                </a:lnTo>
                <a:lnTo>
                  <a:pt x="1729246" y="1821843"/>
                </a:lnTo>
                <a:lnTo>
                  <a:pt x="1739833" y="1831106"/>
                </a:lnTo>
                <a:lnTo>
                  <a:pt x="1750421" y="1840104"/>
                </a:lnTo>
                <a:lnTo>
                  <a:pt x="1761538" y="1848043"/>
                </a:lnTo>
                <a:lnTo>
                  <a:pt x="1772390" y="1856247"/>
                </a:lnTo>
                <a:lnTo>
                  <a:pt x="1783772" y="1863393"/>
                </a:lnTo>
                <a:lnTo>
                  <a:pt x="1794889" y="1870274"/>
                </a:lnTo>
                <a:lnTo>
                  <a:pt x="1806535" y="1876625"/>
                </a:lnTo>
                <a:lnTo>
                  <a:pt x="1817917" y="1882448"/>
                </a:lnTo>
                <a:lnTo>
                  <a:pt x="1829299" y="1887741"/>
                </a:lnTo>
                <a:lnTo>
                  <a:pt x="1841210" y="1892504"/>
                </a:lnTo>
                <a:lnTo>
                  <a:pt x="1853121" y="1897003"/>
                </a:lnTo>
                <a:lnTo>
                  <a:pt x="1864768" y="1900973"/>
                </a:lnTo>
                <a:lnTo>
                  <a:pt x="1876679" y="1904149"/>
                </a:lnTo>
                <a:lnTo>
                  <a:pt x="1888855" y="1907060"/>
                </a:lnTo>
                <a:lnTo>
                  <a:pt x="1901030" y="1909442"/>
                </a:lnTo>
                <a:lnTo>
                  <a:pt x="1912942" y="1911294"/>
                </a:lnTo>
                <a:lnTo>
                  <a:pt x="1925117" y="1912618"/>
                </a:lnTo>
                <a:lnTo>
                  <a:pt x="1937558" y="1913412"/>
                </a:lnTo>
                <a:lnTo>
                  <a:pt x="1949733" y="1913676"/>
                </a:lnTo>
                <a:lnTo>
                  <a:pt x="1962174" y="1913412"/>
                </a:lnTo>
                <a:lnTo>
                  <a:pt x="1974615" y="1912618"/>
                </a:lnTo>
                <a:lnTo>
                  <a:pt x="1986790" y="1911294"/>
                </a:lnTo>
                <a:lnTo>
                  <a:pt x="1998701" y="1909442"/>
                </a:lnTo>
                <a:lnTo>
                  <a:pt x="2010877" y="1907060"/>
                </a:lnTo>
                <a:lnTo>
                  <a:pt x="2023053" y="1904149"/>
                </a:lnTo>
                <a:lnTo>
                  <a:pt x="2034964" y="1900973"/>
                </a:lnTo>
                <a:lnTo>
                  <a:pt x="2046611" y="1897003"/>
                </a:lnTo>
                <a:lnTo>
                  <a:pt x="2058522" y="1892504"/>
                </a:lnTo>
                <a:lnTo>
                  <a:pt x="2070168" y="1887741"/>
                </a:lnTo>
                <a:lnTo>
                  <a:pt x="2081550" y="1882448"/>
                </a:lnTo>
                <a:lnTo>
                  <a:pt x="2093196" y="1876625"/>
                </a:lnTo>
                <a:lnTo>
                  <a:pt x="2104578" y="1870274"/>
                </a:lnTo>
                <a:lnTo>
                  <a:pt x="2115695" y="1863393"/>
                </a:lnTo>
                <a:lnTo>
                  <a:pt x="2127077" y="1856247"/>
                </a:lnTo>
                <a:lnTo>
                  <a:pt x="2137929" y="1848043"/>
                </a:lnTo>
                <a:lnTo>
                  <a:pt x="2149046" y="1840104"/>
                </a:lnTo>
                <a:lnTo>
                  <a:pt x="2159899" y="1831106"/>
                </a:lnTo>
                <a:lnTo>
                  <a:pt x="2170486" y="1821843"/>
                </a:lnTo>
                <a:lnTo>
                  <a:pt x="2181074" y="1812316"/>
                </a:lnTo>
                <a:lnTo>
                  <a:pt x="2191397" y="1802259"/>
                </a:lnTo>
                <a:lnTo>
                  <a:pt x="2201720" y="1791673"/>
                </a:lnTo>
                <a:lnTo>
                  <a:pt x="2211778" y="1780293"/>
                </a:lnTo>
                <a:lnTo>
                  <a:pt x="2221572" y="1768913"/>
                </a:lnTo>
                <a:lnTo>
                  <a:pt x="2231630" y="1757004"/>
                </a:lnTo>
                <a:lnTo>
                  <a:pt x="2241424" y="1744566"/>
                </a:lnTo>
                <a:lnTo>
                  <a:pt x="2250953" y="1731598"/>
                </a:lnTo>
                <a:lnTo>
                  <a:pt x="2260217" y="1718365"/>
                </a:lnTo>
                <a:lnTo>
                  <a:pt x="2269216" y="1704339"/>
                </a:lnTo>
                <a:lnTo>
                  <a:pt x="2278216" y="1690313"/>
                </a:lnTo>
                <a:lnTo>
                  <a:pt x="2287215" y="1675492"/>
                </a:lnTo>
                <a:lnTo>
                  <a:pt x="2295950" y="1660672"/>
                </a:lnTo>
                <a:lnTo>
                  <a:pt x="2306538" y="1640559"/>
                </a:lnTo>
                <a:lnTo>
                  <a:pt x="2316596" y="1620181"/>
                </a:lnTo>
                <a:lnTo>
                  <a:pt x="2326655" y="1599273"/>
                </a:lnTo>
                <a:lnTo>
                  <a:pt x="2336183" y="1577572"/>
                </a:lnTo>
                <a:lnTo>
                  <a:pt x="2345183" y="1555871"/>
                </a:lnTo>
                <a:lnTo>
                  <a:pt x="2353918" y="1532846"/>
                </a:lnTo>
                <a:lnTo>
                  <a:pt x="2362388" y="1510087"/>
                </a:lnTo>
                <a:lnTo>
                  <a:pt x="2370064" y="1486533"/>
                </a:lnTo>
                <a:lnTo>
                  <a:pt x="2377475" y="1462450"/>
                </a:lnTo>
                <a:lnTo>
                  <a:pt x="2384622" y="1438367"/>
                </a:lnTo>
                <a:lnTo>
                  <a:pt x="2390975" y="1413490"/>
                </a:lnTo>
                <a:lnTo>
                  <a:pt x="2397062" y="1388348"/>
                </a:lnTo>
                <a:lnTo>
                  <a:pt x="2402621" y="1362677"/>
                </a:lnTo>
                <a:lnTo>
                  <a:pt x="2407650" y="1337006"/>
                </a:lnTo>
                <a:lnTo>
                  <a:pt x="2412415" y="1310806"/>
                </a:lnTo>
                <a:lnTo>
                  <a:pt x="2416650" y="1284077"/>
                </a:lnTo>
                <a:lnTo>
                  <a:pt x="2551113" y="1284077"/>
                </a:lnTo>
                <a:lnTo>
                  <a:pt x="2547937" y="1307366"/>
                </a:lnTo>
                <a:lnTo>
                  <a:pt x="2544496" y="1330125"/>
                </a:lnTo>
                <a:lnTo>
                  <a:pt x="2541055" y="1352885"/>
                </a:lnTo>
                <a:lnTo>
                  <a:pt x="2537084" y="1375116"/>
                </a:lnTo>
                <a:lnTo>
                  <a:pt x="2532585" y="1397346"/>
                </a:lnTo>
                <a:lnTo>
                  <a:pt x="2528349" y="1419577"/>
                </a:lnTo>
                <a:lnTo>
                  <a:pt x="2523320" y="1441278"/>
                </a:lnTo>
                <a:lnTo>
                  <a:pt x="2518291" y="1462715"/>
                </a:lnTo>
                <a:lnTo>
                  <a:pt x="2512997" y="1483886"/>
                </a:lnTo>
                <a:lnTo>
                  <a:pt x="2507174" y="1505058"/>
                </a:lnTo>
                <a:lnTo>
                  <a:pt x="2501351" y="1525701"/>
                </a:lnTo>
                <a:lnTo>
                  <a:pt x="2495263" y="1546608"/>
                </a:lnTo>
                <a:lnTo>
                  <a:pt x="2488646" y="1566722"/>
                </a:lnTo>
                <a:lnTo>
                  <a:pt x="2482029" y="1586570"/>
                </a:lnTo>
                <a:lnTo>
                  <a:pt x="2475147" y="1606683"/>
                </a:lnTo>
                <a:lnTo>
                  <a:pt x="2468265" y="1626003"/>
                </a:lnTo>
                <a:lnTo>
                  <a:pt x="2460853" y="1645322"/>
                </a:lnTo>
                <a:lnTo>
                  <a:pt x="2453177" y="1664112"/>
                </a:lnTo>
                <a:lnTo>
                  <a:pt x="2445236" y="1682902"/>
                </a:lnTo>
                <a:lnTo>
                  <a:pt x="2437031" y="1700898"/>
                </a:lnTo>
                <a:lnTo>
                  <a:pt x="2429090" y="1719159"/>
                </a:lnTo>
                <a:lnTo>
                  <a:pt x="2420355" y="1736626"/>
                </a:lnTo>
                <a:lnTo>
                  <a:pt x="2411621" y="1754093"/>
                </a:lnTo>
                <a:lnTo>
                  <a:pt x="2402621" y="1771030"/>
                </a:lnTo>
                <a:lnTo>
                  <a:pt x="2393357" y="1787968"/>
                </a:lnTo>
                <a:lnTo>
                  <a:pt x="2383828" y="1804376"/>
                </a:lnTo>
                <a:lnTo>
                  <a:pt x="2374299" y="1820520"/>
                </a:lnTo>
                <a:lnTo>
                  <a:pt x="2364505" y="1836399"/>
                </a:lnTo>
                <a:lnTo>
                  <a:pt x="2354447" y="1851748"/>
                </a:lnTo>
                <a:lnTo>
                  <a:pt x="2344389" y="1866833"/>
                </a:lnTo>
                <a:lnTo>
                  <a:pt x="2334066" y="1881654"/>
                </a:lnTo>
                <a:lnTo>
                  <a:pt x="2323478" y="1895680"/>
                </a:lnTo>
                <a:lnTo>
                  <a:pt x="2312626" y="1909971"/>
                </a:lnTo>
                <a:lnTo>
                  <a:pt x="2302038" y="1923468"/>
                </a:lnTo>
                <a:lnTo>
                  <a:pt x="2290656" y="1936701"/>
                </a:lnTo>
                <a:lnTo>
                  <a:pt x="2279539" y="1949668"/>
                </a:lnTo>
                <a:lnTo>
                  <a:pt x="2268158" y="1962107"/>
                </a:lnTo>
                <a:lnTo>
                  <a:pt x="2256511" y="1974281"/>
                </a:lnTo>
                <a:lnTo>
                  <a:pt x="2244865" y="1986190"/>
                </a:lnTo>
                <a:lnTo>
                  <a:pt x="2232954" y="1997305"/>
                </a:lnTo>
                <a:lnTo>
                  <a:pt x="2220778" y="2008420"/>
                </a:lnTo>
                <a:lnTo>
                  <a:pt x="2208602" y="2018742"/>
                </a:lnTo>
                <a:lnTo>
                  <a:pt x="2196161" y="2028798"/>
                </a:lnTo>
                <a:lnTo>
                  <a:pt x="2183986" y="2038590"/>
                </a:lnTo>
                <a:lnTo>
                  <a:pt x="2171280" y="2047853"/>
                </a:lnTo>
                <a:lnTo>
                  <a:pt x="2158575" y="2056851"/>
                </a:lnTo>
                <a:lnTo>
                  <a:pt x="2145605" y="2065320"/>
                </a:lnTo>
                <a:lnTo>
                  <a:pt x="2132371" y="2073259"/>
                </a:lnTo>
                <a:lnTo>
                  <a:pt x="2119401" y="2080934"/>
                </a:lnTo>
                <a:lnTo>
                  <a:pt x="2106166" y="2087815"/>
                </a:lnTo>
                <a:lnTo>
                  <a:pt x="2092932" y="2094431"/>
                </a:lnTo>
                <a:lnTo>
                  <a:pt x="2079432" y="2100518"/>
                </a:lnTo>
                <a:lnTo>
                  <a:pt x="2065668" y="2106341"/>
                </a:lnTo>
                <a:lnTo>
                  <a:pt x="2052169" y="2111369"/>
                </a:lnTo>
                <a:lnTo>
                  <a:pt x="2038405" y="2116397"/>
                </a:lnTo>
                <a:lnTo>
                  <a:pt x="2024641" y="2120632"/>
                </a:lnTo>
                <a:lnTo>
                  <a:pt x="2010613" y="2124337"/>
                </a:lnTo>
                <a:lnTo>
                  <a:pt x="1996849" y="2127512"/>
                </a:lnTo>
                <a:lnTo>
                  <a:pt x="1982555" y="2130424"/>
                </a:lnTo>
                <a:lnTo>
                  <a:pt x="1968527" y="2132805"/>
                </a:lnTo>
                <a:lnTo>
                  <a:pt x="1953969" y="2134393"/>
                </a:lnTo>
                <a:lnTo>
                  <a:pt x="1939940" y="2135981"/>
                </a:lnTo>
                <a:lnTo>
                  <a:pt x="1925382" y="2136510"/>
                </a:lnTo>
                <a:lnTo>
                  <a:pt x="1911089" y="2136775"/>
                </a:lnTo>
                <a:lnTo>
                  <a:pt x="1902354" y="2136775"/>
                </a:lnTo>
                <a:lnTo>
                  <a:pt x="1894148" y="2136510"/>
                </a:lnTo>
                <a:lnTo>
                  <a:pt x="1885678" y="2136246"/>
                </a:lnTo>
                <a:lnTo>
                  <a:pt x="1877208" y="2135452"/>
                </a:lnTo>
                <a:lnTo>
                  <a:pt x="1860797" y="2133599"/>
                </a:lnTo>
                <a:lnTo>
                  <a:pt x="1844386" y="2131217"/>
                </a:lnTo>
                <a:lnTo>
                  <a:pt x="1827976" y="2128042"/>
                </a:lnTo>
                <a:lnTo>
                  <a:pt x="1811565" y="2124601"/>
                </a:lnTo>
                <a:lnTo>
                  <a:pt x="1795683" y="2120102"/>
                </a:lnTo>
                <a:lnTo>
                  <a:pt x="1779272" y="2115074"/>
                </a:lnTo>
                <a:lnTo>
                  <a:pt x="1763655" y="2109516"/>
                </a:lnTo>
                <a:lnTo>
                  <a:pt x="1748039" y="2103429"/>
                </a:lnTo>
                <a:lnTo>
                  <a:pt x="1732422" y="2096284"/>
                </a:lnTo>
                <a:lnTo>
                  <a:pt x="1716805" y="2088874"/>
                </a:lnTo>
                <a:lnTo>
                  <a:pt x="1701718" y="2080405"/>
                </a:lnTo>
                <a:lnTo>
                  <a:pt x="1686365" y="2071936"/>
                </a:lnTo>
                <a:lnTo>
                  <a:pt x="1671807" y="2062674"/>
                </a:lnTo>
                <a:lnTo>
                  <a:pt x="1656985" y="2052881"/>
                </a:lnTo>
                <a:lnTo>
                  <a:pt x="1642162" y="2042296"/>
                </a:lnTo>
                <a:lnTo>
                  <a:pt x="1627869" y="2031445"/>
                </a:lnTo>
                <a:lnTo>
                  <a:pt x="1613575" y="2019800"/>
                </a:lnTo>
                <a:lnTo>
                  <a:pt x="1599811" y="2007891"/>
                </a:lnTo>
                <a:lnTo>
                  <a:pt x="1586047" y="1995188"/>
                </a:lnTo>
                <a:lnTo>
                  <a:pt x="1572283" y="1982220"/>
                </a:lnTo>
                <a:lnTo>
                  <a:pt x="1559049" y="1968194"/>
                </a:lnTo>
                <a:lnTo>
                  <a:pt x="1545814" y="1954167"/>
                </a:lnTo>
                <a:lnTo>
                  <a:pt x="1532844" y="1939347"/>
                </a:lnTo>
                <a:lnTo>
                  <a:pt x="1520139" y="1924262"/>
                </a:lnTo>
                <a:lnTo>
                  <a:pt x="1507699" y="1908913"/>
                </a:lnTo>
                <a:lnTo>
                  <a:pt x="1495523" y="1892504"/>
                </a:lnTo>
                <a:lnTo>
                  <a:pt x="1483612" y="1876096"/>
                </a:lnTo>
                <a:lnTo>
                  <a:pt x="1471965" y="1859159"/>
                </a:lnTo>
                <a:lnTo>
                  <a:pt x="1460319" y="1841427"/>
                </a:lnTo>
                <a:lnTo>
                  <a:pt x="1449202" y="1823696"/>
                </a:lnTo>
                <a:lnTo>
                  <a:pt x="1438085" y="1805170"/>
                </a:lnTo>
                <a:lnTo>
                  <a:pt x="1427497" y="1786380"/>
                </a:lnTo>
                <a:lnTo>
                  <a:pt x="1417174" y="1767325"/>
                </a:lnTo>
                <a:lnTo>
                  <a:pt x="1406851" y="1747741"/>
                </a:lnTo>
                <a:lnTo>
                  <a:pt x="1397057" y="1727893"/>
                </a:lnTo>
                <a:lnTo>
                  <a:pt x="1387529" y="1707250"/>
                </a:lnTo>
                <a:lnTo>
                  <a:pt x="1378529" y="1686607"/>
                </a:lnTo>
                <a:lnTo>
                  <a:pt x="1369265" y="1665436"/>
                </a:lnTo>
                <a:lnTo>
                  <a:pt x="1360530" y="1643734"/>
                </a:lnTo>
                <a:lnTo>
                  <a:pt x="1352325" y="1622033"/>
                </a:lnTo>
                <a:lnTo>
                  <a:pt x="1344384" y="1599803"/>
                </a:lnTo>
                <a:lnTo>
                  <a:pt x="1336443" y="1577307"/>
                </a:lnTo>
                <a:lnTo>
                  <a:pt x="1329032" y="1554283"/>
                </a:lnTo>
                <a:lnTo>
                  <a:pt x="1322150" y="1531259"/>
                </a:lnTo>
                <a:lnTo>
                  <a:pt x="1315532" y="1507969"/>
                </a:lnTo>
                <a:lnTo>
                  <a:pt x="1309180" y="1483886"/>
                </a:lnTo>
                <a:lnTo>
                  <a:pt x="1303092" y="1459803"/>
                </a:lnTo>
                <a:lnTo>
                  <a:pt x="1297269" y="1435456"/>
                </a:lnTo>
                <a:lnTo>
                  <a:pt x="1291975" y="1410843"/>
                </a:lnTo>
                <a:lnTo>
                  <a:pt x="1286946" y="1385702"/>
                </a:lnTo>
                <a:lnTo>
                  <a:pt x="1282181" y="1360560"/>
                </a:lnTo>
                <a:lnTo>
                  <a:pt x="1278211" y="1335154"/>
                </a:lnTo>
                <a:lnTo>
                  <a:pt x="1274241" y="1309483"/>
                </a:lnTo>
                <a:lnTo>
                  <a:pt x="1270800" y="1283547"/>
                </a:lnTo>
                <a:lnTo>
                  <a:pt x="1267888" y="1257347"/>
                </a:lnTo>
                <a:lnTo>
                  <a:pt x="1265241" y="1231147"/>
                </a:lnTo>
                <a:lnTo>
                  <a:pt x="1262859" y="1204417"/>
                </a:lnTo>
                <a:lnTo>
                  <a:pt x="1261006" y="1177688"/>
                </a:lnTo>
                <a:lnTo>
                  <a:pt x="1259418" y="1150429"/>
                </a:lnTo>
                <a:lnTo>
                  <a:pt x="1258359" y="1123435"/>
                </a:lnTo>
                <a:lnTo>
                  <a:pt x="1257830" y="1095911"/>
                </a:lnTo>
                <a:lnTo>
                  <a:pt x="1257300" y="1068652"/>
                </a:lnTo>
                <a:lnTo>
                  <a:pt x="1257830" y="1040864"/>
                </a:lnTo>
                <a:lnTo>
                  <a:pt x="1258359" y="1013605"/>
                </a:lnTo>
                <a:lnTo>
                  <a:pt x="1259418" y="986347"/>
                </a:lnTo>
                <a:lnTo>
                  <a:pt x="1261006" y="959352"/>
                </a:lnTo>
                <a:lnTo>
                  <a:pt x="1262859" y="932623"/>
                </a:lnTo>
                <a:lnTo>
                  <a:pt x="1265241" y="905893"/>
                </a:lnTo>
                <a:lnTo>
                  <a:pt x="1267888" y="879428"/>
                </a:lnTo>
                <a:lnTo>
                  <a:pt x="1270800" y="853492"/>
                </a:lnTo>
                <a:lnTo>
                  <a:pt x="1274241" y="827557"/>
                </a:lnTo>
                <a:lnTo>
                  <a:pt x="1278211" y="801886"/>
                </a:lnTo>
                <a:lnTo>
                  <a:pt x="1282181" y="776215"/>
                </a:lnTo>
                <a:lnTo>
                  <a:pt x="1286946" y="751073"/>
                </a:lnTo>
                <a:lnTo>
                  <a:pt x="1291975" y="726196"/>
                </a:lnTo>
                <a:lnTo>
                  <a:pt x="1297269" y="701319"/>
                </a:lnTo>
                <a:lnTo>
                  <a:pt x="1303092" y="677236"/>
                </a:lnTo>
                <a:lnTo>
                  <a:pt x="1309180" y="652889"/>
                </a:lnTo>
                <a:lnTo>
                  <a:pt x="1315532" y="629335"/>
                </a:lnTo>
                <a:lnTo>
                  <a:pt x="1322150" y="605517"/>
                </a:lnTo>
                <a:lnTo>
                  <a:pt x="1329032" y="582492"/>
                </a:lnTo>
                <a:lnTo>
                  <a:pt x="1336443" y="559732"/>
                </a:lnTo>
                <a:lnTo>
                  <a:pt x="1344384" y="537237"/>
                </a:lnTo>
                <a:lnTo>
                  <a:pt x="1352325" y="515007"/>
                </a:lnTo>
                <a:lnTo>
                  <a:pt x="1360530" y="493041"/>
                </a:lnTo>
                <a:lnTo>
                  <a:pt x="1369265" y="471340"/>
                </a:lnTo>
                <a:lnTo>
                  <a:pt x="1378529" y="450168"/>
                </a:lnTo>
                <a:lnTo>
                  <a:pt x="1387529" y="429525"/>
                </a:lnTo>
                <a:lnTo>
                  <a:pt x="1397057" y="409147"/>
                </a:lnTo>
                <a:lnTo>
                  <a:pt x="1406851" y="389034"/>
                </a:lnTo>
                <a:lnTo>
                  <a:pt x="1417174" y="369714"/>
                </a:lnTo>
                <a:lnTo>
                  <a:pt x="1427497" y="350395"/>
                </a:lnTo>
                <a:lnTo>
                  <a:pt x="1438085" y="331605"/>
                </a:lnTo>
                <a:lnTo>
                  <a:pt x="1449202" y="313080"/>
                </a:lnTo>
                <a:lnTo>
                  <a:pt x="1460319" y="295348"/>
                </a:lnTo>
                <a:lnTo>
                  <a:pt x="1471965" y="277881"/>
                </a:lnTo>
                <a:lnTo>
                  <a:pt x="1483612" y="260944"/>
                </a:lnTo>
                <a:lnTo>
                  <a:pt x="1495523" y="244271"/>
                </a:lnTo>
                <a:lnTo>
                  <a:pt x="1507699" y="227863"/>
                </a:lnTo>
                <a:lnTo>
                  <a:pt x="1520139" y="212513"/>
                </a:lnTo>
                <a:lnTo>
                  <a:pt x="1532844" y="197428"/>
                </a:lnTo>
                <a:lnTo>
                  <a:pt x="1545814" y="182608"/>
                </a:lnTo>
                <a:lnTo>
                  <a:pt x="1559049" y="168581"/>
                </a:lnTo>
                <a:lnTo>
                  <a:pt x="1572283" y="155084"/>
                </a:lnTo>
                <a:lnTo>
                  <a:pt x="1586047" y="141587"/>
                </a:lnTo>
                <a:lnTo>
                  <a:pt x="1599811" y="128884"/>
                </a:lnTo>
                <a:lnTo>
                  <a:pt x="1613575" y="117239"/>
                </a:lnTo>
                <a:lnTo>
                  <a:pt x="1627869" y="105595"/>
                </a:lnTo>
                <a:lnTo>
                  <a:pt x="1642162" y="94215"/>
                </a:lnTo>
                <a:lnTo>
                  <a:pt x="1656985" y="83894"/>
                </a:lnTo>
                <a:lnTo>
                  <a:pt x="1671807" y="74102"/>
                </a:lnTo>
                <a:lnTo>
                  <a:pt x="1686365" y="64839"/>
                </a:lnTo>
                <a:lnTo>
                  <a:pt x="1701718" y="56370"/>
                </a:lnTo>
                <a:lnTo>
                  <a:pt x="1716805" y="48166"/>
                </a:lnTo>
                <a:lnTo>
                  <a:pt x="1732422" y="40756"/>
                </a:lnTo>
                <a:lnTo>
                  <a:pt x="1748039" y="33610"/>
                </a:lnTo>
                <a:lnTo>
                  <a:pt x="1763655" y="27259"/>
                </a:lnTo>
                <a:lnTo>
                  <a:pt x="1779272" y="21701"/>
                </a:lnTo>
                <a:lnTo>
                  <a:pt x="1795683" y="16673"/>
                </a:lnTo>
                <a:lnTo>
                  <a:pt x="1811565" y="12438"/>
                </a:lnTo>
                <a:lnTo>
                  <a:pt x="1827976" y="8733"/>
                </a:lnTo>
                <a:lnTo>
                  <a:pt x="1844386" y="5558"/>
                </a:lnTo>
                <a:lnTo>
                  <a:pt x="1860797" y="3176"/>
                </a:lnTo>
                <a:lnTo>
                  <a:pt x="1877208" y="1323"/>
                </a:lnTo>
                <a:lnTo>
                  <a:pt x="1885678" y="794"/>
                </a:lnTo>
                <a:lnTo>
                  <a:pt x="1894148" y="265"/>
                </a:lnTo>
                <a:lnTo>
                  <a:pt x="1902354" y="0"/>
                </a:lnTo>
                <a:close/>
                <a:moveTo>
                  <a:pt x="1660541" y="0"/>
                </a:moveTo>
                <a:lnTo>
                  <a:pt x="1669004" y="0"/>
                </a:lnTo>
                <a:lnTo>
                  <a:pt x="1700213" y="0"/>
                </a:lnTo>
                <a:lnTo>
                  <a:pt x="1686460" y="6881"/>
                </a:lnTo>
                <a:lnTo>
                  <a:pt x="1672972" y="14291"/>
                </a:lnTo>
                <a:lnTo>
                  <a:pt x="1659748" y="22230"/>
                </a:lnTo>
                <a:lnTo>
                  <a:pt x="1646524" y="30435"/>
                </a:lnTo>
                <a:lnTo>
                  <a:pt x="1633564" y="39168"/>
                </a:lnTo>
                <a:lnTo>
                  <a:pt x="1620604" y="48166"/>
                </a:lnTo>
                <a:lnTo>
                  <a:pt x="1607909" y="57693"/>
                </a:lnTo>
                <a:lnTo>
                  <a:pt x="1595214" y="67485"/>
                </a:lnTo>
                <a:lnTo>
                  <a:pt x="1582784" y="77807"/>
                </a:lnTo>
                <a:lnTo>
                  <a:pt x="1570353" y="88657"/>
                </a:lnTo>
                <a:lnTo>
                  <a:pt x="1558187" y="99508"/>
                </a:lnTo>
                <a:lnTo>
                  <a:pt x="1546021" y="110888"/>
                </a:lnTo>
                <a:lnTo>
                  <a:pt x="1534383" y="122532"/>
                </a:lnTo>
                <a:lnTo>
                  <a:pt x="1522746" y="134442"/>
                </a:lnTo>
                <a:lnTo>
                  <a:pt x="1511109" y="146880"/>
                </a:lnTo>
                <a:lnTo>
                  <a:pt x="1500001" y="159848"/>
                </a:lnTo>
                <a:lnTo>
                  <a:pt x="1488628" y="172816"/>
                </a:lnTo>
                <a:lnTo>
                  <a:pt x="1477785" y="186313"/>
                </a:lnTo>
                <a:lnTo>
                  <a:pt x="1466676" y="200074"/>
                </a:lnTo>
                <a:lnTo>
                  <a:pt x="1456097" y="214101"/>
                </a:lnTo>
                <a:lnTo>
                  <a:pt x="1445782" y="228657"/>
                </a:lnTo>
                <a:lnTo>
                  <a:pt x="1435732" y="243212"/>
                </a:lnTo>
                <a:lnTo>
                  <a:pt x="1425417" y="258297"/>
                </a:lnTo>
                <a:lnTo>
                  <a:pt x="1415367" y="273647"/>
                </a:lnTo>
                <a:lnTo>
                  <a:pt x="1405846" y="289261"/>
                </a:lnTo>
                <a:lnTo>
                  <a:pt x="1396324" y="305140"/>
                </a:lnTo>
                <a:lnTo>
                  <a:pt x="1386803" y="321284"/>
                </a:lnTo>
                <a:lnTo>
                  <a:pt x="1377811" y="337692"/>
                </a:lnTo>
                <a:lnTo>
                  <a:pt x="1369083" y="354365"/>
                </a:lnTo>
                <a:lnTo>
                  <a:pt x="1360355" y="371567"/>
                </a:lnTo>
                <a:lnTo>
                  <a:pt x="1351891" y="388769"/>
                </a:lnTo>
                <a:lnTo>
                  <a:pt x="1343693" y="405971"/>
                </a:lnTo>
                <a:lnTo>
                  <a:pt x="1335494" y="423967"/>
                </a:lnTo>
                <a:lnTo>
                  <a:pt x="1327824" y="441964"/>
                </a:lnTo>
                <a:lnTo>
                  <a:pt x="1319889" y="459960"/>
                </a:lnTo>
                <a:lnTo>
                  <a:pt x="1312748" y="478485"/>
                </a:lnTo>
                <a:lnTo>
                  <a:pt x="1305607" y="497275"/>
                </a:lnTo>
                <a:lnTo>
                  <a:pt x="1298466" y="516330"/>
                </a:lnTo>
                <a:lnTo>
                  <a:pt x="1291590" y="535385"/>
                </a:lnTo>
                <a:lnTo>
                  <a:pt x="1285242" y="554704"/>
                </a:lnTo>
                <a:lnTo>
                  <a:pt x="1278895" y="574288"/>
                </a:lnTo>
                <a:lnTo>
                  <a:pt x="1272812" y="593872"/>
                </a:lnTo>
                <a:lnTo>
                  <a:pt x="1267257" y="614250"/>
                </a:lnTo>
                <a:lnTo>
                  <a:pt x="1261703" y="634099"/>
                </a:lnTo>
                <a:lnTo>
                  <a:pt x="1256149" y="654741"/>
                </a:lnTo>
                <a:lnTo>
                  <a:pt x="1251389" y="675119"/>
                </a:lnTo>
                <a:lnTo>
                  <a:pt x="1246363" y="695497"/>
                </a:lnTo>
                <a:lnTo>
                  <a:pt x="1242132" y="716669"/>
                </a:lnTo>
                <a:lnTo>
                  <a:pt x="1237636" y="737576"/>
                </a:lnTo>
                <a:lnTo>
                  <a:pt x="1233668" y="758748"/>
                </a:lnTo>
                <a:lnTo>
                  <a:pt x="1229966" y="780185"/>
                </a:lnTo>
                <a:lnTo>
                  <a:pt x="1226263" y="801621"/>
                </a:lnTo>
                <a:lnTo>
                  <a:pt x="1223089" y="823058"/>
                </a:lnTo>
                <a:lnTo>
                  <a:pt x="1220180" y="844759"/>
                </a:lnTo>
                <a:lnTo>
                  <a:pt x="1217535" y="866725"/>
                </a:lnTo>
                <a:lnTo>
                  <a:pt x="1214890" y="888691"/>
                </a:lnTo>
                <a:lnTo>
                  <a:pt x="1213039" y="910922"/>
                </a:lnTo>
                <a:lnTo>
                  <a:pt x="1210923" y="933152"/>
                </a:lnTo>
                <a:lnTo>
                  <a:pt x="1209336" y="955383"/>
                </a:lnTo>
                <a:lnTo>
                  <a:pt x="1208014" y="977878"/>
                </a:lnTo>
                <a:lnTo>
                  <a:pt x="1207220" y="1000373"/>
                </a:lnTo>
                <a:lnTo>
                  <a:pt x="1206162" y="1022868"/>
                </a:lnTo>
                <a:lnTo>
                  <a:pt x="1205633" y="1045628"/>
                </a:lnTo>
                <a:lnTo>
                  <a:pt x="1205633" y="1068652"/>
                </a:lnTo>
                <a:lnTo>
                  <a:pt x="1205633" y="1091147"/>
                </a:lnTo>
                <a:lnTo>
                  <a:pt x="1206162" y="1113643"/>
                </a:lnTo>
                <a:lnTo>
                  <a:pt x="1207220" y="1136138"/>
                </a:lnTo>
                <a:lnTo>
                  <a:pt x="1208014" y="1158633"/>
                </a:lnTo>
                <a:lnTo>
                  <a:pt x="1209336" y="1180863"/>
                </a:lnTo>
                <a:lnTo>
                  <a:pt x="1210923" y="1203094"/>
                </a:lnTo>
                <a:lnTo>
                  <a:pt x="1213039" y="1225324"/>
                </a:lnTo>
                <a:lnTo>
                  <a:pt x="1214890" y="1247290"/>
                </a:lnTo>
                <a:lnTo>
                  <a:pt x="1217270" y="1269256"/>
                </a:lnTo>
                <a:lnTo>
                  <a:pt x="1220180" y="1290693"/>
                </a:lnTo>
                <a:lnTo>
                  <a:pt x="1223089" y="1312394"/>
                </a:lnTo>
                <a:lnTo>
                  <a:pt x="1226263" y="1334095"/>
                </a:lnTo>
                <a:lnTo>
                  <a:pt x="1229701" y="1355532"/>
                </a:lnTo>
                <a:lnTo>
                  <a:pt x="1233404" y="1376704"/>
                </a:lnTo>
                <a:lnTo>
                  <a:pt x="1237371" y="1397876"/>
                </a:lnTo>
                <a:lnTo>
                  <a:pt x="1241867" y="1418783"/>
                </a:lnTo>
                <a:lnTo>
                  <a:pt x="1246099" y="1439425"/>
                </a:lnTo>
                <a:lnTo>
                  <a:pt x="1250860" y="1460333"/>
                </a:lnTo>
                <a:lnTo>
                  <a:pt x="1255885" y="1480446"/>
                </a:lnTo>
                <a:lnTo>
                  <a:pt x="1261439" y="1500824"/>
                </a:lnTo>
                <a:lnTo>
                  <a:pt x="1266728" y="1520937"/>
                </a:lnTo>
                <a:lnTo>
                  <a:pt x="1272547" y="1540786"/>
                </a:lnTo>
                <a:lnTo>
                  <a:pt x="1278366" y="1560370"/>
                </a:lnTo>
                <a:lnTo>
                  <a:pt x="1284713" y="1579954"/>
                </a:lnTo>
                <a:lnTo>
                  <a:pt x="1291061" y="1599273"/>
                </a:lnTo>
                <a:lnTo>
                  <a:pt x="1297673" y="1618328"/>
                </a:lnTo>
                <a:lnTo>
                  <a:pt x="1304549" y="1637383"/>
                </a:lnTo>
                <a:lnTo>
                  <a:pt x="1311955" y="1655908"/>
                </a:lnTo>
                <a:lnTo>
                  <a:pt x="1319360" y="1674434"/>
                </a:lnTo>
                <a:lnTo>
                  <a:pt x="1326766" y="1692694"/>
                </a:lnTo>
                <a:lnTo>
                  <a:pt x="1334700" y="1710691"/>
                </a:lnTo>
                <a:lnTo>
                  <a:pt x="1342635" y="1728422"/>
                </a:lnTo>
                <a:lnTo>
                  <a:pt x="1350833" y="1745889"/>
                </a:lnTo>
                <a:lnTo>
                  <a:pt x="1359297" y="1763091"/>
                </a:lnTo>
                <a:lnTo>
                  <a:pt x="1367760" y="1780029"/>
                </a:lnTo>
                <a:lnTo>
                  <a:pt x="1376753" y="1796701"/>
                </a:lnTo>
                <a:lnTo>
                  <a:pt x="1385745" y="1813110"/>
                </a:lnTo>
                <a:lnTo>
                  <a:pt x="1395266" y="1829518"/>
                </a:lnTo>
                <a:lnTo>
                  <a:pt x="1404523" y="1845397"/>
                </a:lnTo>
                <a:lnTo>
                  <a:pt x="1414309" y="1860746"/>
                </a:lnTo>
                <a:lnTo>
                  <a:pt x="1424095" y="1876096"/>
                </a:lnTo>
                <a:lnTo>
                  <a:pt x="1433881" y="1891181"/>
                </a:lnTo>
                <a:lnTo>
                  <a:pt x="1444195" y="1906001"/>
                </a:lnTo>
                <a:lnTo>
                  <a:pt x="1454775" y="1920292"/>
                </a:lnTo>
                <a:lnTo>
                  <a:pt x="1465089" y="1934583"/>
                </a:lnTo>
                <a:lnTo>
                  <a:pt x="1475933" y="1948345"/>
                </a:lnTo>
                <a:lnTo>
                  <a:pt x="1487041" y="1961578"/>
                </a:lnTo>
                <a:lnTo>
                  <a:pt x="1497885" y="1974810"/>
                </a:lnTo>
                <a:lnTo>
                  <a:pt x="1509258" y="1987513"/>
                </a:lnTo>
                <a:lnTo>
                  <a:pt x="1520630" y="1999952"/>
                </a:lnTo>
                <a:lnTo>
                  <a:pt x="1532268" y="2012126"/>
                </a:lnTo>
                <a:lnTo>
                  <a:pt x="1544169" y="2024035"/>
                </a:lnTo>
                <a:lnTo>
                  <a:pt x="1555806" y="2035150"/>
                </a:lnTo>
                <a:lnTo>
                  <a:pt x="1567973" y="2046530"/>
                </a:lnTo>
                <a:lnTo>
                  <a:pt x="1580139" y="2057116"/>
                </a:lnTo>
                <a:lnTo>
                  <a:pt x="1592569" y="2067173"/>
                </a:lnTo>
                <a:lnTo>
                  <a:pt x="1605264" y="2077229"/>
                </a:lnTo>
                <a:lnTo>
                  <a:pt x="1617960" y="2086492"/>
                </a:lnTo>
                <a:lnTo>
                  <a:pt x="1630655" y="2095755"/>
                </a:lnTo>
                <a:lnTo>
                  <a:pt x="1643614" y="2104488"/>
                </a:lnTo>
                <a:lnTo>
                  <a:pt x="1656838" y="2112957"/>
                </a:lnTo>
                <a:lnTo>
                  <a:pt x="1669798" y="2120896"/>
                </a:lnTo>
                <a:lnTo>
                  <a:pt x="1683286" y="2128571"/>
                </a:lnTo>
                <a:lnTo>
                  <a:pt x="1697039" y="2135452"/>
                </a:lnTo>
                <a:lnTo>
                  <a:pt x="1669004" y="2136775"/>
                </a:lnTo>
                <a:lnTo>
                  <a:pt x="1660541" y="2136775"/>
                </a:lnTo>
                <a:lnTo>
                  <a:pt x="1652342" y="2136510"/>
                </a:lnTo>
                <a:lnTo>
                  <a:pt x="1643879" y="2136246"/>
                </a:lnTo>
                <a:lnTo>
                  <a:pt x="1635415" y="2135452"/>
                </a:lnTo>
                <a:lnTo>
                  <a:pt x="1618753" y="2133599"/>
                </a:lnTo>
                <a:lnTo>
                  <a:pt x="1602355" y="2131217"/>
                </a:lnTo>
                <a:lnTo>
                  <a:pt x="1585957" y="2128042"/>
                </a:lnTo>
                <a:lnTo>
                  <a:pt x="1569824" y="2124601"/>
                </a:lnTo>
                <a:lnTo>
                  <a:pt x="1553691" y="2120102"/>
                </a:lnTo>
                <a:lnTo>
                  <a:pt x="1537822" y="2115074"/>
                </a:lnTo>
                <a:lnTo>
                  <a:pt x="1521953" y="2109516"/>
                </a:lnTo>
                <a:lnTo>
                  <a:pt x="1506084" y="2103429"/>
                </a:lnTo>
                <a:lnTo>
                  <a:pt x="1490480" y="2096284"/>
                </a:lnTo>
                <a:lnTo>
                  <a:pt x="1475140" y="2088874"/>
                </a:lnTo>
                <a:lnTo>
                  <a:pt x="1459800" y="2080405"/>
                </a:lnTo>
                <a:lnTo>
                  <a:pt x="1444724" y="2071936"/>
                </a:lnTo>
                <a:lnTo>
                  <a:pt x="1429913" y="2062674"/>
                </a:lnTo>
                <a:lnTo>
                  <a:pt x="1415102" y="2052881"/>
                </a:lnTo>
                <a:lnTo>
                  <a:pt x="1400291" y="2042296"/>
                </a:lnTo>
                <a:lnTo>
                  <a:pt x="1386274" y="2031445"/>
                </a:lnTo>
                <a:lnTo>
                  <a:pt x="1372256" y="2019800"/>
                </a:lnTo>
                <a:lnTo>
                  <a:pt x="1357974" y="2007891"/>
                </a:lnTo>
                <a:lnTo>
                  <a:pt x="1344221" y="1995188"/>
                </a:lnTo>
                <a:lnTo>
                  <a:pt x="1330733" y="1982220"/>
                </a:lnTo>
                <a:lnTo>
                  <a:pt x="1317244" y="1968194"/>
                </a:lnTo>
                <a:lnTo>
                  <a:pt x="1304020" y="1954167"/>
                </a:lnTo>
                <a:lnTo>
                  <a:pt x="1291325" y="1939347"/>
                </a:lnTo>
                <a:lnTo>
                  <a:pt x="1278630" y="1924262"/>
                </a:lnTo>
                <a:lnTo>
                  <a:pt x="1265935" y="1908913"/>
                </a:lnTo>
                <a:lnTo>
                  <a:pt x="1253769" y="1892504"/>
                </a:lnTo>
                <a:lnTo>
                  <a:pt x="1242132" y="1876096"/>
                </a:lnTo>
                <a:lnTo>
                  <a:pt x="1230230" y="1859159"/>
                </a:lnTo>
                <a:lnTo>
                  <a:pt x="1218593" y="1841427"/>
                </a:lnTo>
                <a:lnTo>
                  <a:pt x="1207485" y="1823696"/>
                </a:lnTo>
                <a:lnTo>
                  <a:pt x="1196376" y="1805170"/>
                </a:lnTo>
                <a:lnTo>
                  <a:pt x="1185797" y="1786380"/>
                </a:lnTo>
                <a:lnTo>
                  <a:pt x="1175482" y="1767325"/>
                </a:lnTo>
                <a:lnTo>
                  <a:pt x="1165432" y="1747741"/>
                </a:lnTo>
                <a:lnTo>
                  <a:pt x="1155382" y="1727893"/>
                </a:lnTo>
                <a:lnTo>
                  <a:pt x="1145861" y="1707250"/>
                </a:lnTo>
                <a:lnTo>
                  <a:pt x="1136868" y="1686607"/>
                </a:lnTo>
                <a:lnTo>
                  <a:pt x="1127876" y="1665436"/>
                </a:lnTo>
                <a:lnTo>
                  <a:pt x="1119148" y="1643734"/>
                </a:lnTo>
                <a:lnTo>
                  <a:pt x="1110685" y="1622033"/>
                </a:lnTo>
                <a:lnTo>
                  <a:pt x="1102750" y="1599803"/>
                </a:lnTo>
                <a:lnTo>
                  <a:pt x="1094816" y="1577307"/>
                </a:lnTo>
                <a:lnTo>
                  <a:pt x="1087410" y="1554283"/>
                </a:lnTo>
                <a:lnTo>
                  <a:pt x="1080534" y="1531259"/>
                </a:lnTo>
                <a:lnTo>
                  <a:pt x="1073922" y="1507969"/>
                </a:lnTo>
                <a:lnTo>
                  <a:pt x="1067574" y="1483886"/>
                </a:lnTo>
                <a:lnTo>
                  <a:pt x="1061491" y="1459803"/>
                </a:lnTo>
                <a:lnTo>
                  <a:pt x="1055672" y="1435456"/>
                </a:lnTo>
                <a:lnTo>
                  <a:pt x="1050383" y="1410843"/>
                </a:lnTo>
                <a:lnTo>
                  <a:pt x="1045358" y="1385702"/>
                </a:lnTo>
                <a:lnTo>
                  <a:pt x="1040597" y="1360560"/>
                </a:lnTo>
                <a:lnTo>
                  <a:pt x="1036630" y="1335154"/>
                </a:lnTo>
                <a:lnTo>
                  <a:pt x="1032927" y="1309483"/>
                </a:lnTo>
                <a:lnTo>
                  <a:pt x="1029489" y="1283547"/>
                </a:lnTo>
                <a:lnTo>
                  <a:pt x="1026315" y="1257347"/>
                </a:lnTo>
                <a:lnTo>
                  <a:pt x="1023670" y="1231147"/>
                </a:lnTo>
                <a:lnTo>
                  <a:pt x="1021290" y="1204417"/>
                </a:lnTo>
                <a:lnTo>
                  <a:pt x="1019439" y="1177688"/>
                </a:lnTo>
                <a:lnTo>
                  <a:pt x="1017852" y="1150429"/>
                </a:lnTo>
                <a:lnTo>
                  <a:pt x="1016794" y="1123435"/>
                </a:lnTo>
                <a:lnTo>
                  <a:pt x="1016265" y="1095911"/>
                </a:lnTo>
                <a:lnTo>
                  <a:pt x="1016000" y="1068652"/>
                </a:lnTo>
                <a:lnTo>
                  <a:pt x="1016265" y="1040864"/>
                </a:lnTo>
                <a:lnTo>
                  <a:pt x="1016794" y="1013605"/>
                </a:lnTo>
                <a:lnTo>
                  <a:pt x="1017852" y="986347"/>
                </a:lnTo>
                <a:lnTo>
                  <a:pt x="1019439" y="959352"/>
                </a:lnTo>
                <a:lnTo>
                  <a:pt x="1021290" y="932623"/>
                </a:lnTo>
                <a:lnTo>
                  <a:pt x="1023670" y="905893"/>
                </a:lnTo>
                <a:lnTo>
                  <a:pt x="1026315" y="879428"/>
                </a:lnTo>
                <a:lnTo>
                  <a:pt x="1029489" y="853492"/>
                </a:lnTo>
                <a:lnTo>
                  <a:pt x="1032927" y="827557"/>
                </a:lnTo>
                <a:lnTo>
                  <a:pt x="1036630" y="801886"/>
                </a:lnTo>
                <a:lnTo>
                  <a:pt x="1040597" y="776215"/>
                </a:lnTo>
                <a:lnTo>
                  <a:pt x="1045358" y="751073"/>
                </a:lnTo>
                <a:lnTo>
                  <a:pt x="1050383" y="726196"/>
                </a:lnTo>
                <a:lnTo>
                  <a:pt x="1055672" y="701319"/>
                </a:lnTo>
                <a:lnTo>
                  <a:pt x="1061491" y="677236"/>
                </a:lnTo>
                <a:lnTo>
                  <a:pt x="1067574" y="652889"/>
                </a:lnTo>
                <a:lnTo>
                  <a:pt x="1073922" y="629335"/>
                </a:lnTo>
                <a:lnTo>
                  <a:pt x="1080534" y="605517"/>
                </a:lnTo>
                <a:lnTo>
                  <a:pt x="1087410" y="582492"/>
                </a:lnTo>
                <a:lnTo>
                  <a:pt x="1094816" y="559732"/>
                </a:lnTo>
                <a:lnTo>
                  <a:pt x="1102750" y="537237"/>
                </a:lnTo>
                <a:lnTo>
                  <a:pt x="1110685" y="515007"/>
                </a:lnTo>
                <a:lnTo>
                  <a:pt x="1119148" y="493041"/>
                </a:lnTo>
                <a:lnTo>
                  <a:pt x="1127876" y="471340"/>
                </a:lnTo>
                <a:lnTo>
                  <a:pt x="1136868" y="450168"/>
                </a:lnTo>
                <a:lnTo>
                  <a:pt x="1145861" y="429525"/>
                </a:lnTo>
                <a:lnTo>
                  <a:pt x="1155382" y="409147"/>
                </a:lnTo>
                <a:lnTo>
                  <a:pt x="1165432" y="389034"/>
                </a:lnTo>
                <a:lnTo>
                  <a:pt x="1175482" y="369714"/>
                </a:lnTo>
                <a:lnTo>
                  <a:pt x="1185797" y="350395"/>
                </a:lnTo>
                <a:lnTo>
                  <a:pt x="1196376" y="331605"/>
                </a:lnTo>
                <a:lnTo>
                  <a:pt x="1207485" y="313080"/>
                </a:lnTo>
                <a:lnTo>
                  <a:pt x="1218593" y="295348"/>
                </a:lnTo>
                <a:lnTo>
                  <a:pt x="1230230" y="277881"/>
                </a:lnTo>
                <a:lnTo>
                  <a:pt x="1242132" y="260944"/>
                </a:lnTo>
                <a:lnTo>
                  <a:pt x="1253769" y="244271"/>
                </a:lnTo>
                <a:lnTo>
                  <a:pt x="1265935" y="227863"/>
                </a:lnTo>
                <a:lnTo>
                  <a:pt x="1278630" y="212513"/>
                </a:lnTo>
                <a:lnTo>
                  <a:pt x="1291325" y="197428"/>
                </a:lnTo>
                <a:lnTo>
                  <a:pt x="1304020" y="182608"/>
                </a:lnTo>
                <a:lnTo>
                  <a:pt x="1317244" y="168581"/>
                </a:lnTo>
                <a:lnTo>
                  <a:pt x="1330733" y="155084"/>
                </a:lnTo>
                <a:lnTo>
                  <a:pt x="1344221" y="141587"/>
                </a:lnTo>
                <a:lnTo>
                  <a:pt x="1357974" y="128884"/>
                </a:lnTo>
                <a:lnTo>
                  <a:pt x="1372256" y="117239"/>
                </a:lnTo>
                <a:lnTo>
                  <a:pt x="1386274" y="105595"/>
                </a:lnTo>
                <a:lnTo>
                  <a:pt x="1400291" y="94215"/>
                </a:lnTo>
                <a:lnTo>
                  <a:pt x="1415102" y="83894"/>
                </a:lnTo>
                <a:lnTo>
                  <a:pt x="1429913" y="74102"/>
                </a:lnTo>
                <a:lnTo>
                  <a:pt x="1444724" y="64839"/>
                </a:lnTo>
                <a:lnTo>
                  <a:pt x="1459800" y="56370"/>
                </a:lnTo>
                <a:lnTo>
                  <a:pt x="1475140" y="48166"/>
                </a:lnTo>
                <a:lnTo>
                  <a:pt x="1490480" y="40756"/>
                </a:lnTo>
                <a:lnTo>
                  <a:pt x="1506084" y="33610"/>
                </a:lnTo>
                <a:lnTo>
                  <a:pt x="1521953" y="27259"/>
                </a:lnTo>
                <a:lnTo>
                  <a:pt x="1537822" y="21701"/>
                </a:lnTo>
                <a:lnTo>
                  <a:pt x="1553691" y="16673"/>
                </a:lnTo>
                <a:lnTo>
                  <a:pt x="1569824" y="12438"/>
                </a:lnTo>
                <a:lnTo>
                  <a:pt x="1585957" y="8733"/>
                </a:lnTo>
                <a:lnTo>
                  <a:pt x="1602355" y="5558"/>
                </a:lnTo>
                <a:lnTo>
                  <a:pt x="1618753" y="3176"/>
                </a:lnTo>
                <a:lnTo>
                  <a:pt x="1635415" y="1323"/>
                </a:lnTo>
                <a:lnTo>
                  <a:pt x="1643879" y="794"/>
                </a:lnTo>
                <a:lnTo>
                  <a:pt x="1652342" y="265"/>
                </a:lnTo>
                <a:lnTo>
                  <a:pt x="1660541" y="0"/>
                </a:lnTo>
                <a:close/>
                <a:moveTo>
                  <a:pt x="1434554" y="0"/>
                </a:moveTo>
                <a:lnTo>
                  <a:pt x="1443027" y="0"/>
                </a:lnTo>
                <a:lnTo>
                  <a:pt x="1457326" y="529"/>
                </a:lnTo>
                <a:lnTo>
                  <a:pt x="1443822" y="7410"/>
                </a:lnTo>
                <a:lnTo>
                  <a:pt x="1430582" y="15085"/>
                </a:lnTo>
                <a:lnTo>
                  <a:pt x="1417342" y="23024"/>
                </a:lnTo>
                <a:lnTo>
                  <a:pt x="1404103" y="31229"/>
                </a:lnTo>
                <a:lnTo>
                  <a:pt x="1390863" y="39962"/>
                </a:lnTo>
                <a:lnTo>
                  <a:pt x="1377888" y="48960"/>
                </a:lnTo>
                <a:lnTo>
                  <a:pt x="1365178" y="58487"/>
                </a:lnTo>
                <a:lnTo>
                  <a:pt x="1352468" y="68279"/>
                </a:lnTo>
                <a:lnTo>
                  <a:pt x="1340288" y="78865"/>
                </a:lnTo>
                <a:lnTo>
                  <a:pt x="1328107" y="89451"/>
                </a:lnTo>
                <a:lnTo>
                  <a:pt x="1315927" y="100302"/>
                </a:lnTo>
                <a:lnTo>
                  <a:pt x="1303746" y="111682"/>
                </a:lnTo>
                <a:lnTo>
                  <a:pt x="1291830" y="123591"/>
                </a:lnTo>
                <a:lnTo>
                  <a:pt x="1280444" y="135500"/>
                </a:lnTo>
                <a:lnTo>
                  <a:pt x="1268793" y="147939"/>
                </a:lnTo>
                <a:lnTo>
                  <a:pt x="1257672" y="160642"/>
                </a:lnTo>
                <a:lnTo>
                  <a:pt x="1246286" y="173610"/>
                </a:lnTo>
                <a:lnTo>
                  <a:pt x="1235430" y="187371"/>
                </a:lnTo>
                <a:lnTo>
                  <a:pt x="1224573" y="201133"/>
                </a:lnTo>
                <a:lnTo>
                  <a:pt x="1213981" y="214895"/>
                </a:lnTo>
                <a:lnTo>
                  <a:pt x="1203654" y="229451"/>
                </a:lnTo>
                <a:lnTo>
                  <a:pt x="1193327" y="244271"/>
                </a:lnTo>
                <a:lnTo>
                  <a:pt x="1183265" y="259091"/>
                </a:lnTo>
                <a:lnTo>
                  <a:pt x="1173203" y="274441"/>
                </a:lnTo>
                <a:lnTo>
                  <a:pt x="1163671" y="290055"/>
                </a:lnTo>
                <a:lnTo>
                  <a:pt x="1154138" y="305934"/>
                </a:lnTo>
                <a:lnTo>
                  <a:pt x="1144870" y="322078"/>
                </a:lnTo>
                <a:lnTo>
                  <a:pt x="1135603" y="338486"/>
                </a:lnTo>
                <a:lnTo>
                  <a:pt x="1127129" y="355159"/>
                </a:lnTo>
                <a:lnTo>
                  <a:pt x="1118391" y="372361"/>
                </a:lnTo>
                <a:lnTo>
                  <a:pt x="1109653" y="389563"/>
                </a:lnTo>
                <a:lnTo>
                  <a:pt x="1101709" y="407295"/>
                </a:lnTo>
                <a:lnTo>
                  <a:pt x="1093500" y="424761"/>
                </a:lnTo>
                <a:lnTo>
                  <a:pt x="1085821" y="443022"/>
                </a:lnTo>
                <a:lnTo>
                  <a:pt x="1077878" y="461283"/>
                </a:lnTo>
                <a:lnTo>
                  <a:pt x="1070728" y="479808"/>
                </a:lnTo>
                <a:lnTo>
                  <a:pt x="1063579" y="498069"/>
                </a:lnTo>
                <a:lnTo>
                  <a:pt x="1056429" y="517124"/>
                </a:lnTo>
                <a:lnTo>
                  <a:pt x="1049545" y="536179"/>
                </a:lnTo>
                <a:lnTo>
                  <a:pt x="1043190" y="555498"/>
                </a:lnTo>
                <a:lnTo>
                  <a:pt x="1036835" y="575347"/>
                </a:lnTo>
                <a:lnTo>
                  <a:pt x="1030744" y="594931"/>
                </a:lnTo>
                <a:lnTo>
                  <a:pt x="1025184" y="614779"/>
                </a:lnTo>
                <a:lnTo>
                  <a:pt x="1019623" y="634893"/>
                </a:lnTo>
                <a:lnTo>
                  <a:pt x="1014327" y="655270"/>
                </a:lnTo>
                <a:lnTo>
                  <a:pt x="1009561" y="675648"/>
                </a:lnTo>
                <a:lnTo>
                  <a:pt x="1004530" y="696556"/>
                </a:lnTo>
                <a:lnTo>
                  <a:pt x="1000028" y="717198"/>
                </a:lnTo>
                <a:lnTo>
                  <a:pt x="995527" y="738370"/>
                </a:lnTo>
                <a:lnTo>
                  <a:pt x="991555" y="759277"/>
                </a:lnTo>
                <a:lnTo>
                  <a:pt x="987848" y="780714"/>
                </a:lnTo>
                <a:lnTo>
                  <a:pt x="984406" y="802151"/>
                </a:lnTo>
                <a:lnTo>
                  <a:pt x="981228" y="823852"/>
                </a:lnTo>
                <a:lnTo>
                  <a:pt x="978315" y="845288"/>
                </a:lnTo>
                <a:lnTo>
                  <a:pt x="975403" y="866990"/>
                </a:lnTo>
                <a:lnTo>
                  <a:pt x="973020" y="889220"/>
                </a:lnTo>
                <a:lnTo>
                  <a:pt x="971166" y="911186"/>
                </a:lnTo>
                <a:lnTo>
                  <a:pt x="969048" y="933417"/>
                </a:lnTo>
                <a:lnTo>
                  <a:pt x="967724" y="955647"/>
                </a:lnTo>
                <a:lnTo>
                  <a:pt x="966135" y="978142"/>
                </a:lnTo>
                <a:lnTo>
                  <a:pt x="965076" y="1000373"/>
                </a:lnTo>
                <a:lnTo>
                  <a:pt x="964546" y="1023133"/>
                </a:lnTo>
                <a:lnTo>
                  <a:pt x="963752" y="1045628"/>
                </a:lnTo>
                <a:lnTo>
                  <a:pt x="963752" y="1068652"/>
                </a:lnTo>
                <a:lnTo>
                  <a:pt x="963752" y="1091147"/>
                </a:lnTo>
                <a:lnTo>
                  <a:pt x="964546" y="1113907"/>
                </a:lnTo>
                <a:lnTo>
                  <a:pt x="965076" y="1136402"/>
                </a:lnTo>
                <a:lnTo>
                  <a:pt x="966135" y="1158898"/>
                </a:lnTo>
                <a:lnTo>
                  <a:pt x="967724" y="1181128"/>
                </a:lnTo>
                <a:lnTo>
                  <a:pt x="969048" y="1203623"/>
                </a:lnTo>
                <a:lnTo>
                  <a:pt x="971166" y="1225589"/>
                </a:lnTo>
                <a:lnTo>
                  <a:pt x="973020" y="1247820"/>
                </a:lnTo>
                <a:lnTo>
                  <a:pt x="975403" y="1269785"/>
                </a:lnTo>
                <a:lnTo>
                  <a:pt x="978315" y="1291751"/>
                </a:lnTo>
                <a:lnTo>
                  <a:pt x="981228" y="1313188"/>
                </a:lnTo>
                <a:lnTo>
                  <a:pt x="984406" y="1334624"/>
                </a:lnTo>
                <a:lnTo>
                  <a:pt x="987848" y="1356326"/>
                </a:lnTo>
                <a:lnTo>
                  <a:pt x="991555" y="1377498"/>
                </a:lnTo>
                <a:lnTo>
                  <a:pt x="995527" y="1398669"/>
                </a:lnTo>
                <a:lnTo>
                  <a:pt x="1000028" y="1419577"/>
                </a:lnTo>
                <a:lnTo>
                  <a:pt x="1004530" y="1440484"/>
                </a:lnTo>
                <a:lnTo>
                  <a:pt x="1009561" y="1461127"/>
                </a:lnTo>
                <a:lnTo>
                  <a:pt x="1014327" y="1481505"/>
                </a:lnTo>
                <a:lnTo>
                  <a:pt x="1019623" y="1501883"/>
                </a:lnTo>
                <a:lnTo>
                  <a:pt x="1025184" y="1521996"/>
                </a:lnTo>
                <a:lnTo>
                  <a:pt x="1030744" y="1541845"/>
                </a:lnTo>
                <a:lnTo>
                  <a:pt x="1036835" y="1561958"/>
                </a:lnTo>
                <a:lnTo>
                  <a:pt x="1043190" y="1581277"/>
                </a:lnTo>
                <a:lnTo>
                  <a:pt x="1049545" y="1600597"/>
                </a:lnTo>
                <a:lnTo>
                  <a:pt x="1056429" y="1619916"/>
                </a:lnTo>
                <a:lnTo>
                  <a:pt x="1063579" y="1638706"/>
                </a:lnTo>
                <a:lnTo>
                  <a:pt x="1070728" y="1657496"/>
                </a:lnTo>
                <a:lnTo>
                  <a:pt x="1077878" y="1675757"/>
                </a:lnTo>
                <a:lnTo>
                  <a:pt x="1085821" y="1694018"/>
                </a:lnTo>
                <a:lnTo>
                  <a:pt x="1093500" y="1712014"/>
                </a:lnTo>
                <a:lnTo>
                  <a:pt x="1101709" y="1729745"/>
                </a:lnTo>
                <a:lnTo>
                  <a:pt x="1109653" y="1747212"/>
                </a:lnTo>
                <a:lnTo>
                  <a:pt x="1118391" y="1764414"/>
                </a:lnTo>
                <a:lnTo>
                  <a:pt x="1127129" y="1781616"/>
                </a:lnTo>
                <a:lnTo>
                  <a:pt x="1135603" y="1798289"/>
                </a:lnTo>
                <a:lnTo>
                  <a:pt x="1144870" y="1814698"/>
                </a:lnTo>
                <a:lnTo>
                  <a:pt x="1154138" y="1830841"/>
                </a:lnTo>
                <a:lnTo>
                  <a:pt x="1163671" y="1846720"/>
                </a:lnTo>
                <a:lnTo>
                  <a:pt x="1173203" y="1862334"/>
                </a:lnTo>
                <a:lnTo>
                  <a:pt x="1183265" y="1877684"/>
                </a:lnTo>
                <a:lnTo>
                  <a:pt x="1193327" y="1892504"/>
                </a:lnTo>
                <a:lnTo>
                  <a:pt x="1203654" y="1907325"/>
                </a:lnTo>
                <a:lnTo>
                  <a:pt x="1213981" y="1921880"/>
                </a:lnTo>
                <a:lnTo>
                  <a:pt x="1224573" y="1935907"/>
                </a:lnTo>
                <a:lnTo>
                  <a:pt x="1235430" y="1949668"/>
                </a:lnTo>
                <a:lnTo>
                  <a:pt x="1246286" y="1963166"/>
                </a:lnTo>
                <a:lnTo>
                  <a:pt x="1257672" y="1976398"/>
                </a:lnTo>
                <a:lnTo>
                  <a:pt x="1268793" y="1989101"/>
                </a:lnTo>
                <a:lnTo>
                  <a:pt x="1280444" y="2001540"/>
                </a:lnTo>
                <a:lnTo>
                  <a:pt x="1291830" y="2013449"/>
                </a:lnTo>
                <a:lnTo>
                  <a:pt x="1303746" y="2025093"/>
                </a:lnTo>
                <a:lnTo>
                  <a:pt x="1315927" y="2036738"/>
                </a:lnTo>
                <a:lnTo>
                  <a:pt x="1328107" y="2047589"/>
                </a:lnTo>
                <a:lnTo>
                  <a:pt x="1340288" y="2058174"/>
                </a:lnTo>
                <a:lnTo>
                  <a:pt x="1352468" y="2068496"/>
                </a:lnTo>
                <a:lnTo>
                  <a:pt x="1365178" y="2078288"/>
                </a:lnTo>
                <a:lnTo>
                  <a:pt x="1377888" y="2087815"/>
                </a:lnTo>
                <a:lnTo>
                  <a:pt x="1390863" y="2097078"/>
                </a:lnTo>
                <a:lnTo>
                  <a:pt x="1404103" y="2105547"/>
                </a:lnTo>
                <a:lnTo>
                  <a:pt x="1417342" y="2114015"/>
                </a:lnTo>
                <a:lnTo>
                  <a:pt x="1430582" y="2121690"/>
                </a:lnTo>
                <a:lnTo>
                  <a:pt x="1443822" y="2129365"/>
                </a:lnTo>
                <a:lnTo>
                  <a:pt x="1457326" y="2136246"/>
                </a:lnTo>
                <a:lnTo>
                  <a:pt x="1443027" y="2136775"/>
                </a:lnTo>
                <a:lnTo>
                  <a:pt x="1434554" y="2136775"/>
                </a:lnTo>
                <a:lnTo>
                  <a:pt x="1425816" y="2136510"/>
                </a:lnTo>
                <a:lnTo>
                  <a:pt x="1417607" y="2136246"/>
                </a:lnTo>
                <a:lnTo>
                  <a:pt x="1409134" y="2135452"/>
                </a:lnTo>
                <a:lnTo>
                  <a:pt x="1392717" y="2133599"/>
                </a:lnTo>
                <a:lnTo>
                  <a:pt x="1376300" y="2131217"/>
                </a:lnTo>
                <a:lnTo>
                  <a:pt x="1359882" y="2128042"/>
                </a:lnTo>
                <a:lnTo>
                  <a:pt x="1343465" y="2124601"/>
                </a:lnTo>
                <a:lnTo>
                  <a:pt x="1327578" y="2120102"/>
                </a:lnTo>
                <a:lnTo>
                  <a:pt x="1311160" y="2115074"/>
                </a:lnTo>
                <a:lnTo>
                  <a:pt x="1295273" y="2109516"/>
                </a:lnTo>
                <a:lnTo>
                  <a:pt x="1279915" y="2103429"/>
                </a:lnTo>
                <a:lnTo>
                  <a:pt x="1264292" y="2096284"/>
                </a:lnTo>
                <a:lnTo>
                  <a:pt x="1248669" y="2088874"/>
                </a:lnTo>
                <a:lnTo>
                  <a:pt x="1233311" y="2080405"/>
                </a:lnTo>
                <a:lnTo>
                  <a:pt x="1218218" y="2071936"/>
                </a:lnTo>
                <a:lnTo>
                  <a:pt x="1203390" y="2062674"/>
                </a:lnTo>
                <a:lnTo>
                  <a:pt x="1188561" y="2052881"/>
                </a:lnTo>
                <a:lnTo>
                  <a:pt x="1173998" y="2042296"/>
                </a:lnTo>
                <a:lnTo>
                  <a:pt x="1159699" y="2031445"/>
                </a:lnTo>
                <a:lnTo>
                  <a:pt x="1145400" y="2019800"/>
                </a:lnTo>
                <a:lnTo>
                  <a:pt x="1131631" y="2007891"/>
                </a:lnTo>
                <a:lnTo>
                  <a:pt x="1117861" y="1995188"/>
                </a:lnTo>
                <a:lnTo>
                  <a:pt x="1104092" y="1982220"/>
                </a:lnTo>
                <a:lnTo>
                  <a:pt x="1090588" y="1968194"/>
                </a:lnTo>
                <a:lnTo>
                  <a:pt x="1077613" y="1954167"/>
                </a:lnTo>
                <a:lnTo>
                  <a:pt x="1064638" y="1939347"/>
                </a:lnTo>
                <a:lnTo>
                  <a:pt x="1051928" y="1924262"/>
                </a:lnTo>
                <a:lnTo>
                  <a:pt x="1039483" y="1908913"/>
                </a:lnTo>
                <a:lnTo>
                  <a:pt x="1027302" y="1892504"/>
                </a:lnTo>
                <a:lnTo>
                  <a:pt x="1015122" y="1876096"/>
                </a:lnTo>
                <a:lnTo>
                  <a:pt x="1003471" y="1859159"/>
                </a:lnTo>
                <a:lnTo>
                  <a:pt x="992085" y="1841427"/>
                </a:lnTo>
                <a:lnTo>
                  <a:pt x="980963" y="1823696"/>
                </a:lnTo>
                <a:lnTo>
                  <a:pt x="969842" y="1805170"/>
                </a:lnTo>
                <a:lnTo>
                  <a:pt x="959250" y="1786380"/>
                </a:lnTo>
                <a:lnTo>
                  <a:pt x="948923" y="1767325"/>
                </a:lnTo>
                <a:lnTo>
                  <a:pt x="938596" y="1747741"/>
                </a:lnTo>
                <a:lnTo>
                  <a:pt x="928534" y="1727893"/>
                </a:lnTo>
                <a:lnTo>
                  <a:pt x="919002" y="1707250"/>
                </a:lnTo>
                <a:lnTo>
                  <a:pt x="909734" y="1686607"/>
                </a:lnTo>
                <a:lnTo>
                  <a:pt x="900996" y="1665436"/>
                </a:lnTo>
                <a:lnTo>
                  <a:pt x="892258" y="1643734"/>
                </a:lnTo>
                <a:lnTo>
                  <a:pt x="883784" y="1622033"/>
                </a:lnTo>
                <a:lnTo>
                  <a:pt x="875840" y="1599803"/>
                </a:lnTo>
                <a:lnTo>
                  <a:pt x="868161" y="1577307"/>
                </a:lnTo>
                <a:lnTo>
                  <a:pt x="860747" y="1554283"/>
                </a:lnTo>
                <a:lnTo>
                  <a:pt x="853863" y="1531259"/>
                </a:lnTo>
                <a:lnTo>
                  <a:pt x="846978" y="1507969"/>
                </a:lnTo>
                <a:lnTo>
                  <a:pt x="840623" y="1483886"/>
                </a:lnTo>
                <a:lnTo>
                  <a:pt x="834533" y="1459803"/>
                </a:lnTo>
                <a:lnTo>
                  <a:pt x="828972" y="1435456"/>
                </a:lnTo>
                <a:lnTo>
                  <a:pt x="823411" y="1410843"/>
                </a:lnTo>
                <a:lnTo>
                  <a:pt x="818645" y="1385702"/>
                </a:lnTo>
                <a:lnTo>
                  <a:pt x="813879" y="1360560"/>
                </a:lnTo>
                <a:lnTo>
                  <a:pt x="809642" y="1335154"/>
                </a:lnTo>
                <a:lnTo>
                  <a:pt x="805935" y="1309483"/>
                </a:lnTo>
                <a:lnTo>
                  <a:pt x="802493" y="1283547"/>
                </a:lnTo>
                <a:lnTo>
                  <a:pt x="799315" y="1257347"/>
                </a:lnTo>
                <a:lnTo>
                  <a:pt x="796667" y="1231147"/>
                </a:lnTo>
                <a:lnTo>
                  <a:pt x="794284" y="1204417"/>
                </a:lnTo>
                <a:lnTo>
                  <a:pt x="792695" y="1177688"/>
                </a:lnTo>
                <a:lnTo>
                  <a:pt x="791107" y="1150429"/>
                </a:lnTo>
                <a:lnTo>
                  <a:pt x="790047" y="1123435"/>
                </a:lnTo>
                <a:lnTo>
                  <a:pt x="789518" y="1095911"/>
                </a:lnTo>
                <a:lnTo>
                  <a:pt x="788988" y="1068652"/>
                </a:lnTo>
                <a:lnTo>
                  <a:pt x="789518" y="1040864"/>
                </a:lnTo>
                <a:lnTo>
                  <a:pt x="790047" y="1013605"/>
                </a:lnTo>
                <a:lnTo>
                  <a:pt x="791107" y="986347"/>
                </a:lnTo>
                <a:lnTo>
                  <a:pt x="792695" y="959352"/>
                </a:lnTo>
                <a:lnTo>
                  <a:pt x="794284" y="932623"/>
                </a:lnTo>
                <a:lnTo>
                  <a:pt x="796667" y="905893"/>
                </a:lnTo>
                <a:lnTo>
                  <a:pt x="799315" y="879428"/>
                </a:lnTo>
                <a:lnTo>
                  <a:pt x="802493" y="853492"/>
                </a:lnTo>
                <a:lnTo>
                  <a:pt x="805935" y="827557"/>
                </a:lnTo>
                <a:lnTo>
                  <a:pt x="809642" y="801886"/>
                </a:lnTo>
                <a:lnTo>
                  <a:pt x="813879" y="776215"/>
                </a:lnTo>
                <a:lnTo>
                  <a:pt x="818645" y="751073"/>
                </a:lnTo>
                <a:lnTo>
                  <a:pt x="823411" y="726196"/>
                </a:lnTo>
                <a:lnTo>
                  <a:pt x="828972" y="701319"/>
                </a:lnTo>
                <a:lnTo>
                  <a:pt x="834533" y="677236"/>
                </a:lnTo>
                <a:lnTo>
                  <a:pt x="840623" y="652889"/>
                </a:lnTo>
                <a:lnTo>
                  <a:pt x="846978" y="629335"/>
                </a:lnTo>
                <a:lnTo>
                  <a:pt x="853863" y="605517"/>
                </a:lnTo>
                <a:lnTo>
                  <a:pt x="860747" y="582492"/>
                </a:lnTo>
                <a:lnTo>
                  <a:pt x="868161" y="559732"/>
                </a:lnTo>
                <a:lnTo>
                  <a:pt x="875840" y="537237"/>
                </a:lnTo>
                <a:lnTo>
                  <a:pt x="883784" y="515007"/>
                </a:lnTo>
                <a:lnTo>
                  <a:pt x="892258" y="493041"/>
                </a:lnTo>
                <a:lnTo>
                  <a:pt x="900996" y="471340"/>
                </a:lnTo>
                <a:lnTo>
                  <a:pt x="909734" y="450168"/>
                </a:lnTo>
                <a:lnTo>
                  <a:pt x="919002" y="429525"/>
                </a:lnTo>
                <a:lnTo>
                  <a:pt x="928534" y="409147"/>
                </a:lnTo>
                <a:lnTo>
                  <a:pt x="938596" y="389034"/>
                </a:lnTo>
                <a:lnTo>
                  <a:pt x="948923" y="369714"/>
                </a:lnTo>
                <a:lnTo>
                  <a:pt x="959250" y="350395"/>
                </a:lnTo>
                <a:lnTo>
                  <a:pt x="969842" y="331605"/>
                </a:lnTo>
                <a:lnTo>
                  <a:pt x="980963" y="313080"/>
                </a:lnTo>
                <a:lnTo>
                  <a:pt x="992085" y="295348"/>
                </a:lnTo>
                <a:lnTo>
                  <a:pt x="1003471" y="277881"/>
                </a:lnTo>
                <a:lnTo>
                  <a:pt x="1015122" y="260944"/>
                </a:lnTo>
                <a:lnTo>
                  <a:pt x="1027302" y="244271"/>
                </a:lnTo>
                <a:lnTo>
                  <a:pt x="1039483" y="227863"/>
                </a:lnTo>
                <a:lnTo>
                  <a:pt x="1051928" y="212513"/>
                </a:lnTo>
                <a:lnTo>
                  <a:pt x="1064638" y="197428"/>
                </a:lnTo>
                <a:lnTo>
                  <a:pt x="1077613" y="182608"/>
                </a:lnTo>
                <a:lnTo>
                  <a:pt x="1090588" y="168581"/>
                </a:lnTo>
                <a:lnTo>
                  <a:pt x="1104092" y="155084"/>
                </a:lnTo>
                <a:lnTo>
                  <a:pt x="1117861" y="141587"/>
                </a:lnTo>
                <a:lnTo>
                  <a:pt x="1131631" y="128884"/>
                </a:lnTo>
                <a:lnTo>
                  <a:pt x="1145400" y="117239"/>
                </a:lnTo>
                <a:lnTo>
                  <a:pt x="1159699" y="105595"/>
                </a:lnTo>
                <a:lnTo>
                  <a:pt x="1173998" y="94215"/>
                </a:lnTo>
                <a:lnTo>
                  <a:pt x="1188561" y="83894"/>
                </a:lnTo>
                <a:lnTo>
                  <a:pt x="1203390" y="74102"/>
                </a:lnTo>
                <a:lnTo>
                  <a:pt x="1218218" y="64839"/>
                </a:lnTo>
                <a:lnTo>
                  <a:pt x="1233311" y="56370"/>
                </a:lnTo>
                <a:lnTo>
                  <a:pt x="1248669" y="48166"/>
                </a:lnTo>
                <a:lnTo>
                  <a:pt x="1264292" y="40756"/>
                </a:lnTo>
                <a:lnTo>
                  <a:pt x="1279915" y="33610"/>
                </a:lnTo>
                <a:lnTo>
                  <a:pt x="1295273" y="27259"/>
                </a:lnTo>
                <a:lnTo>
                  <a:pt x="1311160" y="21701"/>
                </a:lnTo>
                <a:lnTo>
                  <a:pt x="1327578" y="16673"/>
                </a:lnTo>
                <a:lnTo>
                  <a:pt x="1343465" y="12438"/>
                </a:lnTo>
                <a:lnTo>
                  <a:pt x="1359882" y="8733"/>
                </a:lnTo>
                <a:lnTo>
                  <a:pt x="1376300" y="5558"/>
                </a:lnTo>
                <a:lnTo>
                  <a:pt x="1392717" y="3176"/>
                </a:lnTo>
                <a:lnTo>
                  <a:pt x="1409134" y="1323"/>
                </a:lnTo>
                <a:lnTo>
                  <a:pt x="1417607" y="794"/>
                </a:lnTo>
                <a:lnTo>
                  <a:pt x="1425816" y="265"/>
                </a:lnTo>
                <a:lnTo>
                  <a:pt x="1434554" y="0"/>
                </a:lnTo>
                <a:close/>
              </a:path>
            </a:pathLst>
          </a:custGeom>
          <a:solidFill>
            <a:schemeClr val="accent1"/>
          </a:solidFill>
          <a:ln>
            <a:noFill/>
          </a:ln>
          <a:effectLst/>
        </p:spPr>
        <p:txBody>
          <a:bodyPr/>
          <a:lstStyle/>
          <a:p>
            <a:endParaRPr lang="zh-CN" altLang="en-US" sz="4400">
              <a:ea typeface="Calibri" panose="020F0502020204030204" pitchFamily="34" charset="0"/>
              <a:cs typeface="Calibri" panose="020F0502020204030204" pitchFamily="34" charset="0"/>
            </a:endParaRPr>
          </a:p>
        </p:txBody>
      </p:sp>
      <p:sp>
        <p:nvSpPr>
          <p:cNvPr id="62" name="KSO_Shape"/>
          <p:cNvSpPr/>
          <p:nvPr/>
        </p:nvSpPr>
        <p:spPr bwMode="auto">
          <a:xfrm>
            <a:off x="5933114" y="2889127"/>
            <a:ext cx="325776" cy="323061"/>
          </a:xfrm>
          <a:custGeom>
            <a:avLst/>
            <a:gdLst>
              <a:gd name="T0" fmla="*/ 415198 w 2024063"/>
              <a:gd name="T1" fmla="*/ 1828874 h 2008188"/>
              <a:gd name="T2" fmla="*/ 459870 w 2024063"/>
              <a:gd name="T3" fmla="*/ 1885249 h 2008188"/>
              <a:gd name="T4" fmla="*/ 514519 w 2024063"/>
              <a:gd name="T5" fmla="*/ 1904267 h 2008188"/>
              <a:gd name="T6" fmla="*/ 1261922 w 2024063"/>
              <a:gd name="T7" fmla="*/ 1900871 h 2008188"/>
              <a:gd name="T8" fmla="*/ 1319746 w 2024063"/>
              <a:gd name="T9" fmla="*/ 1862382 h 2008188"/>
              <a:gd name="T10" fmla="*/ 1336753 w 2024063"/>
              <a:gd name="T11" fmla="*/ 1807365 h 2008188"/>
              <a:gd name="T12" fmla="*/ 1440836 w 2024063"/>
              <a:gd name="T13" fmla="*/ 1813931 h 2008188"/>
              <a:gd name="T14" fmla="*/ 1480065 w 2024063"/>
              <a:gd name="T15" fmla="*/ 1879363 h 2008188"/>
              <a:gd name="T16" fmla="*/ 1535168 w 2024063"/>
              <a:gd name="T17" fmla="*/ 1907664 h 2008188"/>
              <a:gd name="T18" fmla="*/ 1624284 w 2024063"/>
              <a:gd name="T19" fmla="*/ 1921248 h 2008188"/>
              <a:gd name="T20" fmla="*/ 1789366 w 2024063"/>
              <a:gd name="T21" fmla="*/ 1906305 h 2008188"/>
              <a:gd name="T22" fmla="*/ 1850591 w 2024063"/>
              <a:gd name="T23" fmla="*/ 1870080 h 2008188"/>
              <a:gd name="T24" fmla="*/ 1860569 w 2024063"/>
              <a:gd name="T25" fmla="*/ 1818912 h 2008188"/>
              <a:gd name="T26" fmla="*/ 1924515 w 2024063"/>
              <a:gd name="T27" fmla="*/ 1678766 h 2008188"/>
              <a:gd name="T28" fmla="*/ 2002521 w 2024063"/>
              <a:gd name="T29" fmla="*/ 1803969 h 2008188"/>
              <a:gd name="T30" fmla="*/ 2024063 w 2024063"/>
              <a:gd name="T31" fmla="*/ 1885702 h 2008188"/>
              <a:gd name="T32" fmla="*/ 2001387 w 2024063"/>
              <a:gd name="T33" fmla="*/ 1952266 h 2008188"/>
              <a:gd name="T34" fmla="*/ 1943110 w 2024063"/>
              <a:gd name="T35" fmla="*/ 1993245 h 2008188"/>
              <a:gd name="T36" fmla="*/ 1846510 w 2024063"/>
              <a:gd name="T37" fmla="*/ 2008188 h 2008188"/>
              <a:gd name="T38" fmla="*/ 228121 w 2024063"/>
              <a:gd name="T39" fmla="*/ 1875287 h 2008188"/>
              <a:gd name="T40" fmla="*/ 280956 w 2024063"/>
              <a:gd name="T41" fmla="*/ 1835440 h 2008188"/>
              <a:gd name="T42" fmla="*/ 293655 w 2024063"/>
              <a:gd name="T43" fmla="*/ 1787894 h 2008188"/>
              <a:gd name="T44" fmla="*/ 180975 w 2024063"/>
              <a:gd name="T45" fmla="*/ 1565091 h 2008188"/>
              <a:gd name="T46" fmla="*/ 874940 w 2024063"/>
              <a:gd name="T47" fmla="*/ 14061 h 2008188"/>
              <a:gd name="T48" fmla="*/ 932543 w 2024063"/>
              <a:gd name="T49" fmla="*/ 70984 h 2008188"/>
              <a:gd name="T50" fmla="*/ 951593 w 2024063"/>
              <a:gd name="T51" fmla="*/ 160791 h 2008188"/>
              <a:gd name="T52" fmla="*/ 788081 w 2024063"/>
              <a:gd name="T53" fmla="*/ 331561 h 2008188"/>
              <a:gd name="T54" fmla="*/ 778102 w 2024063"/>
              <a:gd name="T55" fmla="*/ 365579 h 2008188"/>
              <a:gd name="T56" fmla="*/ 805090 w 2024063"/>
              <a:gd name="T57" fmla="*/ 387804 h 2008188"/>
              <a:gd name="T58" fmla="*/ 794884 w 2024063"/>
              <a:gd name="T59" fmla="*/ 503464 h 2008188"/>
              <a:gd name="T60" fmla="*/ 782638 w 2024063"/>
              <a:gd name="T61" fmla="*/ 536575 h 2008188"/>
              <a:gd name="T62" fmla="*/ 808265 w 2024063"/>
              <a:gd name="T63" fmla="*/ 560387 h 2008188"/>
              <a:gd name="T64" fmla="*/ 838200 w 2024063"/>
              <a:gd name="T65" fmla="*/ 677636 h 2008188"/>
              <a:gd name="T66" fmla="*/ 811893 w 2024063"/>
              <a:gd name="T67" fmla="*/ 700995 h 2008188"/>
              <a:gd name="T68" fmla="*/ 823686 w 2024063"/>
              <a:gd name="T69" fmla="*/ 734559 h 2008188"/>
              <a:gd name="T70" fmla="*/ 1007156 w 2024063"/>
              <a:gd name="T71" fmla="*/ 751795 h 2008188"/>
              <a:gd name="T72" fmla="*/ 885372 w 2024063"/>
              <a:gd name="T73" fmla="*/ 868589 h 2008188"/>
              <a:gd name="T74" fmla="*/ 885145 w 2024063"/>
              <a:gd name="T75" fmla="*/ 904195 h 2008188"/>
              <a:gd name="T76" fmla="*/ 917122 w 2024063"/>
              <a:gd name="T77" fmla="*/ 918029 h 2008188"/>
              <a:gd name="T78" fmla="*/ 1125084 w 2024063"/>
              <a:gd name="T79" fmla="*/ 931636 h 2008188"/>
              <a:gd name="T80" fmla="*/ 999218 w 2024063"/>
              <a:gd name="T81" fmla="*/ 1041400 h 2008188"/>
              <a:gd name="T82" fmla="*/ 1022350 w 2024063"/>
              <a:gd name="T83" fmla="*/ 1068161 h 2008188"/>
              <a:gd name="T84" fmla="*/ 1193120 w 2024063"/>
              <a:gd name="T85" fmla="*/ 991053 h 2008188"/>
              <a:gd name="T86" fmla="*/ 1161823 w 2024063"/>
              <a:gd name="T87" fmla="*/ 1137557 h 2008188"/>
              <a:gd name="T88" fmla="*/ 1172709 w 2024063"/>
              <a:gd name="T89" fmla="*/ 1171121 h 2008188"/>
              <a:gd name="T90" fmla="*/ 1207634 w 2024063"/>
              <a:gd name="T91" fmla="*/ 1174070 h 2008188"/>
              <a:gd name="T92" fmla="*/ 1343932 w 2024063"/>
              <a:gd name="T93" fmla="*/ 1214211 h 2008188"/>
              <a:gd name="T94" fmla="*/ 1348241 w 2024063"/>
              <a:gd name="T95" fmla="*/ 1248909 h 2008188"/>
              <a:gd name="T96" fmla="*/ 1382486 w 2024063"/>
              <a:gd name="T97" fmla="*/ 1258661 h 2008188"/>
              <a:gd name="T98" fmla="*/ 1519238 w 2024063"/>
              <a:gd name="T99" fmla="*/ 1276804 h 2008188"/>
              <a:gd name="T100" fmla="*/ 1522186 w 2024063"/>
              <a:gd name="T101" fmla="*/ 1311729 h 2008188"/>
              <a:gd name="T102" fmla="*/ 1556204 w 2024063"/>
              <a:gd name="T103" fmla="*/ 1322387 h 2008188"/>
              <a:gd name="T104" fmla="*/ 1729468 w 2024063"/>
              <a:gd name="T105" fmla="*/ 1246187 h 2008188"/>
              <a:gd name="T106" fmla="*/ 1871662 w 2024063"/>
              <a:gd name="T107" fmla="*/ 1334861 h 2008188"/>
              <a:gd name="T108" fmla="*/ 1928359 w 2024063"/>
              <a:gd name="T109" fmla="*/ 1402216 h 2008188"/>
              <a:gd name="T110" fmla="*/ 1962150 w 2024063"/>
              <a:gd name="T111" fmla="*/ 1488168 h 2008188"/>
              <a:gd name="T112" fmla="*/ 181656 w 2024063"/>
              <a:gd name="T113" fmla="*/ 1188584 h 2008188"/>
              <a:gd name="T114" fmla="*/ 214086 w 2024063"/>
              <a:gd name="T115" fmla="*/ 708932 h 2008188"/>
              <a:gd name="T116" fmla="*/ 246743 w 2024063"/>
              <a:gd name="T117" fmla="*/ 266246 h 2008188"/>
              <a:gd name="T118" fmla="*/ 737507 w 2024063"/>
              <a:gd name="T119" fmla="*/ 9752 h 2008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24063" h="2008188">
                <a:moveTo>
                  <a:pt x="293655" y="1601788"/>
                </a:moveTo>
                <a:lnTo>
                  <a:pt x="407715" y="1601788"/>
                </a:lnTo>
                <a:lnTo>
                  <a:pt x="407715" y="1785404"/>
                </a:lnTo>
                <a:lnTo>
                  <a:pt x="407489" y="1786762"/>
                </a:lnTo>
                <a:lnTo>
                  <a:pt x="407715" y="1790611"/>
                </a:lnTo>
                <a:lnTo>
                  <a:pt x="407942" y="1796498"/>
                </a:lnTo>
                <a:lnTo>
                  <a:pt x="409076" y="1804196"/>
                </a:lnTo>
                <a:lnTo>
                  <a:pt x="409756" y="1808724"/>
                </a:lnTo>
                <a:lnTo>
                  <a:pt x="410663" y="1813478"/>
                </a:lnTo>
                <a:lnTo>
                  <a:pt x="412024" y="1818233"/>
                </a:lnTo>
                <a:lnTo>
                  <a:pt x="413384" y="1823440"/>
                </a:lnTo>
                <a:lnTo>
                  <a:pt x="415198" y="1828874"/>
                </a:lnTo>
                <a:lnTo>
                  <a:pt x="417239" y="1834761"/>
                </a:lnTo>
                <a:lnTo>
                  <a:pt x="419734" y="1840194"/>
                </a:lnTo>
                <a:lnTo>
                  <a:pt x="422682" y="1845854"/>
                </a:lnTo>
                <a:lnTo>
                  <a:pt x="425856" y="1851515"/>
                </a:lnTo>
                <a:lnTo>
                  <a:pt x="429938" y="1857175"/>
                </a:lnTo>
                <a:lnTo>
                  <a:pt x="434020" y="1862609"/>
                </a:lnTo>
                <a:lnTo>
                  <a:pt x="438782" y="1868042"/>
                </a:lnTo>
                <a:lnTo>
                  <a:pt x="443997" y="1873250"/>
                </a:lnTo>
                <a:lnTo>
                  <a:pt x="449893" y="1878231"/>
                </a:lnTo>
                <a:lnTo>
                  <a:pt x="452841" y="1880721"/>
                </a:lnTo>
                <a:lnTo>
                  <a:pt x="456242" y="1882985"/>
                </a:lnTo>
                <a:lnTo>
                  <a:pt x="459870" y="1885249"/>
                </a:lnTo>
                <a:lnTo>
                  <a:pt x="463272" y="1887287"/>
                </a:lnTo>
                <a:lnTo>
                  <a:pt x="466900" y="1889325"/>
                </a:lnTo>
                <a:lnTo>
                  <a:pt x="470982" y="1891362"/>
                </a:lnTo>
                <a:lnTo>
                  <a:pt x="475290" y="1893400"/>
                </a:lnTo>
                <a:lnTo>
                  <a:pt x="479372" y="1894985"/>
                </a:lnTo>
                <a:lnTo>
                  <a:pt x="483907" y="1896796"/>
                </a:lnTo>
                <a:lnTo>
                  <a:pt x="488669" y="1898381"/>
                </a:lnTo>
                <a:lnTo>
                  <a:pt x="493204" y="1899739"/>
                </a:lnTo>
                <a:lnTo>
                  <a:pt x="498193" y="1901098"/>
                </a:lnTo>
                <a:lnTo>
                  <a:pt x="503408" y="1902230"/>
                </a:lnTo>
                <a:lnTo>
                  <a:pt x="508850" y="1903135"/>
                </a:lnTo>
                <a:lnTo>
                  <a:pt x="514519" y="1904267"/>
                </a:lnTo>
                <a:lnTo>
                  <a:pt x="520415" y="1904947"/>
                </a:lnTo>
                <a:lnTo>
                  <a:pt x="526311" y="1905399"/>
                </a:lnTo>
                <a:lnTo>
                  <a:pt x="532434" y="1905852"/>
                </a:lnTo>
                <a:lnTo>
                  <a:pt x="538783" y="1906305"/>
                </a:lnTo>
                <a:lnTo>
                  <a:pt x="545586" y="1906305"/>
                </a:lnTo>
                <a:lnTo>
                  <a:pt x="1227227" y="1906305"/>
                </a:lnTo>
                <a:lnTo>
                  <a:pt x="1231989" y="1905852"/>
                </a:lnTo>
                <a:lnTo>
                  <a:pt x="1237431" y="1905399"/>
                </a:lnTo>
                <a:lnTo>
                  <a:pt x="1244234" y="1904494"/>
                </a:lnTo>
                <a:lnTo>
                  <a:pt x="1252851" y="1902909"/>
                </a:lnTo>
                <a:lnTo>
                  <a:pt x="1257160" y="1902003"/>
                </a:lnTo>
                <a:lnTo>
                  <a:pt x="1261922" y="1900871"/>
                </a:lnTo>
                <a:lnTo>
                  <a:pt x="1266910" y="1899286"/>
                </a:lnTo>
                <a:lnTo>
                  <a:pt x="1271899" y="1897475"/>
                </a:lnTo>
                <a:lnTo>
                  <a:pt x="1277115" y="1895211"/>
                </a:lnTo>
                <a:lnTo>
                  <a:pt x="1282103" y="1893173"/>
                </a:lnTo>
                <a:lnTo>
                  <a:pt x="1287319" y="1890683"/>
                </a:lnTo>
                <a:lnTo>
                  <a:pt x="1292534" y="1887740"/>
                </a:lnTo>
                <a:lnTo>
                  <a:pt x="1297296" y="1884344"/>
                </a:lnTo>
                <a:lnTo>
                  <a:pt x="1302058" y="1880721"/>
                </a:lnTo>
                <a:lnTo>
                  <a:pt x="1307047" y="1876646"/>
                </a:lnTo>
                <a:lnTo>
                  <a:pt x="1311582" y="1872344"/>
                </a:lnTo>
                <a:lnTo>
                  <a:pt x="1315664" y="1867590"/>
                </a:lnTo>
                <a:lnTo>
                  <a:pt x="1319746" y="1862382"/>
                </a:lnTo>
                <a:lnTo>
                  <a:pt x="1323374" y="1856722"/>
                </a:lnTo>
                <a:lnTo>
                  <a:pt x="1326775" y="1850609"/>
                </a:lnTo>
                <a:lnTo>
                  <a:pt x="1329723" y="1843817"/>
                </a:lnTo>
                <a:lnTo>
                  <a:pt x="1331084" y="1840421"/>
                </a:lnTo>
                <a:lnTo>
                  <a:pt x="1331991" y="1836572"/>
                </a:lnTo>
                <a:lnTo>
                  <a:pt x="1333351" y="1832949"/>
                </a:lnTo>
                <a:lnTo>
                  <a:pt x="1334031" y="1828874"/>
                </a:lnTo>
                <a:lnTo>
                  <a:pt x="1335165" y="1825025"/>
                </a:lnTo>
                <a:lnTo>
                  <a:pt x="1335619" y="1820723"/>
                </a:lnTo>
                <a:lnTo>
                  <a:pt x="1336072" y="1816422"/>
                </a:lnTo>
                <a:lnTo>
                  <a:pt x="1336526" y="1811893"/>
                </a:lnTo>
                <a:lnTo>
                  <a:pt x="1336753" y="1807365"/>
                </a:lnTo>
                <a:lnTo>
                  <a:pt x="1336753" y="1802384"/>
                </a:lnTo>
                <a:lnTo>
                  <a:pt x="1336753" y="1678766"/>
                </a:lnTo>
                <a:lnTo>
                  <a:pt x="1439021" y="1678766"/>
                </a:lnTo>
                <a:lnTo>
                  <a:pt x="1438341" y="1714086"/>
                </a:lnTo>
                <a:lnTo>
                  <a:pt x="1437888" y="1745783"/>
                </a:lnTo>
                <a:lnTo>
                  <a:pt x="1437888" y="1775895"/>
                </a:lnTo>
                <a:lnTo>
                  <a:pt x="1437888" y="1783593"/>
                </a:lnTo>
                <a:lnTo>
                  <a:pt x="1438114" y="1792649"/>
                </a:lnTo>
                <a:lnTo>
                  <a:pt x="1438568" y="1797630"/>
                </a:lnTo>
                <a:lnTo>
                  <a:pt x="1439248" y="1802837"/>
                </a:lnTo>
                <a:lnTo>
                  <a:pt x="1439928" y="1808271"/>
                </a:lnTo>
                <a:lnTo>
                  <a:pt x="1440836" y="1813931"/>
                </a:lnTo>
                <a:lnTo>
                  <a:pt x="1442196" y="1819818"/>
                </a:lnTo>
                <a:lnTo>
                  <a:pt x="1443783" y="1825704"/>
                </a:lnTo>
                <a:lnTo>
                  <a:pt x="1445824" y="1831591"/>
                </a:lnTo>
                <a:lnTo>
                  <a:pt x="1448319" y="1837930"/>
                </a:lnTo>
                <a:lnTo>
                  <a:pt x="1451040" y="1844043"/>
                </a:lnTo>
                <a:lnTo>
                  <a:pt x="1454441" y="1849930"/>
                </a:lnTo>
                <a:lnTo>
                  <a:pt x="1458523" y="1856269"/>
                </a:lnTo>
                <a:lnTo>
                  <a:pt x="1463058" y="1862156"/>
                </a:lnTo>
                <a:lnTo>
                  <a:pt x="1467820" y="1868042"/>
                </a:lnTo>
                <a:lnTo>
                  <a:pt x="1473716" y="1873929"/>
                </a:lnTo>
                <a:lnTo>
                  <a:pt x="1476890" y="1876646"/>
                </a:lnTo>
                <a:lnTo>
                  <a:pt x="1480065" y="1879363"/>
                </a:lnTo>
                <a:lnTo>
                  <a:pt x="1483466" y="1882306"/>
                </a:lnTo>
                <a:lnTo>
                  <a:pt x="1487321" y="1885023"/>
                </a:lnTo>
                <a:lnTo>
                  <a:pt x="1491176" y="1887740"/>
                </a:lnTo>
                <a:lnTo>
                  <a:pt x="1495258" y="1890004"/>
                </a:lnTo>
                <a:lnTo>
                  <a:pt x="1499340" y="1892494"/>
                </a:lnTo>
                <a:lnTo>
                  <a:pt x="1503875" y="1894985"/>
                </a:lnTo>
                <a:lnTo>
                  <a:pt x="1508637" y="1897249"/>
                </a:lnTo>
                <a:lnTo>
                  <a:pt x="1513172" y="1899513"/>
                </a:lnTo>
                <a:lnTo>
                  <a:pt x="1518388" y="1901777"/>
                </a:lnTo>
                <a:lnTo>
                  <a:pt x="1523603" y="1904041"/>
                </a:lnTo>
                <a:lnTo>
                  <a:pt x="1529499" y="1905852"/>
                </a:lnTo>
                <a:lnTo>
                  <a:pt x="1535168" y="1907664"/>
                </a:lnTo>
                <a:lnTo>
                  <a:pt x="1541063" y="1909701"/>
                </a:lnTo>
                <a:lnTo>
                  <a:pt x="1547186" y="1911060"/>
                </a:lnTo>
                <a:lnTo>
                  <a:pt x="1553989" y="1912871"/>
                </a:lnTo>
                <a:lnTo>
                  <a:pt x="1560565" y="1914456"/>
                </a:lnTo>
                <a:lnTo>
                  <a:pt x="1567594" y="1915588"/>
                </a:lnTo>
                <a:lnTo>
                  <a:pt x="1574851" y="1916946"/>
                </a:lnTo>
                <a:lnTo>
                  <a:pt x="1582334" y="1917852"/>
                </a:lnTo>
                <a:lnTo>
                  <a:pt x="1590044" y="1918757"/>
                </a:lnTo>
                <a:lnTo>
                  <a:pt x="1598207" y="1919663"/>
                </a:lnTo>
                <a:lnTo>
                  <a:pt x="1606824" y="1920342"/>
                </a:lnTo>
                <a:lnTo>
                  <a:pt x="1615441" y="1920795"/>
                </a:lnTo>
                <a:lnTo>
                  <a:pt x="1624284" y="1921248"/>
                </a:lnTo>
                <a:lnTo>
                  <a:pt x="1633582" y="1921474"/>
                </a:lnTo>
                <a:lnTo>
                  <a:pt x="1643106" y="1921474"/>
                </a:lnTo>
                <a:lnTo>
                  <a:pt x="1661927" y="1921248"/>
                </a:lnTo>
                <a:lnTo>
                  <a:pt x="1679841" y="1920795"/>
                </a:lnTo>
                <a:lnTo>
                  <a:pt x="1696621" y="1920116"/>
                </a:lnTo>
                <a:lnTo>
                  <a:pt x="1712494" y="1918984"/>
                </a:lnTo>
                <a:lnTo>
                  <a:pt x="1727687" y="1917625"/>
                </a:lnTo>
                <a:lnTo>
                  <a:pt x="1741746" y="1915814"/>
                </a:lnTo>
                <a:lnTo>
                  <a:pt x="1754898" y="1913776"/>
                </a:lnTo>
                <a:lnTo>
                  <a:pt x="1767370" y="1911739"/>
                </a:lnTo>
                <a:lnTo>
                  <a:pt x="1778708" y="1909022"/>
                </a:lnTo>
                <a:lnTo>
                  <a:pt x="1789366" y="1906305"/>
                </a:lnTo>
                <a:lnTo>
                  <a:pt x="1799117" y="1902909"/>
                </a:lnTo>
                <a:lnTo>
                  <a:pt x="1808187" y="1899739"/>
                </a:lnTo>
                <a:lnTo>
                  <a:pt x="1816350" y="1896117"/>
                </a:lnTo>
                <a:lnTo>
                  <a:pt x="1823834" y="1892268"/>
                </a:lnTo>
                <a:lnTo>
                  <a:pt x="1830636" y="1888419"/>
                </a:lnTo>
                <a:lnTo>
                  <a:pt x="1836532" y="1883891"/>
                </a:lnTo>
                <a:lnTo>
                  <a:pt x="1839253" y="1881627"/>
                </a:lnTo>
                <a:lnTo>
                  <a:pt x="1841974" y="1879363"/>
                </a:lnTo>
                <a:lnTo>
                  <a:pt x="1844469" y="1877325"/>
                </a:lnTo>
                <a:lnTo>
                  <a:pt x="1846736" y="1874835"/>
                </a:lnTo>
                <a:lnTo>
                  <a:pt x="1848550" y="1872570"/>
                </a:lnTo>
                <a:lnTo>
                  <a:pt x="1850591" y="1870080"/>
                </a:lnTo>
                <a:lnTo>
                  <a:pt x="1852405" y="1867590"/>
                </a:lnTo>
                <a:lnTo>
                  <a:pt x="1853766" y="1864873"/>
                </a:lnTo>
                <a:lnTo>
                  <a:pt x="1855353" y="1862382"/>
                </a:lnTo>
                <a:lnTo>
                  <a:pt x="1856487" y="1859665"/>
                </a:lnTo>
                <a:lnTo>
                  <a:pt x="1857848" y="1856948"/>
                </a:lnTo>
                <a:lnTo>
                  <a:pt x="1858755" y="1854232"/>
                </a:lnTo>
                <a:lnTo>
                  <a:pt x="1860569" y="1848798"/>
                </a:lnTo>
                <a:lnTo>
                  <a:pt x="1861476" y="1843138"/>
                </a:lnTo>
                <a:lnTo>
                  <a:pt x="1861929" y="1837251"/>
                </a:lnTo>
                <a:lnTo>
                  <a:pt x="1861929" y="1831138"/>
                </a:lnTo>
                <a:lnTo>
                  <a:pt x="1861476" y="1825025"/>
                </a:lnTo>
                <a:lnTo>
                  <a:pt x="1860569" y="1818912"/>
                </a:lnTo>
                <a:lnTo>
                  <a:pt x="1858982" y="1812346"/>
                </a:lnTo>
                <a:lnTo>
                  <a:pt x="1857394" y="1805780"/>
                </a:lnTo>
                <a:lnTo>
                  <a:pt x="1855126" y="1799215"/>
                </a:lnTo>
                <a:lnTo>
                  <a:pt x="1852405" y="1792649"/>
                </a:lnTo>
                <a:lnTo>
                  <a:pt x="1841521" y="1767065"/>
                </a:lnTo>
                <a:lnTo>
                  <a:pt x="1831317" y="1744424"/>
                </a:lnTo>
                <a:lnTo>
                  <a:pt x="1822246" y="1724953"/>
                </a:lnTo>
                <a:lnTo>
                  <a:pt x="1814310" y="1708652"/>
                </a:lnTo>
                <a:lnTo>
                  <a:pt x="1807734" y="1695747"/>
                </a:lnTo>
                <a:lnTo>
                  <a:pt x="1802745" y="1686464"/>
                </a:lnTo>
                <a:lnTo>
                  <a:pt x="1798663" y="1678766"/>
                </a:lnTo>
                <a:lnTo>
                  <a:pt x="1924515" y="1678766"/>
                </a:lnTo>
                <a:lnTo>
                  <a:pt x="1930411" y="1686917"/>
                </a:lnTo>
                <a:lnTo>
                  <a:pt x="1937214" y="1695973"/>
                </a:lnTo>
                <a:lnTo>
                  <a:pt x="1945377" y="1707973"/>
                </a:lnTo>
                <a:lnTo>
                  <a:pt x="1954901" y="1721784"/>
                </a:lnTo>
                <a:lnTo>
                  <a:pt x="1964878" y="1736953"/>
                </a:lnTo>
                <a:lnTo>
                  <a:pt x="1974856" y="1752801"/>
                </a:lnTo>
                <a:lnTo>
                  <a:pt x="1979845" y="1760726"/>
                </a:lnTo>
                <a:lnTo>
                  <a:pt x="1984153" y="1768650"/>
                </a:lnTo>
                <a:lnTo>
                  <a:pt x="1990729" y="1779744"/>
                </a:lnTo>
                <a:lnTo>
                  <a:pt x="1994357" y="1786989"/>
                </a:lnTo>
                <a:lnTo>
                  <a:pt x="1998439" y="1795139"/>
                </a:lnTo>
                <a:lnTo>
                  <a:pt x="2002521" y="1803969"/>
                </a:lnTo>
                <a:lnTo>
                  <a:pt x="2006829" y="1813478"/>
                </a:lnTo>
                <a:lnTo>
                  <a:pt x="2010911" y="1823440"/>
                </a:lnTo>
                <a:lnTo>
                  <a:pt x="2014766" y="1834081"/>
                </a:lnTo>
                <a:lnTo>
                  <a:pt x="2016580" y="1839968"/>
                </a:lnTo>
                <a:lnTo>
                  <a:pt x="2017940" y="1845402"/>
                </a:lnTo>
                <a:lnTo>
                  <a:pt x="2019528" y="1851062"/>
                </a:lnTo>
                <a:lnTo>
                  <a:pt x="2020662" y="1856722"/>
                </a:lnTo>
                <a:lnTo>
                  <a:pt x="2021569" y="1862382"/>
                </a:lnTo>
                <a:lnTo>
                  <a:pt x="2022702" y="1868269"/>
                </a:lnTo>
                <a:lnTo>
                  <a:pt x="2023383" y="1873929"/>
                </a:lnTo>
                <a:lnTo>
                  <a:pt x="2023836" y="1880042"/>
                </a:lnTo>
                <a:lnTo>
                  <a:pt x="2024063" y="1885702"/>
                </a:lnTo>
                <a:lnTo>
                  <a:pt x="2023836" y="1891362"/>
                </a:lnTo>
                <a:lnTo>
                  <a:pt x="2023610" y="1897249"/>
                </a:lnTo>
                <a:lnTo>
                  <a:pt x="2022929" y="1902909"/>
                </a:lnTo>
                <a:lnTo>
                  <a:pt x="2022249" y="1908569"/>
                </a:lnTo>
                <a:lnTo>
                  <a:pt x="2020662" y="1914229"/>
                </a:lnTo>
                <a:lnTo>
                  <a:pt x="2019301" y="1919663"/>
                </a:lnTo>
                <a:lnTo>
                  <a:pt x="2017260" y="1925097"/>
                </a:lnTo>
                <a:lnTo>
                  <a:pt x="2014539" y="1930983"/>
                </a:lnTo>
                <a:lnTo>
                  <a:pt x="2011591" y="1936644"/>
                </a:lnTo>
                <a:lnTo>
                  <a:pt x="2008643" y="1942077"/>
                </a:lnTo>
                <a:lnTo>
                  <a:pt x="2005015" y="1947285"/>
                </a:lnTo>
                <a:lnTo>
                  <a:pt x="2001387" y="1952266"/>
                </a:lnTo>
                <a:lnTo>
                  <a:pt x="1997532" y="1957020"/>
                </a:lnTo>
                <a:lnTo>
                  <a:pt x="1993677" y="1961322"/>
                </a:lnTo>
                <a:lnTo>
                  <a:pt x="1989142" y="1965624"/>
                </a:lnTo>
                <a:lnTo>
                  <a:pt x="1984834" y="1969246"/>
                </a:lnTo>
                <a:lnTo>
                  <a:pt x="1980298" y="1973095"/>
                </a:lnTo>
                <a:lnTo>
                  <a:pt x="1975310" y="1976718"/>
                </a:lnTo>
                <a:lnTo>
                  <a:pt x="1970321" y="1979887"/>
                </a:lnTo>
                <a:lnTo>
                  <a:pt x="1965105" y="1982831"/>
                </a:lnTo>
                <a:lnTo>
                  <a:pt x="1959890" y="1986000"/>
                </a:lnTo>
                <a:lnTo>
                  <a:pt x="1954221" y="1988491"/>
                </a:lnTo>
                <a:lnTo>
                  <a:pt x="1948778" y="1990755"/>
                </a:lnTo>
                <a:lnTo>
                  <a:pt x="1943110" y="1993245"/>
                </a:lnTo>
                <a:lnTo>
                  <a:pt x="1937214" y="1995283"/>
                </a:lnTo>
                <a:lnTo>
                  <a:pt x="1931091" y="1997321"/>
                </a:lnTo>
                <a:lnTo>
                  <a:pt x="1924969" y="1999132"/>
                </a:lnTo>
                <a:lnTo>
                  <a:pt x="1918846" y="2000490"/>
                </a:lnTo>
                <a:lnTo>
                  <a:pt x="1912497" y="2002075"/>
                </a:lnTo>
                <a:lnTo>
                  <a:pt x="1906148" y="2003207"/>
                </a:lnTo>
                <a:lnTo>
                  <a:pt x="1899798" y="2004113"/>
                </a:lnTo>
                <a:lnTo>
                  <a:pt x="1893222" y="2005245"/>
                </a:lnTo>
                <a:lnTo>
                  <a:pt x="1886646" y="2005924"/>
                </a:lnTo>
                <a:lnTo>
                  <a:pt x="1873494" y="2007283"/>
                </a:lnTo>
                <a:lnTo>
                  <a:pt x="1860115" y="2007962"/>
                </a:lnTo>
                <a:lnTo>
                  <a:pt x="1846510" y="2008188"/>
                </a:lnTo>
                <a:lnTo>
                  <a:pt x="0" y="2008188"/>
                </a:lnTo>
                <a:lnTo>
                  <a:pt x="41951" y="1882306"/>
                </a:lnTo>
                <a:lnTo>
                  <a:pt x="173699" y="1882306"/>
                </a:lnTo>
                <a:lnTo>
                  <a:pt x="178914" y="1882532"/>
                </a:lnTo>
                <a:lnTo>
                  <a:pt x="185037" y="1882532"/>
                </a:lnTo>
                <a:lnTo>
                  <a:pt x="192520" y="1881853"/>
                </a:lnTo>
                <a:lnTo>
                  <a:pt x="201590" y="1880948"/>
                </a:lnTo>
                <a:lnTo>
                  <a:pt x="206579" y="1880495"/>
                </a:lnTo>
                <a:lnTo>
                  <a:pt x="211794" y="1879363"/>
                </a:lnTo>
                <a:lnTo>
                  <a:pt x="217237" y="1878231"/>
                </a:lnTo>
                <a:lnTo>
                  <a:pt x="222679" y="1876646"/>
                </a:lnTo>
                <a:lnTo>
                  <a:pt x="228121" y="1875287"/>
                </a:lnTo>
                <a:lnTo>
                  <a:pt x="233790" y="1873250"/>
                </a:lnTo>
                <a:lnTo>
                  <a:pt x="239459" y="1870759"/>
                </a:lnTo>
                <a:lnTo>
                  <a:pt x="244901" y="1868269"/>
                </a:lnTo>
                <a:lnTo>
                  <a:pt x="250344" y="1865325"/>
                </a:lnTo>
                <a:lnTo>
                  <a:pt x="255786" y="1861929"/>
                </a:lnTo>
                <a:lnTo>
                  <a:pt x="261001" y="1858080"/>
                </a:lnTo>
                <a:lnTo>
                  <a:pt x="265990" y="1854005"/>
                </a:lnTo>
                <a:lnTo>
                  <a:pt x="270752" y="1849251"/>
                </a:lnTo>
                <a:lnTo>
                  <a:pt x="274834" y="1844043"/>
                </a:lnTo>
                <a:lnTo>
                  <a:pt x="277101" y="1841326"/>
                </a:lnTo>
                <a:lnTo>
                  <a:pt x="279142" y="1838383"/>
                </a:lnTo>
                <a:lnTo>
                  <a:pt x="280956" y="1835440"/>
                </a:lnTo>
                <a:lnTo>
                  <a:pt x="282544" y="1832270"/>
                </a:lnTo>
                <a:lnTo>
                  <a:pt x="284358" y="1828874"/>
                </a:lnTo>
                <a:lnTo>
                  <a:pt x="285718" y="1825478"/>
                </a:lnTo>
                <a:lnTo>
                  <a:pt x="287306" y="1822082"/>
                </a:lnTo>
                <a:lnTo>
                  <a:pt x="288439" y="1818006"/>
                </a:lnTo>
                <a:lnTo>
                  <a:pt x="289800" y="1814384"/>
                </a:lnTo>
                <a:lnTo>
                  <a:pt x="290707" y="1810309"/>
                </a:lnTo>
                <a:lnTo>
                  <a:pt x="291841" y="1806233"/>
                </a:lnTo>
                <a:lnTo>
                  <a:pt x="292521" y="1801705"/>
                </a:lnTo>
                <a:lnTo>
                  <a:pt x="292975" y="1797403"/>
                </a:lnTo>
                <a:lnTo>
                  <a:pt x="293428" y="1792649"/>
                </a:lnTo>
                <a:lnTo>
                  <a:pt x="293655" y="1787894"/>
                </a:lnTo>
                <a:lnTo>
                  <a:pt x="293655" y="1782687"/>
                </a:lnTo>
                <a:lnTo>
                  <a:pt x="293655" y="1652730"/>
                </a:lnTo>
                <a:lnTo>
                  <a:pt x="293655" y="1601788"/>
                </a:lnTo>
                <a:close/>
                <a:moveTo>
                  <a:pt x="180975" y="1314450"/>
                </a:moveTo>
                <a:lnTo>
                  <a:pt x="613229" y="1314450"/>
                </a:lnTo>
                <a:lnTo>
                  <a:pt x="1164772" y="1571419"/>
                </a:lnTo>
                <a:lnTo>
                  <a:pt x="1968500" y="1571419"/>
                </a:lnTo>
                <a:lnTo>
                  <a:pt x="1968500" y="1643063"/>
                </a:lnTo>
                <a:lnTo>
                  <a:pt x="1147990" y="1643063"/>
                </a:lnTo>
                <a:lnTo>
                  <a:pt x="588963" y="1382704"/>
                </a:lnTo>
                <a:lnTo>
                  <a:pt x="588963" y="1565091"/>
                </a:lnTo>
                <a:lnTo>
                  <a:pt x="180975" y="1565091"/>
                </a:lnTo>
                <a:lnTo>
                  <a:pt x="180975" y="1314450"/>
                </a:lnTo>
                <a:close/>
                <a:moveTo>
                  <a:pt x="808038" y="0"/>
                </a:moveTo>
                <a:lnTo>
                  <a:pt x="815068" y="454"/>
                </a:lnTo>
                <a:lnTo>
                  <a:pt x="822325" y="680"/>
                </a:lnTo>
                <a:lnTo>
                  <a:pt x="829356" y="1134"/>
                </a:lnTo>
                <a:lnTo>
                  <a:pt x="836159" y="1814"/>
                </a:lnTo>
                <a:lnTo>
                  <a:pt x="843190" y="3175"/>
                </a:lnTo>
                <a:lnTo>
                  <a:pt x="849993" y="4536"/>
                </a:lnTo>
                <a:lnTo>
                  <a:pt x="856570" y="6350"/>
                </a:lnTo>
                <a:lnTo>
                  <a:pt x="862920" y="8618"/>
                </a:lnTo>
                <a:lnTo>
                  <a:pt x="869270" y="11113"/>
                </a:lnTo>
                <a:lnTo>
                  <a:pt x="874940" y="14061"/>
                </a:lnTo>
                <a:lnTo>
                  <a:pt x="880609" y="17462"/>
                </a:lnTo>
                <a:lnTo>
                  <a:pt x="887413" y="21998"/>
                </a:lnTo>
                <a:lnTo>
                  <a:pt x="893309" y="26534"/>
                </a:lnTo>
                <a:lnTo>
                  <a:pt x="898979" y="31070"/>
                </a:lnTo>
                <a:lnTo>
                  <a:pt x="904422" y="35832"/>
                </a:lnTo>
                <a:lnTo>
                  <a:pt x="909411" y="40595"/>
                </a:lnTo>
                <a:lnTo>
                  <a:pt x="914173" y="45130"/>
                </a:lnTo>
                <a:lnTo>
                  <a:pt x="918256" y="50120"/>
                </a:lnTo>
                <a:lnTo>
                  <a:pt x="922338" y="55109"/>
                </a:lnTo>
                <a:lnTo>
                  <a:pt x="925966" y="60325"/>
                </a:lnTo>
                <a:lnTo>
                  <a:pt x="929141" y="65541"/>
                </a:lnTo>
                <a:lnTo>
                  <a:pt x="932543" y="70984"/>
                </a:lnTo>
                <a:lnTo>
                  <a:pt x="935265" y="76427"/>
                </a:lnTo>
                <a:lnTo>
                  <a:pt x="937532" y="82096"/>
                </a:lnTo>
                <a:lnTo>
                  <a:pt x="939800" y="88220"/>
                </a:lnTo>
                <a:lnTo>
                  <a:pt x="941841" y="94343"/>
                </a:lnTo>
                <a:lnTo>
                  <a:pt x="943656" y="100693"/>
                </a:lnTo>
                <a:lnTo>
                  <a:pt x="945243" y="107270"/>
                </a:lnTo>
                <a:lnTo>
                  <a:pt x="946604" y="114073"/>
                </a:lnTo>
                <a:lnTo>
                  <a:pt x="947738" y="121104"/>
                </a:lnTo>
                <a:lnTo>
                  <a:pt x="948872" y="128588"/>
                </a:lnTo>
                <a:lnTo>
                  <a:pt x="949779" y="136298"/>
                </a:lnTo>
                <a:lnTo>
                  <a:pt x="950459" y="144236"/>
                </a:lnTo>
                <a:lnTo>
                  <a:pt x="951593" y="160791"/>
                </a:lnTo>
                <a:lnTo>
                  <a:pt x="952273" y="178934"/>
                </a:lnTo>
                <a:lnTo>
                  <a:pt x="952500" y="198437"/>
                </a:lnTo>
                <a:lnTo>
                  <a:pt x="952727" y="242434"/>
                </a:lnTo>
                <a:lnTo>
                  <a:pt x="952727" y="324304"/>
                </a:lnTo>
                <a:lnTo>
                  <a:pt x="808265" y="324304"/>
                </a:lnTo>
                <a:lnTo>
                  <a:pt x="805090" y="324757"/>
                </a:lnTo>
                <a:lnTo>
                  <a:pt x="802141" y="324984"/>
                </a:lnTo>
                <a:lnTo>
                  <a:pt x="798740" y="325891"/>
                </a:lnTo>
                <a:lnTo>
                  <a:pt x="796018" y="326798"/>
                </a:lnTo>
                <a:lnTo>
                  <a:pt x="793070" y="328159"/>
                </a:lnTo>
                <a:lnTo>
                  <a:pt x="790575" y="329973"/>
                </a:lnTo>
                <a:lnTo>
                  <a:pt x="788081" y="331561"/>
                </a:lnTo>
                <a:lnTo>
                  <a:pt x="786040" y="333602"/>
                </a:lnTo>
                <a:lnTo>
                  <a:pt x="783998" y="335870"/>
                </a:lnTo>
                <a:lnTo>
                  <a:pt x="781957" y="338364"/>
                </a:lnTo>
                <a:lnTo>
                  <a:pt x="780370" y="341086"/>
                </a:lnTo>
                <a:lnTo>
                  <a:pt x="779009" y="343807"/>
                </a:lnTo>
                <a:lnTo>
                  <a:pt x="778102" y="346755"/>
                </a:lnTo>
                <a:lnTo>
                  <a:pt x="777195" y="349704"/>
                </a:lnTo>
                <a:lnTo>
                  <a:pt x="776741" y="352879"/>
                </a:lnTo>
                <a:lnTo>
                  <a:pt x="776515" y="356054"/>
                </a:lnTo>
                <a:lnTo>
                  <a:pt x="776741" y="359455"/>
                </a:lnTo>
                <a:lnTo>
                  <a:pt x="777195" y="362630"/>
                </a:lnTo>
                <a:lnTo>
                  <a:pt x="778102" y="365579"/>
                </a:lnTo>
                <a:lnTo>
                  <a:pt x="779009" y="368527"/>
                </a:lnTo>
                <a:lnTo>
                  <a:pt x="780370" y="371248"/>
                </a:lnTo>
                <a:lnTo>
                  <a:pt x="781957" y="373970"/>
                </a:lnTo>
                <a:lnTo>
                  <a:pt x="783998" y="376464"/>
                </a:lnTo>
                <a:lnTo>
                  <a:pt x="786040" y="378732"/>
                </a:lnTo>
                <a:lnTo>
                  <a:pt x="788081" y="380773"/>
                </a:lnTo>
                <a:lnTo>
                  <a:pt x="790575" y="382361"/>
                </a:lnTo>
                <a:lnTo>
                  <a:pt x="793070" y="384175"/>
                </a:lnTo>
                <a:lnTo>
                  <a:pt x="796018" y="385309"/>
                </a:lnTo>
                <a:lnTo>
                  <a:pt x="798740" y="386443"/>
                </a:lnTo>
                <a:lnTo>
                  <a:pt x="802141" y="387350"/>
                </a:lnTo>
                <a:lnTo>
                  <a:pt x="805090" y="387804"/>
                </a:lnTo>
                <a:lnTo>
                  <a:pt x="808265" y="387804"/>
                </a:lnTo>
                <a:lnTo>
                  <a:pt x="952727" y="387804"/>
                </a:lnTo>
                <a:lnTo>
                  <a:pt x="952727" y="470127"/>
                </a:lnTo>
                <a:lnTo>
                  <a:pt x="952727" y="481466"/>
                </a:lnTo>
                <a:lnTo>
                  <a:pt x="952954" y="492579"/>
                </a:lnTo>
                <a:lnTo>
                  <a:pt x="812347" y="497114"/>
                </a:lnTo>
                <a:lnTo>
                  <a:pt x="809172" y="497568"/>
                </a:lnTo>
                <a:lnTo>
                  <a:pt x="806223" y="498248"/>
                </a:lnTo>
                <a:lnTo>
                  <a:pt x="803048" y="498929"/>
                </a:lnTo>
                <a:lnTo>
                  <a:pt x="800327" y="500289"/>
                </a:lnTo>
                <a:lnTo>
                  <a:pt x="797606" y="501650"/>
                </a:lnTo>
                <a:lnTo>
                  <a:pt x="794884" y="503464"/>
                </a:lnTo>
                <a:lnTo>
                  <a:pt x="792616" y="505052"/>
                </a:lnTo>
                <a:lnTo>
                  <a:pt x="790348" y="507320"/>
                </a:lnTo>
                <a:lnTo>
                  <a:pt x="788307" y="509587"/>
                </a:lnTo>
                <a:lnTo>
                  <a:pt x="786720" y="512082"/>
                </a:lnTo>
                <a:lnTo>
                  <a:pt x="785132" y="514803"/>
                </a:lnTo>
                <a:lnTo>
                  <a:pt x="783998" y="517752"/>
                </a:lnTo>
                <a:lnTo>
                  <a:pt x="782865" y="520473"/>
                </a:lnTo>
                <a:lnTo>
                  <a:pt x="782184" y="523648"/>
                </a:lnTo>
                <a:lnTo>
                  <a:pt x="781957" y="527050"/>
                </a:lnTo>
                <a:lnTo>
                  <a:pt x="781957" y="530225"/>
                </a:lnTo>
                <a:lnTo>
                  <a:pt x="782184" y="533400"/>
                </a:lnTo>
                <a:lnTo>
                  <a:pt x="782638" y="536575"/>
                </a:lnTo>
                <a:lnTo>
                  <a:pt x="783772" y="539523"/>
                </a:lnTo>
                <a:lnTo>
                  <a:pt x="784679" y="542245"/>
                </a:lnTo>
                <a:lnTo>
                  <a:pt x="786266" y="544966"/>
                </a:lnTo>
                <a:lnTo>
                  <a:pt x="787854" y="547914"/>
                </a:lnTo>
                <a:lnTo>
                  <a:pt x="789895" y="549955"/>
                </a:lnTo>
                <a:lnTo>
                  <a:pt x="791936" y="552223"/>
                </a:lnTo>
                <a:lnTo>
                  <a:pt x="794431" y="554264"/>
                </a:lnTo>
                <a:lnTo>
                  <a:pt x="796925" y="556079"/>
                </a:lnTo>
                <a:lnTo>
                  <a:pt x="799647" y="557439"/>
                </a:lnTo>
                <a:lnTo>
                  <a:pt x="802368" y="558800"/>
                </a:lnTo>
                <a:lnTo>
                  <a:pt x="805316" y="559707"/>
                </a:lnTo>
                <a:lnTo>
                  <a:pt x="808265" y="560387"/>
                </a:lnTo>
                <a:lnTo>
                  <a:pt x="811440" y="560614"/>
                </a:lnTo>
                <a:lnTo>
                  <a:pt x="814615" y="560614"/>
                </a:lnTo>
                <a:lnTo>
                  <a:pt x="956809" y="556079"/>
                </a:lnTo>
                <a:lnTo>
                  <a:pt x="958170" y="569232"/>
                </a:lnTo>
                <a:lnTo>
                  <a:pt x="959984" y="582159"/>
                </a:lnTo>
                <a:lnTo>
                  <a:pt x="961798" y="595313"/>
                </a:lnTo>
                <a:lnTo>
                  <a:pt x="963840" y="608012"/>
                </a:lnTo>
                <a:lnTo>
                  <a:pt x="966107" y="620939"/>
                </a:lnTo>
                <a:lnTo>
                  <a:pt x="968829" y="633639"/>
                </a:lnTo>
                <a:lnTo>
                  <a:pt x="971550" y="645886"/>
                </a:lnTo>
                <a:lnTo>
                  <a:pt x="974498" y="658359"/>
                </a:lnTo>
                <a:lnTo>
                  <a:pt x="838200" y="677636"/>
                </a:lnTo>
                <a:lnTo>
                  <a:pt x="835025" y="678316"/>
                </a:lnTo>
                <a:lnTo>
                  <a:pt x="832077" y="679223"/>
                </a:lnTo>
                <a:lnTo>
                  <a:pt x="829129" y="680357"/>
                </a:lnTo>
                <a:lnTo>
                  <a:pt x="826407" y="681945"/>
                </a:lnTo>
                <a:lnTo>
                  <a:pt x="823913" y="683759"/>
                </a:lnTo>
                <a:lnTo>
                  <a:pt x="821418" y="685573"/>
                </a:lnTo>
                <a:lnTo>
                  <a:pt x="819377" y="687614"/>
                </a:lnTo>
                <a:lnTo>
                  <a:pt x="817336" y="690109"/>
                </a:lnTo>
                <a:lnTo>
                  <a:pt x="815748" y="692604"/>
                </a:lnTo>
                <a:lnTo>
                  <a:pt x="814161" y="695325"/>
                </a:lnTo>
                <a:lnTo>
                  <a:pt x="813027" y="698046"/>
                </a:lnTo>
                <a:lnTo>
                  <a:pt x="811893" y="700995"/>
                </a:lnTo>
                <a:lnTo>
                  <a:pt x="811440" y="703943"/>
                </a:lnTo>
                <a:lnTo>
                  <a:pt x="810986" y="707118"/>
                </a:lnTo>
                <a:lnTo>
                  <a:pt x="810986" y="710520"/>
                </a:lnTo>
                <a:lnTo>
                  <a:pt x="811213" y="713695"/>
                </a:lnTo>
                <a:lnTo>
                  <a:pt x="811893" y="716870"/>
                </a:lnTo>
                <a:lnTo>
                  <a:pt x="812800" y="719818"/>
                </a:lnTo>
                <a:lnTo>
                  <a:pt x="813934" y="722766"/>
                </a:lnTo>
                <a:lnTo>
                  <a:pt x="815522" y="725487"/>
                </a:lnTo>
                <a:lnTo>
                  <a:pt x="817109" y="727982"/>
                </a:lnTo>
                <a:lnTo>
                  <a:pt x="819150" y="730477"/>
                </a:lnTo>
                <a:lnTo>
                  <a:pt x="821418" y="732745"/>
                </a:lnTo>
                <a:lnTo>
                  <a:pt x="823686" y="734559"/>
                </a:lnTo>
                <a:lnTo>
                  <a:pt x="826181" y="736146"/>
                </a:lnTo>
                <a:lnTo>
                  <a:pt x="828902" y="737734"/>
                </a:lnTo>
                <a:lnTo>
                  <a:pt x="831623" y="738868"/>
                </a:lnTo>
                <a:lnTo>
                  <a:pt x="834572" y="740002"/>
                </a:lnTo>
                <a:lnTo>
                  <a:pt x="837747" y="740455"/>
                </a:lnTo>
                <a:lnTo>
                  <a:pt x="840695" y="740909"/>
                </a:lnTo>
                <a:lnTo>
                  <a:pt x="843870" y="740909"/>
                </a:lnTo>
                <a:lnTo>
                  <a:pt x="847272" y="740682"/>
                </a:lnTo>
                <a:lnTo>
                  <a:pt x="994002" y="719818"/>
                </a:lnTo>
                <a:lnTo>
                  <a:pt x="998084" y="730477"/>
                </a:lnTo>
                <a:lnTo>
                  <a:pt x="1002393" y="741136"/>
                </a:lnTo>
                <a:lnTo>
                  <a:pt x="1007156" y="751795"/>
                </a:lnTo>
                <a:lnTo>
                  <a:pt x="1011691" y="762454"/>
                </a:lnTo>
                <a:lnTo>
                  <a:pt x="1016681" y="772886"/>
                </a:lnTo>
                <a:lnTo>
                  <a:pt x="1021897" y="783545"/>
                </a:lnTo>
                <a:lnTo>
                  <a:pt x="1027340" y="793977"/>
                </a:lnTo>
                <a:lnTo>
                  <a:pt x="1032782" y="804409"/>
                </a:lnTo>
                <a:lnTo>
                  <a:pt x="899886" y="857250"/>
                </a:lnTo>
                <a:lnTo>
                  <a:pt x="896938" y="858384"/>
                </a:lnTo>
                <a:lnTo>
                  <a:pt x="894216" y="859971"/>
                </a:lnTo>
                <a:lnTo>
                  <a:pt x="891495" y="862013"/>
                </a:lnTo>
                <a:lnTo>
                  <a:pt x="889227" y="863827"/>
                </a:lnTo>
                <a:lnTo>
                  <a:pt x="887413" y="866095"/>
                </a:lnTo>
                <a:lnTo>
                  <a:pt x="885372" y="868589"/>
                </a:lnTo>
                <a:lnTo>
                  <a:pt x="883784" y="871311"/>
                </a:lnTo>
                <a:lnTo>
                  <a:pt x="882423" y="874032"/>
                </a:lnTo>
                <a:lnTo>
                  <a:pt x="881290" y="876754"/>
                </a:lnTo>
                <a:lnTo>
                  <a:pt x="880609" y="879702"/>
                </a:lnTo>
                <a:lnTo>
                  <a:pt x="880156" y="882877"/>
                </a:lnTo>
                <a:lnTo>
                  <a:pt x="879929" y="886052"/>
                </a:lnTo>
                <a:lnTo>
                  <a:pt x="879929" y="889000"/>
                </a:lnTo>
                <a:lnTo>
                  <a:pt x="880382" y="892175"/>
                </a:lnTo>
                <a:lnTo>
                  <a:pt x="881063" y="895350"/>
                </a:lnTo>
                <a:lnTo>
                  <a:pt x="882197" y="898298"/>
                </a:lnTo>
                <a:lnTo>
                  <a:pt x="883331" y="901473"/>
                </a:lnTo>
                <a:lnTo>
                  <a:pt x="885145" y="904195"/>
                </a:lnTo>
                <a:lnTo>
                  <a:pt x="886732" y="906463"/>
                </a:lnTo>
                <a:lnTo>
                  <a:pt x="889000" y="908957"/>
                </a:lnTo>
                <a:lnTo>
                  <a:pt x="891268" y="910998"/>
                </a:lnTo>
                <a:lnTo>
                  <a:pt x="893763" y="912813"/>
                </a:lnTo>
                <a:lnTo>
                  <a:pt x="896257" y="914400"/>
                </a:lnTo>
                <a:lnTo>
                  <a:pt x="898979" y="915761"/>
                </a:lnTo>
                <a:lnTo>
                  <a:pt x="901927" y="916895"/>
                </a:lnTo>
                <a:lnTo>
                  <a:pt x="904875" y="917802"/>
                </a:lnTo>
                <a:lnTo>
                  <a:pt x="907823" y="918255"/>
                </a:lnTo>
                <a:lnTo>
                  <a:pt x="910772" y="918482"/>
                </a:lnTo>
                <a:lnTo>
                  <a:pt x="914173" y="918482"/>
                </a:lnTo>
                <a:lnTo>
                  <a:pt x="917122" y="918029"/>
                </a:lnTo>
                <a:lnTo>
                  <a:pt x="920297" y="917121"/>
                </a:lnTo>
                <a:lnTo>
                  <a:pt x="923245" y="916214"/>
                </a:lnTo>
                <a:lnTo>
                  <a:pt x="1066347" y="859745"/>
                </a:lnTo>
                <a:lnTo>
                  <a:pt x="1066573" y="859971"/>
                </a:lnTo>
                <a:lnTo>
                  <a:pt x="1073150" y="869723"/>
                </a:lnTo>
                <a:lnTo>
                  <a:pt x="1079954" y="879021"/>
                </a:lnTo>
                <a:lnTo>
                  <a:pt x="1087211" y="888546"/>
                </a:lnTo>
                <a:lnTo>
                  <a:pt x="1094241" y="897391"/>
                </a:lnTo>
                <a:lnTo>
                  <a:pt x="1101725" y="906236"/>
                </a:lnTo>
                <a:lnTo>
                  <a:pt x="1109436" y="915080"/>
                </a:lnTo>
                <a:lnTo>
                  <a:pt x="1117147" y="923471"/>
                </a:lnTo>
                <a:lnTo>
                  <a:pt x="1125084" y="931636"/>
                </a:lnTo>
                <a:lnTo>
                  <a:pt x="1012598" y="1011691"/>
                </a:lnTo>
                <a:lnTo>
                  <a:pt x="1009877" y="1013732"/>
                </a:lnTo>
                <a:lnTo>
                  <a:pt x="1007609" y="1016000"/>
                </a:lnTo>
                <a:lnTo>
                  <a:pt x="1005568" y="1018495"/>
                </a:lnTo>
                <a:lnTo>
                  <a:pt x="1003754" y="1020762"/>
                </a:lnTo>
                <a:lnTo>
                  <a:pt x="1002393" y="1023484"/>
                </a:lnTo>
                <a:lnTo>
                  <a:pt x="1001032" y="1026432"/>
                </a:lnTo>
                <a:lnTo>
                  <a:pt x="1000125" y="1029380"/>
                </a:lnTo>
                <a:lnTo>
                  <a:pt x="999445" y="1032328"/>
                </a:lnTo>
                <a:lnTo>
                  <a:pt x="999218" y="1035277"/>
                </a:lnTo>
                <a:lnTo>
                  <a:pt x="999218" y="1038452"/>
                </a:lnTo>
                <a:lnTo>
                  <a:pt x="999218" y="1041400"/>
                </a:lnTo>
                <a:lnTo>
                  <a:pt x="999672" y="1044348"/>
                </a:lnTo>
                <a:lnTo>
                  <a:pt x="1000579" y="1047296"/>
                </a:lnTo>
                <a:lnTo>
                  <a:pt x="1001713" y="1050471"/>
                </a:lnTo>
                <a:lnTo>
                  <a:pt x="1003073" y="1053420"/>
                </a:lnTo>
                <a:lnTo>
                  <a:pt x="1004888" y="1056141"/>
                </a:lnTo>
                <a:lnTo>
                  <a:pt x="1006702" y="1058636"/>
                </a:lnTo>
                <a:lnTo>
                  <a:pt x="1008970" y="1060677"/>
                </a:lnTo>
                <a:lnTo>
                  <a:pt x="1011465" y="1062945"/>
                </a:lnTo>
                <a:lnTo>
                  <a:pt x="1013959" y="1064759"/>
                </a:lnTo>
                <a:lnTo>
                  <a:pt x="1016681" y="1066346"/>
                </a:lnTo>
                <a:lnTo>
                  <a:pt x="1019629" y="1067480"/>
                </a:lnTo>
                <a:lnTo>
                  <a:pt x="1022350" y="1068161"/>
                </a:lnTo>
                <a:lnTo>
                  <a:pt x="1025298" y="1069068"/>
                </a:lnTo>
                <a:lnTo>
                  <a:pt x="1028700" y="1069295"/>
                </a:lnTo>
                <a:lnTo>
                  <a:pt x="1031648" y="1069521"/>
                </a:lnTo>
                <a:lnTo>
                  <a:pt x="1034597" y="1069295"/>
                </a:lnTo>
                <a:lnTo>
                  <a:pt x="1037545" y="1068614"/>
                </a:lnTo>
                <a:lnTo>
                  <a:pt x="1040720" y="1067707"/>
                </a:lnTo>
                <a:lnTo>
                  <a:pt x="1043441" y="1066800"/>
                </a:lnTo>
                <a:lnTo>
                  <a:pt x="1046390" y="1065212"/>
                </a:lnTo>
                <a:lnTo>
                  <a:pt x="1049111" y="1063625"/>
                </a:lnTo>
                <a:lnTo>
                  <a:pt x="1173163" y="975405"/>
                </a:lnTo>
                <a:lnTo>
                  <a:pt x="1183141" y="983343"/>
                </a:lnTo>
                <a:lnTo>
                  <a:pt x="1193120" y="991053"/>
                </a:lnTo>
                <a:lnTo>
                  <a:pt x="1203325" y="998764"/>
                </a:lnTo>
                <a:lnTo>
                  <a:pt x="1213757" y="1006248"/>
                </a:lnTo>
                <a:lnTo>
                  <a:pt x="1224190" y="1013505"/>
                </a:lnTo>
                <a:lnTo>
                  <a:pt x="1234848" y="1020536"/>
                </a:lnTo>
                <a:lnTo>
                  <a:pt x="1245734" y="1027566"/>
                </a:lnTo>
                <a:lnTo>
                  <a:pt x="1256847" y="1034370"/>
                </a:lnTo>
                <a:lnTo>
                  <a:pt x="1169761" y="1123950"/>
                </a:lnTo>
                <a:lnTo>
                  <a:pt x="1167493" y="1126445"/>
                </a:lnTo>
                <a:lnTo>
                  <a:pt x="1165679" y="1128939"/>
                </a:lnTo>
                <a:lnTo>
                  <a:pt x="1163865" y="1131661"/>
                </a:lnTo>
                <a:lnTo>
                  <a:pt x="1162731" y="1134609"/>
                </a:lnTo>
                <a:lnTo>
                  <a:pt x="1161823" y="1137557"/>
                </a:lnTo>
                <a:lnTo>
                  <a:pt x="1160916" y="1140732"/>
                </a:lnTo>
                <a:lnTo>
                  <a:pt x="1160690" y="1143680"/>
                </a:lnTo>
                <a:lnTo>
                  <a:pt x="1160463" y="1146629"/>
                </a:lnTo>
                <a:lnTo>
                  <a:pt x="1160690" y="1149804"/>
                </a:lnTo>
                <a:lnTo>
                  <a:pt x="1161143" y="1152752"/>
                </a:lnTo>
                <a:lnTo>
                  <a:pt x="1162050" y="1155700"/>
                </a:lnTo>
                <a:lnTo>
                  <a:pt x="1162957" y="1158421"/>
                </a:lnTo>
                <a:lnTo>
                  <a:pt x="1164545" y="1161370"/>
                </a:lnTo>
                <a:lnTo>
                  <a:pt x="1165906" y="1164091"/>
                </a:lnTo>
                <a:lnTo>
                  <a:pt x="1167947" y="1166586"/>
                </a:lnTo>
                <a:lnTo>
                  <a:pt x="1170215" y="1169080"/>
                </a:lnTo>
                <a:lnTo>
                  <a:pt x="1172709" y="1171121"/>
                </a:lnTo>
                <a:lnTo>
                  <a:pt x="1175204" y="1173162"/>
                </a:lnTo>
                <a:lnTo>
                  <a:pt x="1177925" y="1174523"/>
                </a:lnTo>
                <a:lnTo>
                  <a:pt x="1180873" y="1175884"/>
                </a:lnTo>
                <a:lnTo>
                  <a:pt x="1183822" y="1176791"/>
                </a:lnTo>
                <a:lnTo>
                  <a:pt x="1186770" y="1177471"/>
                </a:lnTo>
                <a:lnTo>
                  <a:pt x="1189718" y="1177925"/>
                </a:lnTo>
                <a:lnTo>
                  <a:pt x="1192666" y="1178152"/>
                </a:lnTo>
                <a:lnTo>
                  <a:pt x="1195615" y="1177925"/>
                </a:lnTo>
                <a:lnTo>
                  <a:pt x="1199016" y="1177245"/>
                </a:lnTo>
                <a:lnTo>
                  <a:pt x="1201965" y="1176564"/>
                </a:lnTo>
                <a:lnTo>
                  <a:pt x="1204686" y="1175657"/>
                </a:lnTo>
                <a:lnTo>
                  <a:pt x="1207634" y="1174070"/>
                </a:lnTo>
                <a:lnTo>
                  <a:pt x="1210129" y="1172709"/>
                </a:lnTo>
                <a:lnTo>
                  <a:pt x="1212850" y="1170668"/>
                </a:lnTo>
                <a:lnTo>
                  <a:pt x="1215118" y="1168400"/>
                </a:lnTo>
                <a:lnTo>
                  <a:pt x="1314223" y="1066800"/>
                </a:lnTo>
                <a:lnTo>
                  <a:pt x="1326923" y="1073150"/>
                </a:lnTo>
                <a:lnTo>
                  <a:pt x="1339397" y="1079727"/>
                </a:lnTo>
                <a:lnTo>
                  <a:pt x="1365477" y="1092200"/>
                </a:lnTo>
                <a:lnTo>
                  <a:pt x="1392011" y="1104673"/>
                </a:lnTo>
                <a:lnTo>
                  <a:pt x="1418998" y="1116920"/>
                </a:lnTo>
                <a:lnTo>
                  <a:pt x="1347334" y="1208768"/>
                </a:lnTo>
                <a:lnTo>
                  <a:pt x="1345520" y="1211489"/>
                </a:lnTo>
                <a:lnTo>
                  <a:pt x="1343932" y="1214211"/>
                </a:lnTo>
                <a:lnTo>
                  <a:pt x="1342798" y="1217159"/>
                </a:lnTo>
                <a:lnTo>
                  <a:pt x="1341664" y="1220107"/>
                </a:lnTo>
                <a:lnTo>
                  <a:pt x="1340984" y="1223282"/>
                </a:lnTo>
                <a:lnTo>
                  <a:pt x="1340757" y="1226230"/>
                </a:lnTo>
                <a:lnTo>
                  <a:pt x="1340757" y="1229179"/>
                </a:lnTo>
                <a:lnTo>
                  <a:pt x="1340984" y="1232354"/>
                </a:lnTo>
                <a:lnTo>
                  <a:pt x="1341438" y="1235302"/>
                </a:lnTo>
                <a:lnTo>
                  <a:pt x="1342118" y="1238250"/>
                </a:lnTo>
                <a:lnTo>
                  <a:pt x="1343252" y="1240971"/>
                </a:lnTo>
                <a:lnTo>
                  <a:pt x="1344613" y="1243693"/>
                </a:lnTo>
                <a:lnTo>
                  <a:pt x="1346200" y="1246414"/>
                </a:lnTo>
                <a:lnTo>
                  <a:pt x="1348241" y="1248909"/>
                </a:lnTo>
                <a:lnTo>
                  <a:pt x="1350509" y="1251177"/>
                </a:lnTo>
                <a:lnTo>
                  <a:pt x="1352777" y="1253445"/>
                </a:lnTo>
                <a:lnTo>
                  <a:pt x="1355498" y="1255259"/>
                </a:lnTo>
                <a:lnTo>
                  <a:pt x="1358220" y="1256846"/>
                </a:lnTo>
                <a:lnTo>
                  <a:pt x="1361395" y="1258207"/>
                </a:lnTo>
                <a:lnTo>
                  <a:pt x="1364343" y="1259114"/>
                </a:lnTo>
                <a:lnTo>
                  <a:pt x="1367291" y="1259568"/>
                </a:lnTo>
                <a:lnTo>
                  <a:pt x="1370239" y="1260021"/>
                </a:lnTo>
                <a:lnTo>
                  <a:pt x="1373188" y="1260021"/>
                </a:lnTo>
                <a:lnTo>
                  <a:pt x="1376363" y="1259795"/>
                </a:lnTo>
                <a:lnTo>
                  <a:pt x="1379311" y="1259341"/>
                </a:lnTo>
                <a:lnTo>
                  <a:pt x="1382486" y="1258661"/>
                </a:lnTo>
                <a:lnTo>
                  <a:pt x="1385207" y="1257300"/>
                </a:lnTo>
                <a:lnTo>
                  <a:pt x="1387929" y="1256166"/>
                </a:lnTo>
                <a:lnTo>
                  <a:pt x="1390650" y="1254352"/>
                </a:lnTo>
                <a:lnTo>
                  <a:pt x="1393145" y="1252537"/>
                </a:lnTo>
                <a:lnTo>
                  <a:pt x="1395413" y="1250496"/>
                </a:lnTo>
                <a:lnTo>
                  <a:pt x="1397454" y="1248002"/>
                </a:lnTo>
                <a:lnTo>
                  <a:pt x="1479550" y="1142773"/>
                </a:lnTo>
                <a:lnTo>
                  <a:pt x="1528989" y="1163184"/>
                </a:lnTo>
                <a:lnTo>
                  <a:pt x="1579109" y="1184048"/>
                </a:lnTo>
                <a:lnTo>
                  <a:pt x="1582284" y="1184955"/>
                </a:lnTo>
                <a:lnTo>
                  <a:pt x="1521052" y="1273855"/>
                </a:lnTo>
                <a:lnTo>
                  <a:pt x="1519238" y="1276804"/>
                </a:lnTo>
                <a:lnTo>
                  <a:pt x="1517877" y="1279525"/>
                </a:lnTo>
                <a:lnTo>
                  <a:pt x="1516743" y="1282473"/>
                </a:lnTo>
                <a:lnTo>
                  <a:pt x="1516063" y="1285421"/>
                </a:lnTo>
                <a:lnTo>
                  <a:pt x="1515609" y="1288596"/>
                </a:lnTo>
                <a:lnTo>
                  <a:pt x="1515609" y="1291545"/>
                </a:lnTo>
                <a:lnTo>
                  <a:pt x="1515609" y="1294493"/>
                </a:lnTo>
                <a:lnTo>
                  <a:pt x="1516063" y="1297895"/>
                </a:lnTo>
                <a:lnTo>
                  <a:pt x="1516743" y="1300843"/>
                </a:lnTo>
                <a:lnTo>
                  <a:pt x="1517650" y="1303564"/>
                </a:lnTo>
                <a:lnTo>
                  <a:pt x="1519011" y="1306512"/>
                </a:lnTo>
                <a:lnTo>
                  <a:pt x="1520372" y="1309007"/>
                </a:lnTo>
                <a:lnTo>
                  <a:pt x="1522186" y="1311729"/>
                </a:lnTo>
                <a:lnTo>
                  <a:pt x="1524454" y="1313996"/>
                </a:lnTo>
                <a:lnTo>
                  <a:pt x="1526722" y="1316264"/>
                </a:lnTo>
                <a:lnTo>
                  <a:pt x="1529443" y="1318079"/>
                </a:lnTo>
                <a:lnTo>
                  <a:pt x="1532164" y="1319893"/>
                </a:lnTo>
                <a:lnTo>
                  <a:pt x="1534886" y="1321027"/>
                </a:lnTo>
                <a:lnTo>
                  <a:pt x="1537834" y="1322387"/>
                </a:lnTo>
                <a:lnTo>
                  <a:pt x="1540782" y="1323068"/>
                </a:lnTo>
                <a:lnTo>
                  <a:pt x="1543957" y="1323521"/>
                </a:lnTo>
                <a:lnTo>
                  <a:pt x="1546905" y="1323521"/>
                </a:lnTo>
                <a:lnTo>
                  <a:pt x="1549854" y="1323521"/>
                </a:lnTo>
                <a:lnTo>
                  <a:pt x="1553255" y="1323068"/>
                </a:lnTo>
                <a:lnTo>
                  <a:pt x="1556204" y="1322387"/>
                </a:lnTo>
                <a:lnTo>
                  <a:pt x="1558925" y="1321707"/>
                </a:lnTo>
                <a:lnTo>
                  <a:pt x="1561646" y="1320120"/>
                </a:lnTo>
                <a:lnTo>
                  <a:pt x="1564368" y="1318532"/>
                </a:lnTo>
                <a:lnTo>
                  <a:pt x="1566862" y="1316945"/>
                </a:lnTo>
                <a:lnTo>
                  <a:pt x="1569357" y="1314904"/>
                </a:lnTo>
                <a:lnTo>
                  <a:pt x="1571625" y="1312409"/>
                </a:lnTo>
                <a:lnTo>
                  <a:pt x="1573439" y="1309914"/>
                </a:lnTo>
                <a:lnTo>
                  <a:pt x="1642609" y="1209221"/>
                </a:lnTo>
                <a:lnTo>
                  <a:pt x="1671638" y="1221241"/>
                </a:lnTo>
                <a:lnTo>
                  <a:pt x="1700666" y="1233261"/>
                </a:lnTo>
                <a:lnTo>
                  <a:pt x="1714954" y="1239837"/>
                </a:lnTo>
                <a:lnTo>
                  <a:pt x="1729468" y="1246187"/>
                </a:lnTo>
                <a:lnTo>
                  <a:pt x="1743529" y="1252991"/>
                </a:lnTo>
                <a:lnTo>
                  <a:pt x="1757589" y="1259795"/>
                </a:lnTo>
                <a:lnTo>
                  <a:pt x="1771423" y="1267052"/>
                </a:lnTo>
                <a:lnTo>
                  <a:pt x="1785030" y="1274536"/>
                </a:lnTo>
                <a:lnTo>
                  <a:pt x="1798411" y="1282246"/>
                </a:lnTo>
                <a:lnTo>
                  <a:pt x="1811564" y="1290184"/>
                </a:lnTo>
                <a:lnTo>
                  <a:pt x="1824038" y="1298348"/>
                </a:lnTo>
                <a:lnTo>
                  <a:pt x="1836738" y="1306966"/>
                </a:lnTo>
                <a:lnTo>
                  <a:pt x="1848757" y="1315811"/>
                </a:lnTo>
                <a:lnTo>
                  <a:pt x="1860323" y="1325109"/>
                </a:lnTo>
                <a:lnTo>
                  <a:pt x="1865993" y="1329871"/>
                </a:lnTo>
                <a:lnTo>
                  <a:pt x="1871662" y="1334861"/>
                </a:lnTo>
                <a:lnTo>
                  <a:pt x="1877105" y="1339623"/>
                </a:lnTo>
                <a:lnTo>
                  <a:pt x="1882321" y="1344839"/>
                </a:lnTo>
                <a:lnTo>
                  <a:pt x="1887538" y="1350055"/>
                </a:lnTo>
                <a:lnTo>
                  <a:pt x="1892527" y="1355271"/>
                </a:lnTo>
                <a:lnTo>
                  <a:pt x="1897516" y="1360714"/>
                </a:lnTo>
                <a:lnTo>
                  <a:pt x="1902505" y="1366157"/>
                </a:lnTo>
                <a:lnTo>
                  <a:pt x="1907268" y="1372054"/>
                </a:lnTo>
                <a:lnTo>
                  <a:pt x="1911577" y="1377723"/>
                </a:lnTo>
                <a:lnTo>
                  <a:pt x="1916112" y="1383620"/>
                </a:lnTo>
                <a:lnTo>
                  <a:pt x="1920421" y="1389516"/>
                </a:lnTo>
                <a:lnTo>
                  <a:pt x="1924277" y="1395866"/>
                </a:lnTo>
                <a:lnTo>
                  <a:pt x="1928359" y="1402216"/>
                </a:lnTo>
                <a:lnTo>
                  <a:pt x="1932214" y="1408339"/>
                </a:lnTo>
                <a:lnTo>
                  <a:pt x="1935616" y="1415143"/>
                </a:lnTo>
                <a:lnTo>
                  <a:pt x="1939245" y="1421720"/>
                </a:lnTo>
                <a:lnTo>
                  <a:pt x="1942420" y="1428523"/>
                </a:lnTo>
                <a:lnTo>
                  <a:pt x="1945595" y="1435327"/>
                </a:lnTo>
                <a:lnTo>
                  <a:pt x="1948543" y="1442584"/>
                </a:lnTo>
                <a:lnTo>
                  <a:pt x="1951264" y="1449841"/>
                </a:lnTo>
                <a:lnTo>
                  <a:pt x="1953759" y="1457325"/>
                </a:lnTo>
                <a:lnTo>
                  <a:pt x="1956254" y="1464582"/>
                </a:lnTo>
                <a:lnTo>
                  <a:pt x="1958295" y="1472293"/>
                </a:lnTo>
                <a:lnTo>
                  <a:pt x="1960336" y="1480230"/>
                </a:lnTo>
                <a:lnTo>
                  <a:pt x="1962150" y="1488168"/>
                </a:lnTo>
                <a:lnTo>
                  <a:pt x="1963738" y="1496332"/>
                </a:lnTo>
                <a:lnTo>
                  <a:pt x="1965098" y="1504950"/>
                </a:lnTo>
                <a:lnTo>
                  <a:pt x="1966232" y="1513341"/>
                </a:lnTo>
                <a:lnTo>
                  <a:pt x="1967139" y="1521959"/>
                </a:lnTo>
                <a:lnTo>
                  <a:pt x="1967820" y="1530577"/>
                </a:lnTo>
                <a:lnTo>
                  <a:pt x="1968500" y="1539875"/>
                </a:lnTo>
                <a:lnTo>
                  <a:pt x="1171802" y="1539875"/>
                </a:lnTo>
                <a:lnTo>
                  <a:pt x="620259" y="1282020"/>
                </a:lnTo>
                <a:lnTo>
                  <a:pt x="181202" y="1282020"/>
                </a:lnTo>
                <a:lnTo>
                  <a:pt x="180975" y="1252537"/>
                </a:lnTo>
                <a:lnTo>
                  <a:pt x="181202" y="1212170"/>
                </a:lnTo>
                <a:lnTo>
                  <a:pt x="181656" y="1188584"/>
                </a:lnTo>
                <a:lnTo>
                  <a:pt x="182109" y="1162504"/>
                </a:lnTo>
                <a:lnTo>
                  <a:pt x="182563" y="1134382"/>
                </a:lnTo>
                <a:lnTo>
                  <a:pt x="183470" y="1104220"/>
                </a:lnTo>
                <a:lnTo>
                  <a:pt x="184831" y="1072470"/>
                </a:lnTo>
                <a:lnTo>
                  <a:pt x="186191" y="1038905"/>
                </a:lnTo>
                <a:lnTo>
                  <a:pt x="188006" y="1003980"/>
                </a:lnTo>
                <a:lnTo>
                  <a:pt x="190273" y="967468"/>
                </a:lnTo>
                <a:lnTo>
                  <a:pt x="192768" y="930048"/>
                </a:lnTo>
                <a:lnTo>
                  <a:pt x="195716" y="891721"/>
                </a:lnTo>
                <a:lnTo>
                  <a:pt x="199118" y="852261"/>
                </a:lnTo>
                <a:lnTo>
                  <a:pt x="203200" y="812120"/>
                </a:lnTo>
                <a:lnTo>
                  <a:pt x="214086" y="708932"/>
                </a:lnTo>
                <a:lnTo>
                  <a:pt x="223838" y="614589"/>
                </a:lnTo>
                <a:lnTo>
                  <a:pt x="228373" y="570139"/>
                </a:lnTo>
                <a:lnTo>
                  <a:pt x="232682" y="527050"/>
                </a:lnTo>
                <a:lnTo>
                  <a:pt x="236311" y="485095"/>
                </a:lnTo>
                <a:lnTo>
                  <a:pt x="239486" y="444273"/>
                </a:lnTo>
                <a:lnTo>
                  <a:pt x="242207" y="403905"/>
                </a:lnTo>
                <a:lnTo>
                  <a:pt x="244248" y="364218"/>
                </a:lnTo>
                <a:lnTo>
                  <a:pt x="244929" y="344714"/>
                </a:lnTo>
                <a:lnTo>
                  <a:pt x="245836" y="325211"/>
                </a:lnTo>
                <a:lnTo>
                  <a:pt x="246290" y="305480"/>
                </a:lnTo>
                <a:lnTo>
                  <a:pt x="246516" y="285977"/>
                </a:lnTo>
                <a:lnTo>
                  <a:pt x="246743" y="266246"/>
                </a:lnTo>
                <a:lnTo>
                  <a:pt x="246743" y="246516"/>
                </a:lnTo>
                <a:lnTo>
                  <a:pt x="246516" y="226786"/>
                </a:lnTo>
                <a:lnTo>
                  <a:pt x="246063" y="206829"/>
                </a:lnTo>
                <a:lnTo>
                  <a:pt x="245156" y="186871"/>
                </a:lnTo>
                <a:lnTo>
                  <a:pt x="244475" y="166461"/>
                </a:lnTo>
                <a:lnTo>
                  <a:pt x="243568" y="146050"/>
                </a:lnTo>
                <a:lnTo>
                  <a:pt x="241981" y="125639"/>
                </a:lnTo>
                <a:lnTo>
                  <a:pt x="709840" y="17462"/>
                </a:lnTo>
                <a:lnTo>
                  <a:pt x="714829" y="15875"/>
                </a:lnTo>
                <a:lnTo>
                  <a:pt x="720498" y="14288"/>
                </a:lnTo>
                <a:lnTo>
                  <a:pt x="728436" y="12020"/>
                </a:lnTo>
                <a:lnTo>
                  <a:pt x="737507" y="9752"/>
                </a:lnTo>
                <a:lnTo>
                  <a:pt x="748393" y="7257"/>
                </a:lnTo>
                <a:lnTo>
                  <a:pt x="760413" y="4763"/>
                </a:lnTo>
                <a:lnTo>
                  <a:pt x="773340" y="2721"/>
                </a:lnTo>
                <a:lnTo>
                  <a:pt x="779916" y="2041"/>
                </a:lnTo>
                <a:lnTo>
                  <a:pt x="786947" y="1361"/>
                </a:lnTo>
                <a:lnTo>
                  <a:pt x="793750" y="907"/>
                </a:lnTo>
                <a:lnTo>
                  <a:pt x="800781" y="454"/>
                </a:lnTo>
                <a:lnTo>
                  <a:pt x="808038" y="0"/>
                </a:lnTo>
                <a:close/>
              </a:path>
            </a:pathLst>
          </a:custGeom>
          <a:solidFill>
            <a:schemeClr val="accent1"/>
          </a:solidFill>
          <a:ln>
            <a:noFill/>
          </a:ln>
          <a:effectLst/>
        </p:spPr>
        <p:txBody>
          <a:bodyPr/>
          <a:lstStyle/>
          <a:p>
            <a:endParaRPr lang="zh-CN" altLang="en-US" sz="4400">
              <a:ea typeface="Calibri" panose="020F0502020204030204" pitchFamily="34" charset="0"/>
              <a:cs typeface="Calibri" panose="020F0502020204030204" pitchFamily="34" charset="0"/>
            </a:endParaRPr>
          </a:p>
        </p:txBody>
      </p:sp>
      <p:sp>
        <p:nvSpPr>
          <p:cNvPr id="63" name="KSO_Shape"/>
          <p:cNvSpPr/>
          <p:nvPr/>
        </p:nvSpPr>
        <p:spPr bwMode="auto">
          <a:xfrm>
            <a:off x="9243233" y="2891842"/>
            <a:ext cx="318161" cy="317631"/>
          </a:xfrm>
          <a:custGeom>
            <a:avLst/>
            <a:gdLst>
              <a:gd name="T0" fmla="*/ 1860613 w 1893888"/>
              <a:gd name="T1" fmla="*/ 1190181 h 1892300"/>
              <a:gd name="T2" fmla="*/ 1762384 w 1893888"/>
              <a:gd name="T3" fmla="*/ 1425225 h 1892300"/>
              <a:gd name="T4" fmla="*/ 1607647 w 1893888"/>
              <a:gd name="T5" fmla="*/ 1622419 h 1892300"/>
              <a:gd name="T6" fmla="*/ 1499648 w 1893888"/>
              <a:gd name="T7" fmla="*/ 1493250 h 1892300"/>
              <a:gd name="T8" fmla="*/ 1362602 w 1893888"/>
              <a:gd name="T9" fmla="*/ 1332319 h 1892300"/>
              <a:gd name="T10" fmla="*/ 1273087 w 1893888"/>
              <a:gd name="T11" fmla="*/ 1180123 h 1892300"/>
              <a:gd name="T12" fmla="*/ 1229253 w 1893888"/>
              <a:gd name="T13" fmla="*/ 988223 h 1892300"/>
              <a:gd name="T14" fmla="*/ 1180451 w 1893888"/>
              <a:gd name="T15" fmla="*/ 1066373 h 1892300"/>
              <a:gd name="T16" fmla="*/ 1243042 w 1893888"/>
              <a:gd name="T17" fmla="*/ 1250737 h 1892300"/>
              <a:gd name="T18" fmla="*/ 1345512 w 1893888"/>
              <a:gd name="T19" fmla="*/ 1403048 h 1892300"/>
              <a:gd name="T20" fmla="*/ 1487860 w 1893888"/>
              <a:gd name="T21" fmla="*/ 1576551 h 1892300"/>
              <a:gd name="T22" fmla="*/ 1485483 w 1893888"/>
              <a:gd name="T23" fmla="*/ 1723830 h 1892300"/>
              <a:gd name="T24" fmla="*/ 1299823 w 1893888"/>
              <a:gd name="T25" fmla="*/ 1824488 h 1892300"/>
              <a:gd name="T26" fmla="*/ 1091978 w 1893888"/>
              <a:gd name="T27" fmla="*/ 1881440 h 1892300"/>
              <a:gd name="T28" fmla="*/ 894028 w 1893888"/>
              <a:gd name="T29" fmla="*/ 1891505 h 1892300"/>
              <a:gd name="T30" fmla="*/ 678922 w 1893888"/>
              <a:gd name="T31" fmla="*/ 1854145 h 1892300"/>
              <a:gd name="T32" fmla="*/ 482865 w 1893888"/>
              <a:gd name="T33" fmla="*/ 1770680 h 1892300"/>
              <a:gd name="T34" fmla="*/ 361951 w 1893888"/>
              <a:gd name="T35" fmla="*/ 1634222 h 1892300"/>
              <a:gd name="T36" fmla="*/ 462228 w 1893888"/>
              <a:gd name="T37" fmla="*/ 1490876 h 1892300"/>
              <a:gd name="T38" fmla="*/ 597959 w 1893888"/>
              <a:gd name="T39" fmla="*/ 1326066 h 1892300"/>
              <a:gd name="T40" fmla="*/ 685801 w 1893888"/>
              <a:gd name="T41" fmla="*/ 1145889 h 1892300"/>
              <a:gd name="T42" fmla="*/ 713053 w 1893888"/>
              <a:gd name="T43" fmla="*/ 1000687 h 1892300"/>
              <a:gd name="T44" fmla="*/ 640564 w 1893888"/>
              <a:gd name="T45" fmla="*/ 1095063 h 1892300"/>
              <a:gd name="T46" fmla="*/ 567040 w 1893888"/>
              <a:gd name="T47" fmla="*/ 1268295 h 1892300"/>
              <a:gd name="T48" fmla="*/ 449612 w 1893888"/>
              <a:gd name="T49" fmla="*/ 1418518 h 1892300"/>
              <a:gd name="T50" fmla="*/ 333771 w 1893888"/>
              <a:gd name="T51" fmla="*/ 1567947 h 1892300"/>
              <a:gd name="T52" fmla="*/ 191747 w 1893888"/>
              <a:gd name="T53" fmla="*/ 1514523 h 1892300"/>
              <a:gd name="T54" fmla="*/ 69030 w 1893888"/>
              <a:gd name="T55" fmla="*/ 1297387 h 1892300"/>
              <a:gd name="T56" fmla="*/ 6613 w 1893888"/>
              <a:gd name="T57" fmla="*/ 1049309 h 1892300"/>
              <a:gd name="T58" fmla="*/ 355379 w 1893888"/>
              <a:gd name="T59" fmla="*/ 364290 h 1892300"/>
              <a:gd name="T60" fmla="*/ 494774 w 1893888"/>
              <a:gd name="T61" fmla="*/ 531968 h 1892300"/>
              <a:gd name="T62" fmla="*/ 590973 w 1893888"/>
              <a:gd name="T63" fmla="*/ 672670 h 1892300"/>
              <a:gd name="T64" fmla="*/ 651395 w 1893888"/>
              <a:gd name="T65" fmla="*/ 859920 h 1892300"/>
              <a:gd name="T66" fmla="*/ 14576 w 1893888"/>
              <a:gd name="T67" fmla="*/ 777668 h 1892300"/>
              <a:gd name="T68" fmla="*/ 93019 w 1893888"/>
              <a:gd name="T69" fmla="*/ 535142 h 1892300"/>
              <a:gd name="T70" fmla="*/ 230559 w 1893888"/>
              <a:gd name="T71" fmla="*/ 326205 h 1892300"/>
              <a:gd name="T72" fmla="*/ 1688307 w 1893888"/>
              <a:gd name="T73" fmla="*/ 356986 h 1892300"/>
              <a:gd name="T74" fmla="*/ 1818217 w 1893888"/>
              <a:gd name="T75" fmla="*/ 573778 h 1892300"/>
              <a:gd name="T76" fmla="*/ 1886480 w 1893888"/>
              <a:gd name="T77" fmla="*/ 823842 h 1892300"/>
              <a:gd name="T78" fmla="*/ 1241161 w 1893888"/>
              <a:gd name="T79" fmla="*/ 821993 h 1892300"/>
              <a:gd name="T80" fmla="*/ 1310482 w 1893888"/>
              <a:gd name="T81" fmla="*/ 644546 h 1892300"/>
              <a:gd name="T82" fmla="*/ 1418167 w 1893888"/>
              <a:gd name="T83" fmla="*/ 500634 h 1892300"/>
              <a:gd name="T84" fmla="*/ 1550459 w 1893888"/>
              <a:gd name="T85" fmla="*/ 334277 h 1892300"/>
              <a:gd name="T86" fmla="*/ 1072918 w 1893888"/>
              <a:gd name="T87" fmla="*/ 7924 h 1892300"/>
              <a:gd name="T88" fmla="*/ 1283573 w 1893888"/>
              <a:gd name="T89" fmla="*/ 61278 h 1892300"/>
              <a:gd name="T90" fmla="*/ 1472318 w 1893888"/>
              <a:gd name="T91" fmla="*/ 158741 h 1892300"/>
              <a:gd name="T92" fmla="*/ 1500300 w 1893888"/>
              <a:gd name="T93" fmla="*/ 304540 h 1892300"/>
              <a:gd name="T94" fmla="*/ 1355376 w 1893888"/>
              <a:gd name="T95" fmla="*/ 484939 h 1892300"/>
              <a:gd name="T96" fmla="*/ 1251368 w 1893888"/>
              <a:gd name="T97" fmla="*/ 632587 h 1892300"/>
              <a:gd name="T98" fmla="*/ 1182469 w 1893888"/>
              <a:gd name="T99" fmla="*/ 822230 h 1892300"/>
              <a:gd name="T100" fmla="*/ 971550 w 1893888"/>
              <a:gd name="T101" fmla="*/ 0 h 1892300"/>
              <a:gd name="T102" fmla="*/ 704851 w 1893888"/>
              <a:gd name="T103" fmla="*/ 832506 h 1892300"/>
              <a:gd name="T104" fmla="*/ 642409 w 1893888"/>
              <a:gd name="T105" fmla="*/ 648356 h 1892300"/>
              <a:gd name="T106" fmla="*/ 539486 w 1893888"/>
              <a:gd name="T107" fmla="*/ 496439 h 1892300"/>
              <a:gd name="T108" fmla="*/ 396876 w 1893888"/>
              <a:gd name="T109" fmla="*/ 322857 h 1892300"/>
              <a:gd name="T110" fmla="*/ 399257 w 1893888"/>
              <a:gd name="T111" fmla="*/ 174374 h 1892300"/>
              <a:gd name="T112" fmla="*/ 584995 w 1893888"/>
              <a:gd name="T113" fmla="*/ 71335 h 1892300"/>
              <a:gd name="T114" fmla="*/ 793222 w 1893888"/>
              <a:gd name="T115" fmla="*/ 11889 h 1892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93888" h="1892300">
                <a:moveTo>
                  <a:pt x="1228725" y="977900"/>
                </a:moveTo>
                <a:lnTo>
                  <a:pt x="1892300" y="977900"/>
                </a:lnTo>
                <a:lnTo>
                  <a:pt x="1891244" y="1002251"/>
                </a:lnTo>
                <a:lnTo>
                  <a:pt x="1889396" y="1026338"/>
                </a:lnTo>
                <a:lnTo>
                  <a:pt x="1887019" y="1050425"/>
                </a:lnTo>
                <a:lnTo>
                  <a:pt x="1884114" y="1074247"/>
                </a:lnTo>
                <a:lnTo>
                  <a:pt x="1880418" y="1097804"/>
                </a:lnTo>
                <a:lnTo>
                  <a:pt x="1876457" y="1121097"/>
                </a:lnTo>
                <a:lnTo>
                  <a:pt x="1871704" y="1144390"/>
                </a:lnTo>
                <a:lnTo>
                  <a:pt x="1866687" y="1167682"/>
                </a:lnTo>
                <a:lnTo>
                  <a:pt x="1860613" y="1190181"/>
                </a:lnTo>
                <a:lnTo>
                  <a:pt x="1854540" y="1212944"/>
                </a:lnTo>
                <a:lnTo>
                  <a:pt x="1847411" y="1235443"/>
                </a:lnTo>
                <a:lnTo>
                  <a:pt x="1840017" y="1257412"/>
                </a:lnTo>
                <a:lnTo>
                  <a:pt x="1832095" y="1279117"/>
                </a:lnTo>
                <a:lnTo>
                  <a:pt x="1823645" y="1301086"/>
                </a:lnTo>
                <a:lnTo>
                  <a:pt x="1814667" y="1322261"/>
                </a:lnTo>
                <a:lnTo>
                  <a:pt x="1804897" y="1343436"/>
                </a:lnTo>
                <a:lnTo>
                  <a:pt x="1795127" y="1364082"/>
                </a:lnTo>
                <a:lnTo>
                  <a:pt x="1784565" y="1384992"/>
                </a:lnTo>
                <a:lnTo>
                  <a:pt x="1773475" y="1405109"/>
                </a:lnTo>
                <a:lnTo>
                  <a:pt x="1762384" y="1425225"/>
                </a:lnTo>
                <a:lnTo>
                  <a:pt x="1750502" y="1444547"/>
                </a:lnTo>
                <a:lnTo>
                  <a:pt x="1738091" y="1463870"/>
                </a:lnTo>
                <a:lnTo>
                  <a:pt x="1725152" y="1482927"/>
                </a:lnTo>
                <a:lnTo>
                  <a:pt x="1711949" y="1501720"/>
                </a:lnTo>
                <a:lnTo>
                  <a:pt x="1698482" y="1519984"/>
                </a:lnTo>
                <a:lnTo>
                  <a:pt x="1684223" y="1537718"/>
                </a:lnTo>
                <a:lnTo>
                  <a:pt x="1669700" y="1555717"/>
                </a:lnTo>
                <a:lnTo>
                  <a:pt x="1654913" y="1572922"/>
                </a:lnTo>
                <a:lnTo>
                  <a:pt x="1639334" y="1589597"/>
                </a:lnTo>
                <a:lnTo>
                  <a:pt x="1623754" y="1606273"/>
                </a:lnTo>
                <a:lnTo>
                  <a:pt x="1607647" y="1622419"/>
                </a:lnTo>
                <a:lnTo>
                  <a:pt x="1591011" y="1638300"/>
                </a:lnTo>
                <a:lnTo>
                  <a:pt x="1580977" y="1619242"/>
                </a:lnTo>
                <a:lnTo>
                  <a:pt x="1568831" y="1597273"/>
                </a:lnTo>
                <a:lnTo>
                  <a:pt x="1561701" y="1585627"/>
                </a:lnTo>
                <a:lnTo>
                  <a:pt x="1554307" y="1573451"/>
                </a:lnTo>
                <a:lnTo>
                  <a:pt x="1546386" y="1560746"/>
                </a:lnTo>
                <a:lnTo>
                  <a:pt x="1538200" y="1547776"/>
                </a:lnTo>
                <a:lnTo>
                  <a:pt x="1529222" y="1534542"/>
                </a:lnTo>
                <a:lnTo>
                  <a:pt x="1519716" y="1521043"/>
                </a:lnTo>
                <a:lnTo>
                  <a:pt x="1509946" y="1507279"/>
                </a:lnTo>
                <a:lnTo>
                  <a:pt x="1499648" y="1493250"/>
                </a:lnTo>
                <a:lnTo>
                  <a:pt x="1488821" y="1479486"/>
                </a:lnTo>
                <a:lnTo>
                  <a:pt x="1477467" y="1465723"/>
                </a:lnTo>
                <a:lnTo>
                  <a:pt x="1465848" y="1451694"/>
                </a:lnTo>
                <a:lnTo>
                  <a:pt x="1453438" y="1438195"/>
                </a:lnTo>
                <a:lnTo>
                  <a:pt x="1436010" y="1418873"/>
                </a:lnTo>
                <a:lnTo>
                  <a:pt x="1417790" y="1398756"/>
                </a:lnTo>
                <a:lnTo>
                  <a:pt x="1399834" y="1377846"/>
                </a:lnTo>
                <a:lnTo>
                  <a:pt x="1390328" y="1366729"/>
                </a:lnTo>
                <a:lnTo>
                  <a:pt x="1381086" y="1355347"/>
                </a:lnTo>
                <a:lnTo>
                  <a:pt x="1372108" y="1343965"/>
                </a:lnTo>
                <a:lnTo>
                  <a:pt x="1362602" y="1332319"/>
                </a:lnTo>
                <a:lnTo>
                  <a:pt x="1353624" y="1320143"/>
                </a:lnTo>
                <a:lnTo>
                  <a:pt x="1344910" y="1307968"/>
                </a:lnTo>
                <a:lnTo>
                  <a:pt x="1335932" y="1294998"/>
                </a:lnTo>
                <a:lnTo>
                  <a:pt x="1327483" y="1281763"/>
                </a:lnTo>
                <a:lnTo>
                  <a:pt x="1319033" y="1268529"/>
                </a:lnTo>
                <a:lnTo>
                  <a:pt x="1310319" y="1254500"/>
                </a:lnTo>
                <a:lnTo>
                  <a:pt x="1302397" y="1240472"/>
                </a:lnTo>
                <a:lnTo>
                  <a:pt x="1294739" y="1225914"/>
                </a:lnTo>
                <a:lnTo>
                  <a:pt x="1287346" y="1211356"/>
                </a:lnTo>
                <a:lnTo>
                  <a:pt x="1279952" y="1196004"/>
                </a:lnTo>
                <a:lnTo>
                  <a:pt x="1273087" y="1180123"/>
                </a:lnTo>
                <a:lnTo>
                  <a:pt x="1267013" y="1163977"/>
                </a:lnTo>
                <a:lnTo>
                  <a:pt x="1260676" y="1147566"/>
                </a:lnTo>
                <a:lnTo>
                  <a:pt x="1255131" y="1130626"/>
                </a:lnTo>
                <a:lnTo>
                  <a:pt x="1249850" y="1112892"/>
                </a:lnTo>
                <a:lnTo>
                  <a:pt x="1245097" y="1095157"/>
                </a:lnTo>
                <a:lnTo>
                  <a:pt x="1241136" y="1076894"/>
                </a:lnTo>
                <a:lnTo>
                  <a:pt x="1237439" y="1058101"/>
                </a:lnTo>
                <a:lnTo>
                  <a:pt x="1234535" y="1038779"/>
                </a:lnTo>
                <a:lnTo>
                  <a:pt x="1231894" y="1018927"/>
                </a:lnTo>
                <a:lnTo>
                  <a:pt x="1229781" y="998810"/>
                </a:lnTo>
                <a:lnTo>
                  <a:pt x="1229253" y="988223"/>
                </a:lnTo>
                <a:lnTo>
                  <a:pt x="1228725" y="977900"/>
                </a:lnTo>
                <a:close/>
                <a:moveTo>
                  <a:pt x="971550" y="977900"/>
                </a:moveTo>
                <a:lnTo>
                  <a:pt x="1171208" y="977900"/>
                </a:lnTo>
                <a:lnTo>
                  <a:pt x="1171736" y="989555"/>
                </a:lnTo>
                <a:lnTo>
                  <a:pt x="1172264" y="1000681"/>
                </a:lnTo>
                <a:lnTo>
                  <a:pt x="1173584" y="1012071"/>
                </a:lnTo>
                <a:lnTo>
                  <a:pt x="1174641" y="1023196"/>
                </a:lnTo>
                <a:lnTo>
                  <a:pt x="1175697" y="1034057"/>
                </a:lnTo>
                <a:lnTo>
                  <a:pt x="1177018" y="1044917"/>
                </a:lnTo>
                <a:lnTo>
                  <a:pt x="1178866" y="1055513"/>
                </a:lnTo>
                <a:lnTo>
                  <a:pt x="1180451" y="1066373"/>
                </a:lnTo>
                <a:lnTo>
                  <a:pt x="1182564" y="1076439"/>
                </a:lnTo>
                <a:lnTo>
                  <a:pt x="1184412" y="1087035"/>
                </a:lnTo>
                <a:lnTo>
                  <a:pt x="1188902" y="1107166"/>
                </a:lnTo>
                <a:lnTo>
                  <a:pt x="1194184" y="1126768"/>
                </a:lnTo>
                <a:lnTo>
                  <a:pt x="1199730" y="1145840"/>
                </a:lnTo>
                <a:lnTo>
                  <a:pt x="1206068" y="1164647"/>
                </a:lnTo>
                <a:lnTo>
                  <a:pt x="1212671" y="1182660"/>
                </a:lnTo>
                <a:lnTo>
                  <a:pt x="1219537" y="1200408"/>
                </a:lnTo>
                <a:lnTo>
                  <a:pt x="1227196" y="1217625"/>
                </a:lnTo>
                <a:lnTo>
                  <a:pt x="1234855" y="1234578"/>
                </a:lnTo>
                <a:lnTo>
                  <a:pt x="1243042" y="1250737"/>
                </a:lnTo>
                <a:lnTo>
                  <a:pt x="1251493" y="1266630"/>
                </a:lnTo>
                <a:lnTo>
                  <a:pt x="1260208" y="1282259"/>
                </a:lnTo>
                <a:lnTo>
                  <a:pt x="1268923" y="1297357"/>
                </a:lnTo>
                <a:lnTo>
                  <a:pt x="1278431" y="1311661"/>
                </a:lnTo>
                <a:lnTo>
                  <a:pt x="1287674" y="1325965"/>
                </a:lnTo>
                <a:lnTo>
                  <a:pt x="1297182" y="1339740"/>
                </a:lnTo>
                <a:lnTo>
                  <a:pt x="1306689" y="1353249"/>
                </a:lnTo>
                <a:lnTo>
                  <a:pt x="1316461" y="1366229"/>
                </a:lnTo>
                <a:lnTo>
                  <a:pt x="1325968" y="1378943"/>
                </a:lnTo>
                <a:lnTo>
                  <a:pt x="1336004" y="1391128"/>
                </a:lnTo>
                <a:lnTo>
                  <a:pt x="1345512" y="1403048"/>
                </a:lnTo>
                <a:lnTo>
                  <a:pt x="1355547" y="1414704"/>
                </a:lnTo>
                <a:lnTo>
                  <a:pt x="1374298" y="1436689"/>
                </a:lnTo>
                <a:lnTo>
                  <a:pt x="1393049" y="1457351"/>
                </a:lnTo>
                <a:lnTo>
                  <a:pt x="1411008" y="1476953"/>
                </a:lnTo>
                <a:lnTo>
                  <a:pt x="1423684" y="1491257"/>
                </a:lnTo>
                <a:lnTo>
                  <a:pt x="1435569" y="1505296"/>
                </a:lnTo>
                <a:lnTo>
                  <a:pt x="1446925" y="1519865"/>
                </a:lnTo>
                <a:lnTo>
                  <a:pt x="1458017" y="1534434"/>
                </a:lnTo>
                <a:lnTo>
                  <a:pt x="1468581" y="1548473"/>
                </a:lnTo>
                <a:lnTo>
                  <a:pt x="1478352" y="1562777"/>
                </a:lnTo>
                <a:lnTo>
                  <a:pt x="1487860" y="1576551"/>
                </a:lnTo>
                <a:lnTo>
                  <a:pt x="1496575" y="1590061"/>
                </a:lnTo>
                <a:lnTo>
                  <a:pt x="1505026" y="1603305"/>
                </a:lnTo>
                <a:lnTo>
                  <a:pt x="1512685" y="1616020"/>
                </a:lnTo>
                <a:lnTo>
                  <a:pt x="1519816" y="1628205"/>
                </a:lnTo>
                <a:lnTo>
                  <a:pt x="1526154" y="1639595"/>
                </a:lnTo>
                <a:lnTo>
                  <a:pt x="1537510" y="1660521"/>
                </a:lnTo>
                <a:lnTo>
                  <a:pt x="1546225" y="1677739"/>
                </a:lnTo>
                <a:lnTo>
                  <a:pt x="1531436" y="1689659"/>
                </a:lnTo>
                <a:lnTo>
                  <a:pt x="1516382" y="1701579"/>
                </a:lnTo>
                <a:lnTo>
                  <a:pt x="1501065" y="1712970"/>
                </a:lnTo>
                <a:lnTo>
                  <a:pt x="1485483" y="1723830"/>
                </a:lnTo>
                <a:lnTo>
                  <a:pt x="1469637" y="1734691"/>
                </a:lnTo>
                <a:lnTo>
                  <a:pt x="1453527" y="1745286"/>
                </a:lnTo>
                <a:lnTo>
                  <a:pt x="1437153" y="1755352"/>
                </a:lnTo>
                <a:lnTo>
                  <a:pt x="1420779" y="1765153"/>
                </a:lnTo>
                <a:lnTo>
                  <a:pt x="1404141" y="1774689"/>
                </a:lnTo>
                <a:lnTo>
                  <a:pt x="1387239" y="1783695"/>
                </a:lnTo>
                <a:lnTo>
                  <a:pt x="1370073" y="1792437"/>
                </a:lnTo>
                <a:lnTo>
                  <a:pt x="1352642" y="1801178"/>
                </a:lnTo>
                <a:lnTo>
                  <a:pt x="1335212" y="1809389"/>
                </a:lnTo>
                <a:lnTo>
                  <a:pt x="1317517" y="1816806"/>
                </a:lnTo>
                <a:lnTo>
                  <a:pt x="1299823" y="1824488"/>
                </a:lnTo>
                <a:lnTo>
                  <a:pt x="1281600" y="1831640"/>
                </a:lnTo>
                <a:lnTo>
                  <a:pt x="1263377" y="1838263"/>
                </a:lnTo>
                <a:lnTo>
                  <a:pt x="1244891" y="1844620"/>
                </a:lnTo>
                <a:lnTo>
                  <a:pt x="1226404" y="1850712"/>
                </a:lnTo>
                <a:lnTo>
                  <a:pt x="1207653" y="1856010"/>
                </a:lnTo>
                <a:lnTo>
                  <a:pt x="1188638" y="1861573"/>
                </a:lnTo>
                <a:lnTo>
                  <a:pt x="1169887" y="1866341"/>
                </a:lnTo>
                <a:lnTo>
                  <a:pt x="1150608" y="1870579"/>
                </a:lnTo>
                <a:lnTo>
                  <a:pt x="1131065" y="1874817"/>
                </a:lnTo>
                <a:lnTo>
                  <a:pt x="1111522" y="1878261"/>
                </a:lnTo>
                <a:lnTo>
                  <a:pt x="1091978" y="1881440"/>
                </a:lnTo>
                <a:lnTo>
                  <a:pt x="1072171" y="1884353"/>
                </a:lnTo>
                <a:lnTo>
                  <a:pt x="1052100" y="1886737"/>
                </a:lnTo>
                <a:lnTo>
                  <a:pt x="1032557" y="1888857"/>
                </a:lnTo>
                <a:lnTo>
                  <a:pt x="1011957" y="1890446"/>
                </a:lnTo>
                <a:lnTo>
                  <a:pt x="992150" y="1891505"/>
                </a:lnTo>
                <a:lnTo>
                  <a:pt x="971550" y="1892300"/>
                </a:lnTo>
                <a:lnTo>
                  <a:pt x="971550" y="977900"/>
                </a:lnTo>
                <a:close/>
                <a:moveTo>
                  <a:pt x="714641" y="977900"/>
                </a:moveTo>
                <a:lnTo>
                  <a:pt x="914401" y="977900"/>
                </a:lnTo>
                <a:lnTo>
                  <a:pt x="914401" y="1892300"/>
                </a:lnTo>
                <a:lnTo>
                  <a:pt x="894028" y="1891505"/>
                </a:lnTo>
                <a:lnTo>
                  <a:pt x="873920" y="1890180"/>
                </a:lnTo>
                <a:lnTo>
                  <a:pt x="853812" y="1888326"/>
                </a:lnTo>
                <a:lnTo>
                  <a:pt x="833703" y="1886206"/>
                </a:lnTo>
                <a:lnTo>
                  <a:pt x="813859" y="1883556"/>
                </a:lnTo>
                <a:lnTo>
                  <a:pt x="794016" y="1880377"/>
                </a:lnTo>
                <a:lnTo>
                  <a:pt x="774701" y="1876932"/>
                </a:lnTo>
                <a:lnTo>
                  <a:pt x="755122" y="1873222"/>
                </a:lnTo>
                <a:lnTo>
                  <a:pt x="735807" y="1868983"/>
                </a:lnTo>
                <a:lnTo>
                  <a:pt x="716493" y="1864214"/>
                </a:lnTo>
                <a:lnTo>
                  <a:pt x="697707" y="1859444"/>
                </a:lnTo>
                <a:lnTo>
                  <a:pt x="678922" y="1854145"/>
                </a:lnTo>
                <a:lnTo>
                  <a:pt x="660136" y="1848316"/>
                </a:lnTo>
                <a:lnTo>
                  <a:pt x="641615" y="1842221"/>
                </a:lnTo>
                <a:lnTo>
                  <a:pt x="623095" y="1835597"/>
                </a:lnTo>
                <a:lnTo>
                  <a:pt x="605103" y="1828708"/>
                </a:lnTo>
                <a:lnTo>
                  <a:pt x="586847" y="1821554"/>
                </a:lnTo>
                <a:lnTo>
                  <a:pt x="569120" y="1814135"/>
                </a:lnTo>
                <a:lnTo>
                  <a:pt x="551392" y="1806186"/>
                </a:lnTo>
                <a:lnTo>
                  <a:pt x="534195" y="1797707"/>
                </a:lnTo>
                <a:lnTo>
                  <a:pt x="516997" y="1789228"/>
                </a:lnTo>
                <a:lnTo>
                  <a:pt x="499534" y="1779954"/>
                </a:lnTo>
                <a:lnTo>
                  <a:pt x="482865" y="1770680"/>
                </a:lnTo>
                <a:lnTo>
                  <a:pt x="466197" y="1761142"/>
                </a:lnTo>
                <a:lnTo>
                  <a:pt x="449792" y="1751073"/>
                </a:lnTo>
                <a:lnTo>
                  <a:pt x="433653" y="1741004"/>
                </a:lnTo>
                <a:lnTo>
                  <a:pt x="417778" y="1730405"/>
                </a:lnTo>
                <a:lnTo>
                  <a:pt x="401903" y="1719277"/>
                </a:lnTo>
                <a:lnTo>
                  <a:pt x="386292" y="1708413"/>
                </a:lnTo>
                <a:lnTo>
                  <a:pt x="371211" y="1696755"/>
                </a:lnTo>
                <a:lnTo>
                  <a:pt x="356130" y="1684831"/>
                </a:lnTo>
                <a:lnTo>
                  <a:pt x="341313" y="1672908"/>
                </a:lnTo>
                <a:lnTo>
                  <a:pt x="350838" y="1654890"/>
                </a:lnTo>
                <a:lnTo>
                  <a:pt x="361951" y="1634222"/>
                </a:lnTo>
                <a:lnTo>
                  <a:pt x="368565" y="1622829"/>
                </a:lnTo>
                <a:lnTo>
                  <a:pt x="375709" y="1610905"/>
                </a:lnTo>
                <a:lnTo>
                  <a:pt x="383382" y="1598452"/>
                </a:lnTo>
                <a:lnTo>
                  <a:pt x="391584" y="1585734"/>
                </a:lnTo>
                <a:lnTo>
                  <a:pt x="400051" y="1572750"/>
                </a:lnTo>
                <a:lnTo>
                  <a:pt x="409047" y="1559237"/>
                </a:lnTo>
                <a:lnTo>
                  <a:pt x="418572" y="1545724"/>
                </a:lnTo>
                <a:lnTo>
                  <a:pt x="428890" y="1531945"/>
                </a:lnTo>
                <a:lnTo>
                  <a:pt x="439738" y="1518432"/>
                </a:lnTo>
                <a:lnTo>
                  <a:pt x="450586" y="1504389"/>
                </a:lnTo>
                <a:lnTo>
                  <a:pt x="462228" y="1490876"/>
                </a:lnTo>
                <a:lnTo>
                  <a:pt x="474399" y="1477097"/>
                </a:lnTo>
                <a:lnTo>
                  <a:pt x="492390" y="1457490"/>
                </a:lnTo>
                <a:lnTo>
                  <a:pt x="510647" y="1436822"/>
                </a:lnTo>
                <a:lnTo>
                  <a:pt x="529961" y="1414830"/>
                </a:lnTo>
                <a:lnTo>
                  <a:pt x="539486" y="1403172"/>
                </a:lnTo>
                <a:lnTo>
                  <a:pt x="549540" y="1391248"/>
                </a:lnTo>
                <a:lnTo>
                  <a:pt x="559065" y="1379060"/>
                </a:lnTo>
                <a:lnTo>
                  <a:pt x="569120" y="1366341"/>
                </a:lnTo>
                <a:lnTo>
                  <a:pt x="578645" y="1353358"/>
                </a:lnTo>
                <a:lnTo>
                  <a:pt x="588170" y="1339845"/>
                </a:lnTo>
                <a:lnTo>
                  <a:pt x="597959" y="1326066"/>
                </a:lnTo>
                <a:lnTo>
                  <a:pt x="607220" y="1311758"/>
                </a:lnTo>
                <a:lnTo>
                  <a:pt x="616215" y="1297450"/>
                </a:lnTo>
                <a:lnTo>
                  <a:pt x="625476" y="1282347"/>
                </a:lnTo>
                <a:lnTo>
                  <a:pt x="634207" y="1266714"/>
                </a:lnTo>
                <a:lnTo>
                  <a:pt x="642409" y="1250816"/>
                </a:lnTo>
                <a:lnTo>
                  <a:pt x="650611" y="1234653"/>
                </a:lnTo>
                <a:lnTo>
                  <a:pt x="658549" y="1217695"/>
                </a:lnTo>
                <a:lnTo>
                  <a:pt x="665957" y="1200472"/>
                </a:lnTo>
                <a:lnTo>
                  <a:pt x="672836" y="1182719"/>
                </a:lnTo>
                <a:lnTo>
                  <a:pt x="679451" y="1164702"/>
                </a:lnTo>
                <a:lnTo>
                  <a:pt x="685801" y="1145889"/>
                </a:lnTo>
                <a:lnTo>
                  <a:pt x="691357" y="1126811"/>
                </a:lnTo>
                <a:lnTo>
                  <a:pt x="696384" y="1107204"/>
                </a:lnTo>
                <a:lnTo>
                  <a:pt x="700882" y="1087066"/>
                </a:lnTo>
                <a:lnTo>
                  <a:pt x="703263" y="1076468"/>
                </a:lnTo>
                <a:lnTo>
                  <a:pt x="704851" y="1066399"/>
                </a:lnTo>
                <a:lnTo>
                  <a:pt x="706968" y="1055535"/>
                </a:lnTo>
                <a:lnTo>
                  <a:pt x="708291" y="1044937"/>
                </a:lnTo>
                <a:lnTo>
                  <a:pt x="709878" y="1034073"/>
                </a:lnTo>
                <a:lnTo>
                  <a:pt x="711201" y="1023209"/>
                </a:lnTo>
                <a:lnTo>
                  <a:pt x="712259" y="1012081"/>
                </a:lnTo>
                <a:lnTo>
                  <a:pt x="713053" y="1000687"/>
                </a:lnTo>
                <a:lnTo>
                  <a:pt x="714111" y="989559"/>
                </a:lnTo>
                <a:lnTo>
                  <a:pt x="714641" y="977900"/>
                </a:lnTo>
                <a:close/>
                <a:moveTo>
                  <a:pt x="1588" y="977900"/>
                </a:moveTo>
                <a:lnTo>
                  <a:pt x="657226" y="977900"/>
                </a:lnTo>
                <a:lnTo>
                  <a:pt x="656433" y="988215"/>
                </a:lnTo>
                <a:lnTo>
                  <a:pt x="655904" y="998794"/>
                </a:lnTo>
                <a:lnTo>
                  <a:pt x="654052" y="1018894"/>
                </a:lnTo>
                <a:lnTo>
                  <a:pt x="651408" y="1038730"/>
                </a:lnTo>
                <a:lnTo>
                  <a:pt x="648234" y="1058036"/>
                </a:lnTo>
                <a:lnTo>
                  <a:pt x="644531" y="1076814"/>
                </a:lnTo>
                <a:lnTo>
                  <a:pt x="640564" y="1095063"/>
                </a:lnTo>
                <a:lnTo>
                  <a:pt x="635804" y="1112783"/>
                </a:lnTo>
                <a:lnTo>
                  <a:pt x="630778" y="1130503"/>
                </a:lnTo>
                <a:lnTo>
                  <a:pt x="625224" y="1147429"/>
                </a:lnTo>
                <a:lnTo>
                  <a:pt x="618877" y="1163827"/>
                </a:lnTo>
                <a:lnTo>
                  <a:pt x="612794" y="1179960"/>
                </a:lnTo>
                <a:lnTo>
                  <a:pt x="605918" y="1195829"/>
                </a:lnTo>
                <a:lnTo>
                  <a:pt x="598512" y="1211168"/>
                </a:lnTo>
                <a:lnTo>
                  <a:pt x="591107" y="1225714"/>
                </a:lnTo>
                <a:lnTo>
                  <a:pt x="583173" y="1240261"/>
                </a:lnTo>
                <a:lnTo>
                  <a:pt x="575238" y="1254278"/>
                </a:lnTo>
                <a:lnTo>
                  <a:pt x="567040" y="1268295"/>
                </a:lnTo>
                <a:lnTo>
                  <a:pt x="558312" y="1281519"/>
                </a:lnTo>
                <a:lnTo>
                  <a:pt x="549849" y="1294743"/>
                </a:lnTo>
                <a:lnTo>
                  <a:pt x="541121" y="1307702"/>
                </a:lnTo>
                <a:lnTo>
                  <a:pt x="532129" y="1319868"/>
                </a:lnTo>
                <a:lnTo>
                  <a:pt x="522872" y="1332034"/>
                </a:lnTo>
                <a:lnTo>
                  <a:pt x="513615" y="1343671"/>
                </a:lnTo>
                <a:lnTo>
                  <a:pt x="504623" y="1355043"/>
                </a:lnTo>
                <a:lnTo>
                  <a:pt x="495102" y="1366416"/>
                </a:lnTo>
                <a:lnTo>
                  <a:pt x="485845" y="1377524"/>
                </a:lnTo>
                <a:lnTo>
                  <a:pt x="467596" y="1398417"/>
                </a:lnTo>
                <a:lnTo>
                  <a:pt x="449612" y="1418518"/>
                </a:lnTo>
                <a:lnTo>
                  <a:pt x="432156" y="1437824"/>
                </a:lnTo>
                <a:lnTo>
                  <a:pt x="420255" y="1450784"/>
                </a:lnTo>
                <a:lnTo>
                  <a:pt x="408882" y="1464008"/>
                </a:lnTo>
                <a:lnTo>
                  <a:pt x="397774" y="1477496"/>
                </a:lnTo>
                <a:lnTo>
                  <a:pt x="387460" y="1490984"/>
                </a:lnTo>
                <a:lnTo>
                  <a:pt x="377410" y="1504208"/>
                </a:lnTo>
                <a:lnTo>
                  <a:pt x="367889" y="1517432"/>
                </a:lnTo>
                <a:lnTo>
                  <a:pt x="358632" y="1530391"/>
                </a:lnTo>
                <a:lnTo>
                  <a:pt x="349904" y="1543086"/>
                </a:lnTo>
                <a:lnTo>
                  <a:pt x="341705" y="1555781"/>
                </a:lnTo>
                <a:lnTo>
                  <a:pt x="333771" y="1567947"/>
                </a:lnTo>
                <a:lnTo>
                  <a:pt x="326895" y="1579848"/>
                </a:lnTo>
                <a:lnTo>
                  <a:pt x="319754" y="1591485"/>
                </a:lnTo>
                <a:lnTo>
                  <a:pt x="307588" y="1612643"/>
                </a:lnTo>
                <a:lnTo>
                  <a:pt x="297009" y="1631950"/>
                </a:lnTo>
                <a:lnTo>
                  <a:pt x="280876" y="1616346"/>
                </a:lnTo>
                <a:lnTo>
                  <a:pt x="265007" y="1600213"/>
                </a:lnTo>
                <a:lnTo>
                  <a:pt x="249932" y="1583815"/>
                </a:lnTo>
                <a:lnTo>
                  <a:pt x="234592" y="1566889"/>
                </a:lnTo>
                <a:lnTo>
                  <a:pt x="220046" y="1549962"/>
                </a:lnTo>
                <a:lnTo>
                  <a:pt x="205764" y="1532243"/>
                </a:lnTo>
                <a:lnTo>
                  <a:pt x="191747" y="1514523"/>
                </a:lnTo>
                <a:lnTo>
                  <a:pt x="178523" y="1496009"/>
                </a:lnTo>
                <a:lnTo>
                  <a:pt x="165564" y="1477760"/>
                </a:lnTo>
                <a:lnTo>
                  <a:pt x="153133" y="1458718"/>
                </a:lnTo>
                <a:lnTo>
                  <a:pt x="140967" y="1439411"/>
                </a:lnTo>
                <a:lnTo>
                  <a:pt x="129066" y="1420105"/>
                </a:lnTo>
                <a:lnTo>
                  <a:pt x="117958" y="1400533"/>
                </a:lnTo>
                <a:lnTo>
                  <a:pt x="107114" y="1380433"/>
                </a:lnTo>
                <a:lnTo>
                  <a:pt x="97064" y="1359804"/>
                </a:lnTo>
                <a:lnTo>
                  <a:pt x="87014" y="1339175"/>
                </a:lnTo>
                <a:lnTo>
                  <a:pt x="77757" y="1318281"/>
                </a:lnTo>
                <a:lnTo>
                  <a:pt x="69030" y="1297387"/>
                </a:lnTo>
                <a:lnTo>
                  <a:pt x="60831" y="1275965"/>
                </a:lnTo>
                <a:lnTo>
                  <a:pt x="52897" y="1254278"/>
                </a:lnTo>
                <a:lnTo>
                  <a:pt x="45491" y="1232326"/>
                </a:lnTo>
                <a:lnTo>
                  <a:pt x="38615" y="1210110"/>
                </a:lnTo>
                <a:lnTo>
                  <a:pt x="32532" y="1187894"/>
                </a:lnTo>
                <a:lnTo>
                  <a:pt x="26713" y="1165414"/>
                </a:lnTo>
                <a:lnTo>
                  <a:pt x="21688" y="1142669"/>
                </a:lnTo>
                <a:lnTo>
                  <a:pt x="17192" y="1119659"/>
                </a:lnTo>
                <a:lnTo>
                  <a:pt x="12961" y="1096385"/>
                </a:lnTo>
                <a:lnTo>
                  <a:pt x="9522" y="1073112"/>
                </a:lnTo>
                <a:lnTo>
                  <a:pt x="6613" y="1049309"/>
                </a:lnTo>
                <a:lnTo>
                  <a:pt x="4497" y="1026035"/>
                </a:lnTo>
                <a:lnTo>
                  <a:pt x="2646" y="1001967"/>
                </a:lnTo>
                <a:lnTo>
                  <a:pt x="1588" y="977900"/>
                </a:lnTo>
                <a:close/>
                <a:moveTo>
                  <a:pt x="293366" y="260350"/>
                </a:moveTo>
                <a:lnTo>
                  <a:pt x="303437" y="279657"/>
                </a:lnTo>
                <a:lnTo>
                  <a:pt x="315892" y="301344"/>
                </a:lnTo>
                <a:lnTo>
                  <a:pt x="322782" y="313246"/>
                </a:lnTo>
                <a:lnTo>
                  <a:pt x="330203" y="325411"/>
                </a:lnTo>
                <a:lnTo>
                  <a:pt x="338153" y="337842"/>
                </a:lnTo>
                <a:lnTo>
                  <a:pt x="346633" y="350801"/>
                </a:lnTo>
                <a:lnTo>
                  <a:pt x="355379" y="364290"/>
                </a:lnTo>
                <a:lnTo>
                  <a:pt x="364654" y="377778"/>
                </a:lnTo>
                <a:lnTo>
                  <a:pt x="374724" y="391266"/>
                </a:lnTo>
                <a:lnTo>
                  <a:pt x="385060" y="405284"/>
                </a:lnTo>
                <a:lnTo>
                  <a:pt x="395925" y="419036"/>
                </a:lnTo>
                <a:lnTo>
                  <a:pt x="407321" y="433318"/>
                </a:lnTo>
                <a:lnTo>
                  <a:pt x="419246" y="447071"/>
                </a:lnTo>
                <a:lnTo>
                  <a:pt x="431702" y="460824"/>
                </a:lnTo>
                <a:lnTo>
                  <a:pt x="449192" y="479866"/>
                </a:lnTo>
                <a:lnTo>
                  <a:pt x="467213" y="499967"/>
                </a:lnTo>
                <a:lnTo>
                  <a:pt x="485499" y="521389"/>
                </a:lnTo>
                <a:lnTo>
                  <a:pt x="494774" y="531968"/>
                </a:lnTo>
                <a:lnTo>
                  <a:pt x="504314" y="543341"/>
                </a:lnTo>
                <a:lnTo>
                  <a:pt x="513325" y="554713"/>
                </a:lnTo>
                <a:lnTo>
                  <a:pt x="522600" y="566615"/>
                </a:lnTo>
                <a:lnTo>
                  <a:pt x="531875" y="578781"/>
                </a:lnTo>
                <a:lnTo>
                  <a:pt x="540886" y="591211"/>
                </a:lnTo>
                <a:lnTo>
                  <a:pt x="549631" y="603906"/>
                </a:lnTo>
                <a:lnTo>
                  <a:pt x="558111" y="616866"/>
                </a:lnTo>
                <a:lnTo>
                  <a:pt x="566857" y="630354"/>
                </a:lnTo>
                <a:lnTo>
                  <a:pt x="575072" y="644107"/>
                </a:lnTo>
                <a:lnTo>
                  <a:pt x="583022" y="658389"/>
                </a:lnTo>
                <a:lnTo>
                  <a:pt x="590973" y="672670"/>
                </a:lnTo>
                <a:lnTo>
                  <a:pt x="598393" y="687746"/>
                </a:lnTo>
                <a:lnTo>
                  <a:pt x="605813" y="703085"/>
                </a:lnTo>
                <a:lnTo>
                  <a:pt x="612703" y="718689"/>
                </a:lnTo>
                <a:lnTo>
                  <a:pt x="618799" y="734822"/>
                </a:lnTo>
                <a:lnTo>
                  <a:pt x="625159" y="751220"/>
                </a:lnTo>
                <a:lnTo>
                  <a:pt x="630724" y="768147"/>
                </a:lnTo>
                <a:lnTo>
                  <a:pt x="635759" y="785602"/>
                </a:lnTo>
                <a:lnTo>
                  <a:pt x="640530" y="803587"/>
                </a:lnTo>
                <a:lnTo>
                  <a:pt x="644505" y="821835"/>
                </a:lnTo>
                <a:lnTo>
                  <a:pt x="648215" y="840613"/>
                </a:lnTo>
                <a:lnTo>
                  <a:pt x="651395" y="859920"/>
                </a:lnTo>
                <a:lnTo>
                  <a:pt x="654045" y="879492"/>
                </a:lnTo>
                <a:lnTo>
                  <a:pt x="655900" y="899592"/>
                </a:lnTo>
                <a:lnTo>
                  <a:pt x="656430" y="910171"/>
                </a:lnTo>
                <a:lnTo>
                  <a:pt x="657225" y="920750"/>
                </a:lnTo>
                <a:lnTo>
                  <a:pt x="0" y="920750"/>
                </a:lnTo>
                <a:lnTo>
                  <a:pt x="795" y="896418"/>
                </a:lnTo>
                <a:lnTo>
                  <a:pt x="2385" y="872351"/>
                </a:lnTo>
                <a:lnTo>
                  <a:pt x="4505" y="848548"/>
                </a:lnTo>
                <a:lnTo>
                  <a:pt x="7155" y="824745"/>
                </a:lnTo>
                <a:lnTo>
                  <a:pt x="10601" y="801206"/>
                </a:lnTo>
                <a:lnTo>
                  <a:pt x="14576" y="777668"/>
                </a:lnTo>
                <a:lnTo>
                  <a:pt x="18816" y="754394"/>
                </a:lnTo>
                <a:lnTo>
                  <a:pt x="23851" y="731649"/>
                </a:lnTo>
                <a:lnTo>
                  <a:pt x="29416" y="708904"/>
                </a:lnTo>
                <a:lnTo>
                  <a:pt x="35511" y="686423"/>
                </a:lnTo>
                <a:lnTo>
                  <a:pt x="42137" y="663943"/>
                </a:lnTo>
                <a:lnTo>
                  <a:pt x="49292" y="641726"/>
                </a:lnTo>
                <a:lnTo>
                  <a:pt x="56977" y="620039"/>
                </a:lnTo>
                <a:lnTo>
                  <a:pt x="65193" y="598617"/>
                </a:lnTo>
                <a:lnTo>
                  <a:pt x="73938" y="576929"/>
                </a:lnTo>
                <a:lnTo>
                  <a:pt x="83478" y="556036"/>
                </a:lnTo>
                <a:lnTo>
                  <a:pt x="93019" y="535142"/>
                </a:lnTo>
                <a:lnTo>
                  <a:pt x="103354" y="514777"/>
                </a:lnTo>
                <a:lnTo>
                  <a:pt x="113954" y="494413"/>
                </a:lnTo>
                <a:lnTo>
                  <a:pt x="125085" y="474577"/>
                </a:lnTo>
                <a:lnTo>
                  <a:pt x="136745" y="454741"/>
                </a:lnTo>
                <a:lnTo>
                  <a:pt x="148936" y="435434"/>
                </a:lnTo>
                <a:lnTo>
                  <a:pt x="161391" y="416656"/>
                </a:lnTo>
                <a:lnTo>
                  <a:pt x="174377" y="397878"/>
                </a:lnTo>
                <a:lnTo>
                  <a:pt x="187627" y="379365"/>
                </a:lnTo>
                <a:lnTo>
                  <a:pt x="201673" y="361380"/>
                </a:lnTo>
                <a:lnTo>
                  <a:pt x="215718" y="343660"/>
                </a:lnTo>
                <a:lnTo>
                  <a:pt x="230559" y="326205"/>
                </a:lnTo>
                <a:lnTo>
                  <a:pt x="245664" y="309278"/>
                </a:lnTo>
                <a:lnTo>
                  <a:pt x="261300" y="292616"/>
                </a:lnTo>
                <a:lnTo>
                  <a:pt x="277201" y="276483"/>
                </a:lnTo>
                <a:lnTo>
                  <a:pt x="293366" y="260350"/>
                </a:lnTo>
                <a:close/>
                <a:moveTo>
                  <a:pt x="1594909" y="255588"/>
                </a:moveTo>
                <a:lnTo>
                  <a:pt x="1611578" y="271696"/>
                </a:lnTo>
                <a:lnTo>
                  <a:pt x="1627717" y="287803"/>
                </a:lnTo>
                <a:lnTo>
                  <a:pt x="1643328" y="304703"/>
                </a:lnTo>
                <a:lnTo>
                  <a:pt x="1658938" y="321867"/>
                </a:lnTo>
                <a:lnTo>
                  <a:pt x="1673755" y="339031"/>
                </a:lnTo>
                <a:lnTo>
                  <a:pt x="1688307" y="356986"/>
                </a:lnTo>
                <a:lnTo>
                  <a:pt x="1702594" y="374942"/>
                </a:lnTo>
                <a:lnTo>
                  <a:pt x="1716088" y="393691"/>
                </a:lnTo>
                <a:lnTo>
                  <a:pt x="1729317" y="412175"/>
                </a:lnTo>
                <a:lnTo>
                  <a:pt x="1742017" y="431451"/>
                </a:lnTo>
                <a:lnTo>
                  <a:pt x="1754188" y="450991"/>
                </a:lnTo>
                <a:lnTo>
                  <a:pt x="1766094" y="470796"/>
                </a:lnTo>
                <a:lnTo>
                  <a:pt x="1777736" y="490864"/>
                </a:lnTo>
                <a:lnTo>
                  <a:pt x="1788584" y="511197"/>
                </a:lnTo>
                <a:lnTo>
                  <a:pt x="1799167" y="531793"/>
                </a:lnTo>
                <a:lnTo>
                  <a:pt x="1808957" y="552654"/>
                </a:lnTo>
                <a:lnTo>
                  <a:pt x="1818217" y="573778"/>
                </a:lnTo>
                <a:lnTo>
                  <a:pt x="1827478" y="595695"/>
                </a:lnTo>
                <a:lnTo>
                  <a:pt x="1835680" y="617348"/>
                </a:lnTo>
                <a:lnTo>
                  <a:pt x="1843617" y="639265"/>
                </a:lnTo>
                <a:lnTo>
                  <a:pt x="1850761" y="661446"/>
                </a:lnTo>
                <a:lnTo>
                  <a:pt x="1857640" y="684155"/>
                </a:lnTo>
                <a:lnTo>
                  <a:pt x="1863990" y="706600"/>
                </a:lnTo>
                <a:lnTo>
                  <a:pt x="1869547" y="729837"/>
                </a:lnTo>
                <a:lnTo>
                  <a:pt x="1874574" y="753074"/>
                </a:lnTo>
                <a:lnTo>
                  <a:pt x="1879072" y="776311"/>
                </a:lnTo>
                <a:lnTo>
                  <a:pt x="1883040" y="800076"/>
                </a:lnTo>
                <a:lnTo>
                  <a:pt x="1886480" y="823842"/>
                </a:lnTo>
                <a:lnTo>
                  <a:pt x="1889126" y="847871"/>
                </a:lnTo>
                <a:lnTo>
                  <a:pt x="1891242" y="871636"/>
                </a:lnTo>
                <a:lnTo>
                  <a:pt x="1892830" y="896194"/>
                </a:lnTo>
                <a:lnTo>
                  <a:pt x="1893888" y="920751"/>
                </a:lnTo>
                <a:lnTo>
                  <a:pt x="1228725" y="920751"/>
                </a:lnTo>
                <a:lnTo>
                  <a:pt x="1229254" y="910189"/>
                </a:lnTo>
                <a:lnTo>
                  <a:pt x="1229784" y="899626"/>
                </a:lnTo>
                <a:lnTo>
                  <a:pt x="1231900" y="879558"/>
                </a:lnTo>
                <a:lnTo>
                  <a:pt x="1234546" y="860018"/>
                </a:lnTo>
                <a:lnTo>
                  <a:pt x="1237457" y="840741"/>
                </a:lnTo>
                <a:lnTo>
                  <a:pt x="1241161" y="821993"/>
                </a:lnTo>
                <a:lnTo>
                  <a:pt x="1245129" y="803773"/>
                </a:lnTo>
                <a:lnTo>
                  <a:pt x="1249892" y="785817"/>
                </a:lnTo>
                <a:lnTo>
                  <a:pt x="1255184" y="768389"/>
                </a:lnTo>
                <a:lnTo>
                  <a:pt x="1260740" y="751490"/>
                </a:lnTo>
                <a:lnTo>
                  <a:pt x="1267090" y="735118"/>
                </a:lnTo>
                <a:lnTo>
                  <a:pt x="1273175" y="719010"/>
                </a:lnTo>
                <a:lnTo>
                  <a:pt x="1280054" y="703431"/>
                </a:lnTo>
                <a:lnTo>
                  <a:pt x="1287463" y="688116"/>
                </a:lnTo>
                <a:lnTo>
                  <a:pt x="1294871" y="673064"/>
                </a:lnTo>
                <a:lnTo>
                  <a:pt x="1302544" y="658805"/>
                </a:lnTo>
                <a:lnTo>
                  <a:pt x="1310482" y="644546"/>
                </a:lnTo>
                <a:lnTo>
                  <a:pt x="1319213" y="630815"/>
                </a:lnTo>
                <a:lnTo>
                  <a:pt x="1327679" y="617348"/>
                </a:lnTo>
                <a:lnTo>
                  <a:pt x="1336146" y="604409"/>
                </a:lnTo>
                <a:lnTo>
                  <a:pt x="1345142" y="591734"/>
                </a:lnTo>
                <a:lnTo>
                  <a:pt x="1353873" y="579324"/>
                </a:lnTo>
                <a:lnTo>
                  <a:pt x="1362869" y="567177"/>
                </a:lnTo>
                <a:lnTo>
                  <a:pt x="1372394" y="555294"/>
                </a:lnTo>
                <a:lnTo>
                  <a:pt x="1381390" y="543940"/>
                </a:lnTo>
                <a:lnTo>
                  <a:pt x="1390650" y="532585"/>
                </a:lnTo>
                <a:lnTo>
                  <a:pt x="1400175" y="522023"/>
                </a:lnTo>
                <a:lnTo>
                  <a:pt x="1418167" y="500634"/>
                </a:lnTo>
                <a:lnTo>
                  <a:pt x="1436423" y="480566"/>
                </a:lnTo>
                <a:lnTo>
                  <a:pt x="1453886" y="461554"/>
                </a:lnTo>
                <a:lnTo>
                  <a:pt x="1466586" y="447294"/>
                </a:lnTo>
                <a:lnTo>
                  <a:pt x="1479021" y="432771"/>
                </a:lnTo>
                <a:lnTo>
                  <a:pt x="1490663" y="418248"/>
                </a:lnTo>
                <a:lnTo>
                  <a:pt x="1502040" y="403725"/>
                </a:lnTo>
                <a:lnTo>
                  <a:pt x="1512888" y="389466"/>
                </a:lnTo>
                <a:lnTo>
                  <a:pt x="1522942" y="375207"/>
                </a:lnTo>
                <a:lnTo>
                  <a:pt x="1532467" y="361211"/>
                </a:lnTo>
                <a:lnTo>
                  <a:pt x="1541728" y="347480"/>
                </a:lnTo>
                <a:lnTo>
                  <a:pt x="1550459" y="334277"/>
                </a:lnTo>
                <a:lnTo>
                  <a:pt x="1558396" y="321339"/>
                </a:lnTo>
                <a:lnTo>
                  <a:pt x="1565805" y="308664"/>
                </a:lnTo>
                <a:lnTo>
                  <a:pt x="1572684" y="296781"/>
                </a:lnTo>
                <a:lnTo>
                  <a:pt x="1584855" y="274864"/>
                </a:lnTo>
                <a:lnTo>
                  <a:pt x="1594909" y="255588"/>
                </a:lnTo>
                <a:close/>
                <a:moveTo>
                  <a:pt x="971550" y="0"/>
                </a:moveTo>
                <a:lnTo>
                  <a:pt x="992141" y="528"/>
                </a:lnTo>
                <a:lnTo>
                  <a:pt x="1012467" y="1585"/>
                </a:lnTo>
                <a:lnTo>
                  <a:pt x="1032793" y="3434"/>
                </a:lnTo>
                <a:lnTo>
                  <a:pt x="1052856" y="5282"/>
                </a:lnTo>
                <a:lnTo>
                  <a:pt x="1072918" y="7924"/>
                </a:lnTo>
                <a:lnTo>
                  <a:pt x="1092981" y="10829"/>
                </a:lnTo>
                <a:lnTo>
                  <a:pt x="1112251" y="14263"/>
                </a:lnTo>
                <a:lnTo>
                  <a:pt x="1132049" y="17697"/>
                </a:lnTo>
                <a:lnTo>
                  <a:pt x="1151584" y="21658"/>
                </a:lnTo>
                <a:lnTo>
                  <a:pt x="1170854" y="26413"/>
                </a:lnTo>
                <a:lnTo>
                  <a:pt x="1190125" y="31167"/>
                </a:lnTo>
                <a:lnTo>
                  <a:pt x="1208867" y="36450"/>
                </a:lnTo>
                <a:lnTo>
                  <a:pt x="1227874" y="41996"/>
                </a:lnTo>
                <a:lnTo>
                  <a:pt x="1246616" y="48071"/>
                </a:lnTo>
                <a:lnTo>
                  <a:pt x="1265095" y="54674"/>
                </a:lnTo>
                <a:lnTo>
                  <a:pt x="1283573" y="61278"/>
                </a:lnTo>
                <a:lnTo>
                  <a:pt x="1301524" y="68409"/>
                </a:lnTo>
                <a:lnTo>
                  <a:pt x="1319475" y="75805"/>
                </a:lnTo>
                <a:lnTo>
                  <a:pt x="1337161" y="83728"/>
                </a:lnTo>
                <a:lnTo>
                  <a:pt x="1355112" y="91916"/>
                </a:lnTo>
                <a:lnTo>
                  <a:pt x="1372270" y="100369"/>
                </a:lnTo>
                <a:lnTo>
                  <a:pt x="1389429" y="109349"/>
                </a:lnTo>
                <a:lnTo>
                  <a:pt x="1406324" y="118593"/>
                </a:lnTo>
                <a:lnTo>
                  <a:pt x="1423482" y="128102"/>
                </a:lnTo>
                <a:lnTo>
                  <a:pt x="1439849" y="137875"/>
                </a:lnTo>
                <a:lnTo>
                  <a:pt x="1456216" y="148440"/>
                </a:lnTo>
                <a:lnTo>
                  <a:pt x="1472318" y="158741"/>
                </a:lnTo>
                <a:lnTo>
                  <a:pt x="1488157" y="169834"/>
                </a:lnTo>
                <a:lnTo>
                  <a:pt x="1503996" y="180928"/>
                </a:lnTo>
                <a:lnTo>
                  <a:pt x="1519043" y="192549"/>
                </a:lnTo>
                <a:lnTo>
                  <a:pt x="1534353" y="204435"/>
                </a:lnTo>
                <a:lnTo>
                  <a:pt x="1549400" y="216321"/>
                </a:lnTo>
                <a:lnTo>
                  <a:pt x="1540953" y="232961"/>
                </a:lnTo>
                <a:lnTo>
                  <a:pt x="1529866" y="253563"/>
                </a:lnTo>
                <a:lnTo>
                  <a:pt x="1523530" y="265185"/>
                </a:lnTo>
                <a:lnTo>
                  <a:pt x="1516403" y="277599"/>
                </a:lnTo>
                <a:lnTo>
                  <a:pt x="1508483" y="290541"/>
                </a:lnTo>
                <a:lnTo>
                  <a:pt x="1500300" y="304540"/>
                </a:lnTo>
                <a:lnTo>
                  <a:pt x="1491325" y="318274"/>
                </a:lnTo>
                <a:lnTo>
                  <a:pt x="1481294" y="333065"/>
                </a:lnTo>
                <a:lnTo>
                  <a:pt x="1471262" y="347592"/>
                </a:lnTo>
                <a:lnTo>
                  <a:pt x="1460175" y="362648"/>
                </a:lnTo>
                <a:lnTo>
                  <a:pt x="1448824" y="377967"/>
                </a:lnTo>
                <a:lnTo>
                  <a:pt x="1436681" y="393022"/>
                </a:lnTo>
                <a:lnTo>
                  <a:pt x="1424010" y="407814"/>
                </a:lnTo>
                <a:lnTo>
                  <a:pt x="1410811" y="422869"/>
                </a:lnTo>
                <a:lnTo>
                  <a:pt x="1392861" y="442414"/>
                </a:lnTo>
                <a:lnTo>
                  <a:pt x="1374118" y="463016"/>
                </a:lnTo>
                <a:lnTo>
                  <a:pt x="1355376" y="484939"/>
                </a:lnTo>
                <a:lnTo>
                  <a:pt x="1345344" y="496561"/>
                </a:lnTo>
                <a:lnTo>
                  <a:pt x="1335841" y="508446"/>
                </a:lnTo>
                <a:lnTo>
                  <a:pt x="1325810" y="520596"/>
                </a:lnTo>
                <a:lnTo>
                  <a:pt x="1316307" y="533274"/>
                </a:lnTo>
                <a:lnTo>
                  <a:pt x="1306540" y="546481"/>
                </a:lnTo>
                <a:lnTo>
                  <a:pt x="1297036" y="559687"/>
                </a:lnTo>
                <a:lnTo>
                  <a:pt x="1287533" y="573422"/>
                </a:lnTo>
                <a:lnTo>
                  <a:pt x="1278294" y="587685"/>
                </a:lnTo>
                <a:lnTo>
                  <a:pt x="1268791" y="602212"/>
                </a:lnTo>
                <a:lnTo>
                  <a:pt x="1260079" y="617003"/>
                </a:lnTo>
                <a:lnTo>
                  <a:pt x="1251368" y="632587"/>
                </a:lnTo>
                <a:lnTo>
                  <a:pt x="1242921" y="648434"/>
                </a:lnTo>
                <a:lnTo>
                  <a:pt x="1234737" y="664546"/>
                </a:lnTo>
                <a:lnTo>
                  <a:pt x="1227082" y="681450"/>
                </a:lnTo>
                <a:lnTo>
                  <a:pt x="1219427" y="698354"/>
                </a:lnTo>
                <a:lnTo>
                  <a:pt x="1212563" y="716315"/>
                </a:lnTo>
                <a:lnTo>
                  <a:pt x="1205964" y="734276"/>
                </a:lnTo>
                <a:lnTo>
                  <a:pt x="1199628" y="753029"/>
                </a:lnTo>
                <a:lnTo>
                  <a:pt x="1194085" y="772310"/>
                </a:lnTo>
                <a:lnTo>
                  <a:pt x="1188805" y="791856"/>
                </a:lnTo>
                <a:lnTo>
                  <a:pt x="1184317" y="811929"/>
                </a:lnTo>
                <a:lnTo>
                  <a:pt x="1182469" y="822230"/>
                </a:lnTo>
                <a:lnTo>
                  <a:pt x="1180358" y="832531"/>
                </a:lnTo>
                <a:lnTo>
                  <a:pt x="1178774" y="843096"/>
                </a:lnTo>
                <a:lnTo>
                  <a:pt x="1176926" y="853662"/>
                </a:lnTo>
                <a:lnTo>
                  <a:pt x="1175606" y="864755"/>
                </a:lnTo>
                <a:lnTo>
                  <a:pt x="1174550" y="875320"/>
                </a:lnTo>
                <a:lnTo>
                  <a:pt x="1173494" y="886413"/>
                </a:lnTo>
                <a:lnTo>
                  <a:pt x="1172174" y="897771"/>
                </a:lnTo>
                <a:lnTo>
                  <a:pt x="1171646" y="909129"/>
                </a:lnTo>
                <a:lnTo>
                  <a:pt x="1171118" y="920750"/>
                </a:lnTo>
                <a:lnTo>
                  <a:pt x="971550" y="920750"/>
                </a:lnTo>
                <a:lnTo>
                  <a:pt x="971550" y="0"/>
                </a:lnTo>
                <a:close/>
                <a:moveTo>
                  <a:pt x="914401" y="0"/>
                </a:moveTo>
                <a:lnTo>
                  <a:pt x="914401" y="920750"/>
                </a:lnTo>
                <a:lnTo>
                  <a:pt x="714641" y="920750"/>
                </a:lnTo>
                <a:lnTo>
                  <a:pt x="714111" y="909125"/>
                </a:lnTo>
                <a:lnTo>
                  <a:pt x="713053" y="897764"/>
                </a:lnTo>
                <a:lnTo>
                  <a:pt x="712259" y="886404"/>
                </a:lnTo>
                <a:lnTo>
                  <a:pt x="711201" y="875307"/>
                </a:lnTo>
                <a:lnTo>
                  <a:pt x="709878" y="864739"/>
                </a:lnTo>
                <a:lnTo>
                  <a:pt x="708291" y="853642"/>
                </a:lnTo>
                <a:lnTo>
                  <a:pt x="706968" y="843074"/>
                </a:lnTo>
                <a:lnTo>
                  <a:pt x="704851" y="832506"/>
                </a:lnTo>
                <a:lnTo>
                  <a:pt x="703263" y="822202"/>
                </a:lnTo>
                <a:lnTo>
                  <a:pt x="700882" y="811898"/>
                </a:lnTo>
                <a:lnTo>
                  <a:pt x="696384" y="791819"/>
                </a:lnTo>
                <a:lnTo>
                  <a:pt x="691357" y="772268"/>
                </a:lnTo>
                <a:lnTo>
                  <a:pt x="685801" y="752981"/>
                </a:lnTo>
                <a:lnTo>
                  <a:pt x="679451" y="734222"/>
                </a:lnTo>
                <a:lnTo>
                  <a:pt x="672836" y="716256"/>
                </a:lnTo>
                <a:lnTo>
                  <a:pt x="665957" y="698291"/>
                </a:lnTo>
                <a:lnTo>
                  <a:pt x="658549" y="681382"/>
                </a:lnTo>
                <a:lnTo>
                  <a:pt x="650611" y="664472"/>
                </a:lnTo>
                <a:lnTo>
                  <a:pt x="642409" y="648356"/>
                </a:lnTo>
                <a:lnTo>
                  <a:pt x="634207" y="632504"/>
                </a:lnTo>
                <a:lnTo>
                  <a:pt x="625476" y="616916"/>
                </a:lnTo>
                <a:lnTo>
                  <a:pt x="616215" y="602120"/>
                </a:lnTo>
                <a:lnTo>
                  <a:pt x="607220" y="587589"/>
                </a:lnTo>
                <a:lnTo>
                  <a:pt x="597959" y="573322"/>
                </a:lnTo>
                <a:lnTo>
                  <a:pt x="588170" y="559584"/>
                </a:lnTo>
                <a:lnTo>
                  <a:pt x="578645" y="546373"/>
                </a:lnTo>
                <a:lnTo>
                  <a:pt x="569120" y="533163"/>
                </a:lnTo>
                <a:lnTo>
                  <a:pt x="559065" y="520481"/>
                </a:lnTo>
                <a:lnTo>
                  <a:pt x="549540" y="508328"/>
                </a:lnTo>
                <a:lnTo>
                  <a:pt x="539486" y="496439"/>
                </a:lnTo>
                <a:lnTo>
                  <a:pt x="529961" y="484814"/>
                </a:lnTo>
                <a:lnTo>
                  <a:pt x="510647" y="462885"/>
                </a:lnTo>
                <a:lnTo>
                  <a:pt x="492390" y="442277"/>
                </a:lnTo>
                <a:lnTo>
                  <a:pt x="474399" y="422726"/>
                </a:lnTo>
                <a:lnTo>
                  <a:pt x="461699" y="408723"/>
                </a:lnTo>
                <a:lnTo>
                  <a:pt x="449528" y="394192"/>
                </a:lnTo>
                <a:lnTo>
                  <a:pt x="437886" y="379661"/>
                </a:lnTo>
                <a:lnTo>
                  <a:pt x="426774" y="365394"/>
                </a:lnTo>
                <a:lnTo>
                  <a:pt x="416190" y="350863"/>
                </a:lnTo>
                <a:lnTo>
                  <a:pt x="406136" y="336860"/>
                </a:lnTo>
                <a:lnTo>
                  <a:pt x="396876" y="322857"/>
                </a:lnTo>
                <a:lnTo>
                  <a:pt x="388144" y="309118"/>
                </a:lnTo>
                <a:lnTo>
                  <a:pt x="379678" y="296172"/>
                </a:lnTo>
                <a:lnTo>
                  <a:pt x="372005" y="283226"/>
                </a:lnTo>
                <a:lnTo>
                  <a:pt x="364861" y="271073"/>
                </a:lnTo>
                <a:lnTo>
                  <a:pt x="358246" y="259712"/>
                </a:lnTo>
                <a:lnTo>
                  <a:pt x="347134" y="238840"/>
                </a:lnTo>
                <a:lnTo>
                  <a:pt x="338138" y="221667"/>
                </a:lnTo>
                <a:lnTo>
                  <a:pt x="352955" y="209249"/>
                </a:lnTo>
                <a:lnTo>
                  <a:pt x="368301" y="197360"/>
                </a:lnTo>
                <a:lnTo>
                  <a:pt x="383646" y="185735"/>
                </a:lnTo>
                <a:lnTo>
                  <a:pt x="399257" y="174374"/>
                </a:lnTo>
                <a:lnTo>
                  <a:pt x="414867" y="163542"/>
                </a:lnTo>
                <a:lnTo>
                  <a:pt x="430742" y="152710"/>
                </a:lnTo>
                <a:lnTo>
                  <a:pt x="447147" y="142142"/>
                </a:lnTo>
                <a:lnTo>
                  <a:pt x="463815" y="132366"/>
                </a:lnTo>
                <a:lnTo>
                  <a:pt x="480484" y="122326"/>
                </a:lnTo>
                <a:lnTo>
                  <a:pt x="497417" y="113079"/>
                </a:lnTo>
                <a:lnTo>
                  <a:pt x="514351" y="104096"/>
                </a:lnTo>
                <a:lnTo>
                  <a:pt x="531549" y="95377"/>
                </a:lnTo>
                <a:lnTo>
                  <a:pt x="549276" y="87187"/>
                </a:lnTo>
                <a:lnTo>
                  <a:pt x="567003" y="78997"/>
                </a:lnTo>
                <a:lnTo>
                  <a:pt x="584995" y="71335"/>
                </a:lnTo>
                <a:lnTo>
                  <a:pt x="602986" y="63937"/>
                </a:lnTo>
                <a:lnTo>
                  <a:pt x="621507" y="57068"/>
                </a:lnTo>
                <a:lnTo>
                  <a:pt x="639763" y="50727"/>
                </a:lnTo>
                <a:lnTo>
                  <a:pt x="658549" y="44386"/>
                </a:lnTo>
                <a:lnTo>
                  <a:pt x="677070" y="38574"/>
                </a:lnTo>
                <a:lnTo>
                  <a:pt x="696120" y="33025"/>
                </a:lnTo>
                <a:lnTo>
                  <a:pt x="715434" y="28006"/>
                </a:lnTo>
                <a:lnTo>
                  <a:pt x="734749" y="23514"/>
                </a:lnTo>
                <a:lnTo>
                  <a:pt x="754328" y="19287"/>
                </a:lnTo>
                <a:lnTo>
                  <a:pt x="773643" y="15324"/>
                </a:lnTo>
                <a:lnTo>
                  <a:pt x="793222" y="11889"/>
                </a:lnTo>
                <a:lnTo>
                  <a:pt x="813330" y="8719"/>
                </a:lnTo>
                <a:lnTo>
                  <a:pt x="833174" y="6341"/>
                </a:lnTo>
                <a:lnTo>
                  <a:pt x="853282" y="3963"/>
                </a:lnTo>
                <a:lnTo>
                  <a:pt x="873655" y="2378"/>
                </a:lnTo>
                <a:lnTo>
                  <a:pt x="894028" y="793"/>
                </a:lnTo>
                <a:lnTo>
                  <a:pt x="914401" y="0"/>
                </a:lnTo>
                <a:close/>
              </a:path>
            </a:pathLst>
          </a:custGeom>
          <a:solidFill>
            <a:schemeClr val="accent1"/>
          </a:solidFill>
          <a:ln>
            <a:noFill/>
          </a:ln>
          <a:effectLst/>
        </p:spPr>
        <p:txBody>
          <a:bodyPr/>
          <a:lstStyle/>
          <a:p>
            <a:endParaRPr lang="zh-CN" altLang="en-US" sz="4400">
              <a:ea typeface="Calibri" panose="020F0502020204030204" pitchFamily="34" charset="0"/>
              <a:cs typeface="Calibri" panose="020F0502020204030204" pitchFamily="34" charset="0"/>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a:sym typeface="+mn-ea"/>
              </a:rPr>
              <a:t>Enter title
</a:t>
            </a:r>
            <a:endParaRPr lang="zh-CN" altLang="en-US" dirty="0"/>
          </a:p>
        </p:txBody>
      </p:sp>
      <p:sp>
        <p:nvSpPr>
          <p:cNvPr id="9219" name="文本占位符 2"/>
          <p:cNvSpPr>
            <a:spLocks noGrp="1"/>
          </p:cNvSpPr>
          <p:nvPr>
            <p:ph type="body" idx="1"/>
          </p:nvPr>
        </p:nvSpPr>
        <p:spPr/>
        <p:txBody>
          <a:bodyPr/>
          <a:lstStyle/>
          <a:p>
            <a:r>
              <a:rPr lang="zh-CN" altLang="en-US">
                <a:sym typeface="+mn-ea"/>
              </a:rPr>
              <a:t>Click here to add subtitle</a:t>
            </a:r>
            <a:endParaRPr lang="zh-CN" altLang="en-US" dirty="0"/>
          </a:p>
        </p:txBody>
      </p:sp>
    </p:spTree>
    <p:extLst>
      <p:ext uri="{BB962C8B-B14F-4D97-AF65-F5344CB8AC3E}">
        <p14:creationId xmlns:p14="http://schemas.microsoft.com/office/powerpoint/2010/main" val="16972535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3"/>
          <p:cNvSpPr>
            <a:spLocks noGrp="1"/>
          </p:cNvSpPr>
          <p:nvPr>
            <p:ph type="title"/>
          </p:nvPr>
        </p:nvSpPr>
        <p:spPr/>
        <p:txBody>
          <a:bodyPr/>
          <a:lstStyle/>
          <a:p>
            <a:pPr eaLnBrk="1" hangingPunct="1"/>
            <a:r>
              <a:rPr lang="zh-CN" altLang="en-US" dirty="0"/>
              <a:t>Enter title
</a:t>
            </a:r>
            <a:endParaRPr lang="en-US" altLang="zh-CN" dirty="0"/>
          </a:p>
        </p:txBody>
      </p:sp>
      <p:sp>
        <p:nvSpPr>
          <p:cNvPr id="7" name="任意多边形 6"/>
          <p:cNvSpPr/>
          <p:nvPr/>
        </p:nvSpPr>
        <p:spPr>
          <a:xfrm>
            <a:off x="792163" y="3074541"/>
            <a:ext cx="3246697" cy="2422744"/>
          </a:xfrm>
          <a:custGeom>
            <a:avLst/>
            <a:gdLst>
              <a:gd name="connsiteX0" fmla="*/ 0 w 2923108"/>
              <a:gd name="connsiteY0" fmla="*/ 0 h 2181277"/>
              <a:gd name="connsiteX1" fmla="*/ 109478 w 2923108"/>
              <a:gd name="connsiteY1" fmla="*/ 0 h 2181277"/>
              <a:gd name="connsiteX2" fmla="*/ 114649 w 2923108"/>
              <a:gd name="connsiteY2" fmla="*/ 25618 h 2181277"/>
              <a:gd name="connsiteX3" fmla="*/ 206889 w 2923108"/>
              <a:gd name="connsiteY3" fmla="*/ 86758 h 2181277"/>
              <a:gd name="connsiteX4" fmla="*/ 299129 w 2923108"/>
              <a:gd name="connsiteY4" fmla="*/ 25618 h 2181277"/>
              <a:gd name="connsiteX5" fmla="*/ 304301 w 2923108"/>
              <a:gd name="connsiteY5" fmla="*/ 0 h 2181277"/>
              <a:gd name="connsiteX6" fmla="*/ 423143 w 2923108"/>
              <a:gd name="connsiteY6" fmla="*/ 0 h 2181277"/>
              <a:gd name="connsiteX7" fmla="*/ 428315 w 2923108"/>
              <a:gd name="connsiteY7" fmla="*/ 25618 h 2181277"/>
              <a:gd name="connsiteX8" fmla="*/ 520555 w 2923108"/>
              <a:gd name="connsiteY8" fmla="*/ 86758 h 2181277"/>
              <a:gd name="connsiteX9" fmla="*/ 612795 w 2923108"/>
              <a:gd name="connsiteY9" fmla="*/ 25618 h 2181277"/>
              <a:gd name="connsiteX10" fmla="*/ 617967 w 2923108"/>
              <a:gd name="connsiteY10" fmla="*/ 0 h 2181277"/>
              <a:gd name="connsiteX11" fmla="*/ 736809 w 2923108"/>
              <a:gd name="connsiteY11" fmla="*/ 0 h 2181277"/>
              <a:gd name="connsiteX12" fmla="*/ 741981 w 2923108"/>
              <a:gd name="connsiteY12" fmla="*/ 25618 h 2181277"/>
              <a:gd name="connsiteX13" fmla="*/ 834221 w 2923108"/>
              <a:gd name="connsiteY13" fmla="*/ 86758 h 2181277"/>
              <a:gd name="connsiteX14" fmla="*/ 926461 w 2923108"/>
              <a:gd name="connsiteY14" fmla="*/ 25618 h 2181277"/>
              <a:gd name="connsiteX15" fmla="*/ 931634 w 2923108"/>
              <a:gd name="connsiteY15" fmla="*/ 0 h 2181277"/>
              <a:gd name="connsiteX16" fmla="*/ 1050475 w 2923108"/>
              <a:gd name="connsiteY16" fmla="*/ 0 h 2181277"/>
              <a:gd name="connsiteX17" fmla="*/ 1055647 w 2923108"/>
              <a:gd name="connsiteY17" fmla="*/ 25618 h 2181277"/>
              <a:gd name="connsiteX18" fmla="*/ 1147887 w 2923108"/>
              <a:gd name="connsiteY18" fmla="*/ 86758 h 2181277"/>
              <a:gd name="connsiteX19" fmla="*/ 1240128 w 2923108"/>
              <a:gd name="connsiteY19" fmla="*/ 25618 h 2181277"/>
              <a:gd name="connsiteX20" fmla="*/ 1245300 w 2923108"/>
              <a:gd name="connsiteY20" fmla="*/ 0 h 2181277"/>
              <a:gd name="connsiteX21" fmla="*/ 1364141 w 2923108"/>
              <a:gd name="connsiteY21" fmla="*/ 0 h 2181277"/>
              <a:gd name="connsiteX22" fmla="*/ 1369313 w 2923108"/>
              <a:gd name="connsiteY22" fmla="*/ 25618 h 2181277"/>
              <a:gd name="connsiteX23" fmla="*/ 1461553 w 2923108"/>
              <a:gd name="connsiteY23" fmla="*/ 86758 h 2181277"/>
              <a:gd name="connsiteX24" fmla="*/ 1553794 w 2923108"/>
              <a:gd name="connsiteY24" fmla="*/ 25618 h 2181277"/>
              <a:gd name="connsiteX25" fmla="*/ 1558966 w 2923108"/>
              <a:gd name="connsiteY25" fmla="*/ 0 h 2181277"/>
              <a:gd name="connsiteX26" fmla="*/ 1677807 w 2923108"/>
              <a:gd name="connsiteY26" fmla="*/ 0 h 2181277"/>
              <a:gd name="connsiteX27" fmla="*/ 1682979 w 2923108"/>
              <a:gd name="connsiteY27" fmla="*/ 25618 h 2181277"/>
              <a:gd name="connsiteX28" fmla="*/ 1775220 w 2923108"/>
              <a:gd name="connsiteY28" fmla="*/ 86758 h 2181277"/>
              <a:gd name="connsiteX29" fmla="*/ 1867460 w 2923108"/>
              <a:gd name="connsiteY29" fmla="*/ 25618 h 2181277"/>
              <a:gd name="connsiteX30" fmla="*/ 1872632 w 2923108"/>
              <a:gd name="connsiteY30" fmla="*/ 0 h 2181277"/>
              <a:gd name="connsiteX31" fmla="*/ 1991473 w 2923108"/>
              <a:gd name="connsiteY31" fmla="*/ 0 h 2181277"/>
              <a:gd name="connsiteX32" fmla="*/ 1996646 w 2923108"/>
              <a:gd name="connsiteY32" fmla="*/ 25618 h 2181277"/>
              <a:gd name="connsiteX33" fmla="*/ 2088886 w 2923108"/>
              <a:gd name="connsiteY33" fmla="*/ 86758 h 2181277"/>
              <a:gd name="connsiteX34" fmla="*/ 2181126 w 2923108"/>
              <a:gd name="connsiteY34" fmla="*/ 25618 h 2181277"/>
              <a:gd name="connsiteX35" fmla="*/ 2186298 w 2923108"/>
              <a:gd name="connsiteY35" fmla="*/ 0 h 2181277"/>
              <a:gd name="connsiteX36" fmla="*/ 2305139 w 2923108"/>
              <a:gd name="connsiteY36" fmla="*/ 0 h 2181277"/>
              <a:gd name="connsiteX37" fmla="*/ 2310312 w 2923108"/>
              <a:gd name="connsiteY37" fmla="*/ 25618 h 2181277"/>
              <a:gd name="connsiteX38" fmla="*/ 2402552 w 2923108"/>
              <a:gd name="connsiteY38" fmla="*/ 86758 h 2181277"/>
              <a:gd name="connsiteX39" fmla="*/ 2494792 w 2923108"/>
              <a:gd name="connsiteY39" fmla="*/ 25618 h 2181277"/>
              <a:gd name="connsiteX40" fmla="*/ 2499964 w 2923108"/>
              <a:gd name="connsiteY40" fmla="*/ 0 h 2181277"/>
              <a:gd name="connsiteX41" fmla="*/ 2618806 w 2923108"/>
              <a:gd name="connsiteY41" fmla="*/ 0 h 2181277"/>
              <a:gd name="connsiteX42" fmla="*/ 2623978 w 2923108"/>
              <a:gd name="connsiteY42" fmla="*/ 25618 h 2181277"/>
              <a:gd name="connsiteX43" fmla="*/ 2716218 w 2923108"/>
              <a:gd name="connsiteY43" fmla="*/ 86758 h 2181277"/>
              <a:gd name="connsiteX44" fmla="*/ 2808458 w 2923108"/>
              <a:gd name="connsiteY44" fmla="*/ 25618 h 2181277"/>
              <a:gd name="connsiteX45" fmla="*/ 2813630 w 2923108"/>
              <a:gd name="connsiteY45" fmla="*/ 0 h 2181277"/>
              <a:gd name="connsiteX46" fmla="*/ 2923108 w 2923108"/>
              <a:gd name="connsiteY46" fmla="*/ 0 h 2181277"/>
              <a:gd name="connsiteX47" fmla="*/ 2923108 w 2923108"/>
              <a:gd name="connsiteY47" fmla="*/ 2181277 h 2181277"/>
              <a:gd name="connsiteX48" fmla="*/ 2883682 w 2923108"/>
              <a:gd name="connsiteY48" fmla="*/ 2166860 h 2181277"/>
              <a:gd name="connsiteX49" fmla="*/ 1461554 w 2923108"/>
              <a:gd name="connsiteY49" fmla="*/ 1998880 h 2181277"/>
              <a:gd name="connsiteX50" fmla="*/ 39427 w 2923108"/>
              <a:gd name="connsiteY50" fmla="*/ 2166860 h 2181277"/>
              <a:gd name="connsiteX51" fmla="*/ 0 w 2923108"/>
              <a:gd name="connsiteY51" fmla="*/ 2181277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923108" h="2181277">
                <a:moveTo>
                  <a:pt x="0" y="0"/>
                </a:moveTo>
                <a:lnTo>
                  <a:pt x="109478" y="0"/>
                </a:lnTo>
                <a:lnTo>
                  <a:pt x="114649" y="25618"/>
                </a:lnTo>
                <a:cubicBezTo>
                  <a:pt x="129846" y="61547"/>
                  <a:pt x="165424" y="86758"/>
                  <a:pt x="206889" y="86758"/>
                </a:cubicBezTo>
                <a:cubicBezTo>
                  <a:pt x="248355" y="86758"/>
                  <a:pt x="283932" y="61547"/>
                  <a:pt x="299129" y="25618"/>
                </a:cubicBezTo>
                <a:lnTo>
                  <a:pt x="304301" y="0"/>
                </a:lnTo>
                <a:lnTo>
                  <a:pt x="423143" y="0"/>
                </a:lnTo>
                <a:lnTo>
                  <a:pt x="428315" y="25618"/>
                </a:lnTo>
                <a:cubicBezTo>
                  <a:pt x="443512" y="61547"/>
                  <a:pt x="479090" y="86758"/>
                  <a:pt x="520555" y="86758"/>
                </a:cubicBezTo>
                <a:cubicBezTo>
                  <a:pt x="562021" y="86758"/>
                  <a:pt x="597598" y="61547"/>
                  <a:pt x="612795" y="25618"/>
                </a:cubicBezTo>
                <a:lnTo>
                  <a:pt x="617967" y="0"/>
                </a:lnTo>
                <a:lnTo>
                  <a:pt x="736809" y="0"/>
                </a:lnTo>
                <a:lnTo>
                  <a:pt x="741981" y="25618"/>
                </a:lnTo>
                <a:cubicBezTo>
                  <a:pt x="757178" y="61547"/>
                  <a:pt x="792756" y="86758"/>
                  <a:pt x="834221" y="86758"/>
                </a:cubicBezTo>
                <a:cubicBezTo>
                  <a:pt x="875687" y="86758"/>
                  <a:pt x="911264" y="61547"/>
                  <a:pt x="926461" y="25618"/>
                </a:cubicBezTo>
                <a:lnTo>
                  <a:pt x="931634" y="0"/>
                </a:lnTo>
                <a:lnTo>
                  <a:pt x="1050475" y="0"/>
                </a:lnTo>
                <a:lnTo>
                  <a:pt x="1055647" y="25618"/>
                </a:lnTo>
                <a:cubicBezTo>
                  <a:pt x="1070844" y="61547"/>
                  <a:pt x="1106422" y="86758"/>
                  <a:pt x="1147887" y="86758"/>
                </a:cubicBezTo>
                <a:cubicBezTo>
                  <a:pt x="1189354" y="86758"/>
                  <a:pt x="1224930" y="61547"/>
                  <a:pt x="1240128" y="25618"/>
                </a:cubicBezTo>
                <a:lnTo>
                  <a:pt x="1245300" y="0"/>
                </a:lnTo>
                <a:lnTo>
                  <a:pt x="1364141" y="0"/>
                </a:lnTo>
                <a:lnTo>
                  <a:pt x="1369313" y="25618"/>
                </a:lnTo>
                <a:cubicBezTo>
                  <a:pt x="1384511" y="61547"/>
                  <a:pt x="1420089" y="86758"/>
                  <a:pt x="1461553" y="86758"/>
                </a:cubicBezTo>
                <a:cubicBezTo>
                  <a:pt x="1503020" y="86758"/>
                  <a:pt x="1538596" y="61547"/>
                  <a:pt x="1553794" y="25618"/>
                </a:cubicBezTo>
                <a:lnTo>
                  <a:pt x="1558966" y="0"/>
                </a:lnTo>
                <a:lnTo>
                  <a:pt x="1677807" y="0"/>
                </a:lnTo>
                <a:lnTo>
                  <a:pt x="1682979" y="25618"/>
                </a:lnTo>
                <a:cubicBezTo>
                  <a:pt x="1698177" y="61547"/>
                  <a:pt x="1733755" y="86758"/>
                  <a:pt x="1775220" y="86758"/>
                </a:cubicBezTo>
                <a:cubicBezTo>
                  <a:pt x="1816685" y="86758"/>
                  <a:pt x="1852263" y="61547"/>
                  <a:pt x="1867460" y="25618"/>
                </a:cubicBezTo>
                <a:lnTo>
                  <a:pt x="1872632" y="0"/>
                </a:lnTo>
                <a:lnTo>
                  <a:pt x="1991473" y="0"/>
                </a:lnTo>
                <a:lnTo>
                  <a:pt x="1996646" y="25618"/>
                </a:lnTo>
                <a:cubicBezTo>
                  <a:pt x="2011843" y="61547"/>
                  <a:pt x="2047419" y="86758"/>
                  <a:pt x="2088886" y="86758"/>
                </a:cubicBezTo>
                <a:cubicBezTo>
                  <a:pt x="2130352" y="86758"/>
                  <a:pt x="2165929" y="61547"/>
                  <a:pt x="2181126" y="25618"/>
                </a:cubicBezTo>
                <a:lnTo>
                  <a:pt x="2186298" y="0"/>
                </a:lnTo>
                <a:lnTo>
                  <a:pt x="2305139" y="0"/>
                </a:lnTo>
                <a:lnTo>
                  <a:pt x="2310312" y="25618"/>
                </a:lnTo>
                <a:cubicBezTo>
                  <a:pt x="2325509" y="61547"/>
                  <a:pt x="2361086" y="86758"/>
                  <a:pt x="2402552" y="86758"/>
                </a:cubicBezTo>
                <a:cubicBezTo>
                  <a:pt x="2444017" y="86758"/>
                  <a:pt x="2479595" y="61547"/>
                  <a:pt x="2494792" y="25618"/>
                </a:cubicBezTo>
                <a:lnTo>
                  <a:pt x="2499964" y="0"/>
                </a:lnTo>
                <a:lnTo>
                  <a:pt x="2618806" y="0"/>
                </a:lnTo>
                <a:lnTo>
                  <a:pt x="2623978" y="25618"/>
                </a:lnTo>
                <a:cubicBezTo>
                  <a:pt x="2639175" y="61547"/>
                  <a:pt x="2674753" y="86758"/>
                  <a:pt x="2716218" y="86758"/>
                </a:cubicBezTo>
                <a:cubicBezTo>
                  <a:pt x="2757683" y="86758"/>
                  <a:pt x="2793261" y="61547"/>
                  <a:pt x="2808458" y="25618"/>
                </a:cubicBezTo>
                <a:lnTo>
                  <a:pt x="2813630" y="0"/>
                </a:lnTo>
                <a:lnTo>
                  <a:pt x="2923108" y="0"/>
                </a:lnTo>
                <a:lnTo>
                  <a:pt x="2923108" y="2181277"/>
                </a:lnTo>
                <a:lnTo>
                  <a:pt x="2883682" y="2166860"/>
                </a:lnTo>
                <a:cubicBezTo>
                  <a:pt x="2575479" y="2065513"/>
                  <a:pt x="2053543" y="1998880"/>
                  <a:pt x="1461554" y="1998880"/>
                </a:cubicBezTo>
                <a:cubicBezTo>
                  <a:pt x="869565" y="1998880"/>
                  <a:pt x="347630" y="2065513"/>
                  <a:pt x="39427" y="2166860"/>
                </a:cubicBezTo>
                <a:lnTo>
                  <a:pt x="0" y="2181277"/>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tIns="288000" rtlCol="0" anchor="ctr">
            <a:noAutofit/>
          </a:bodyPr>
          <a:lstStyle/>
          <a:p>
            <a:pPr algn="ctr">
              <a:lnSpc>
                <a:spcPct val="150000"/>
              </a:lnSpc>
            </a:pPr>
            <a:r>
              <a:rPr lang="zh-CN" altLang="en-US" dirty="0">
                <a:solidFill>
                  <a:srgbClr val="FFFFFF"/>
                </a:solidFill>
                <a:ea typeface="Calibri" panose="020F0502020204030204" pitchFamily="34" charset="0"/>
                <a:cs typeface="Calibri" panose="020F0502020204030204" pitchFamily="34" charset="0"/>
              </a:rPr>
              <a:t>Enter text</a:t>
            </a:r>
          </a:p>
        </p:txBody>
      </p:sp>
      <p:sp>
        <p:nvSpPr>
          <p:cNvPr id="9" name="任意多边形 8"/>
          <p:cNvSpPr/>
          <p:nvPr/>
        </p:nvSpPr>
        <p:spPr>
          <a:xfrm>
            <a:off x="4507820" y="3074541"/>
            <a:ext cx="3246697" cy="2422744"/>
          </a:xfrm>
          <a:custGeom>
            <a:avLst/>
            <a:gdLst>
              <a:gd name="connsiteX0" fmla="*/ 0 w 2923108"/>
              <a:gd name="connsiteY0" fmla="*/ 0 h 2181277"/>
              <a:gd name="connsiteX1" fmla="*/ 109478 w 2923108"/>
              <a:gd name="connsiteY1" fmla="*/ 0 h 2181277"/>
              <a:gd name="connsiteX2" fmla="*/ 114649 w 2923108"/>
              <a:gd name="connsiteY2" fmla="*/ 25618 h 2181277"/>
              <a:gd name="connsiteX3" fmla="*/ 206889 w 2923108"/>
              <a:gd name="connsiteY3" fmla="*/ 86758 h 2181277"/>
              <a:gd name="connsiteX4" fmla="*/ 299129 w 2923108"/>
              <a:gd name="connsiteY4" fmla="*/ 25618 h 2181277"/>
              <a:gd name="connsiteX5" fmla="*/ 304301 w 2923108"/>
              <a:gd name="connsiteY5" fmla="*/ 0 h 2181277"/>
              <a:gd name="connsiteX6" fmla="*/ 423143 w 2923108"/>
              <a:gd name="connsiteY6" fmla="*/ 0 h 2181277"/>
              <a:gd name="connsiteX7" fmla="*/ 428315 w 2923108"/>
              <a:gd name="connsiteY7" fmla="*/ 25618 h 2181277"/>
              <a:gd name="connsiteX8" fmla="*/ 520555 w 2923108"/>
              <a:gd name="connsiteY8" fmla="*/ 86758 h 2181277"/>
              <a:gd name="connsiteX9" fmla="*/ 612795 w 2923108"/>
              <a:gd name="connsiteY9" fmla="*/ 25618 h 2181277"/>
              <a:gd name="connsiteX10" fmla="*/ 617967 w 2923108"/>
              <a:gd name="connsiteY10" fmla="*/ 0 h 2181277"/>
              <a:gd name="connsiteX11" fmla="*/ 736809 w 2923108"/>
              <a:gd name="connsiteY11" fmla="*/ 0 h 2181277"/>
              <a:gd name="connsiteX12" fmla="*/ 741981 w 2923108"/>
              <a:gd name="connsiteY12" fmla="*/ 25618 h 2181277"/>
              <a:gd name="connsiteX13" fmla="*/ 834221 w 2923108"/>
              <a:gd name="connsiteY13" fmla="*/ 86758 h 2181277"/>
              <a:gd name="connsiteX14" fmla="*/ 926461 w 2923108"/>
              <a:gd name="connsiteY14" fmla="*/ 25618 h 2181277"/>
              <a:gd name="connsiteX15" fmla="*/ 931634 w 2923108"/>
              <a:gd name="connsiteY15" fmla="*/ 0 h 2181277"/>
              <a:gd name="connsiteX16" fmla="*/ 1050475 w 2923108"/>
              <a:gd name="connsiteY16" fmla="*/ 0 h 2181277"/>
              <a:gd name="connsiteX17" fmla="*/ 1055647 w 2923108"/>
              <a:gd name="connsiteY17" fmla="*/ 25618 h 2181277"/>
              <a:gd name="connsiteX18" fmla="*/ 1147887 w 2923108"/>
              <a:gd name="connsiteY18" fmla="*/ 86758 h 2181277"/>
              <a:gd name="connsiteX19" fmla="*/ 1240128 w 2923108"/>
              <a:gd name="connsiteY19" fmla="*/ 25618 h 2181277"/>
              <a:gd name="connsiteX20" fmla="*/ 1245300 w 2923108"/>
              <a:gd name="connsiteY20" fmla="*/ 0 h 2181277"/>
              <a:gd name="connsiteX21" fmla="*/ 1364141 w 2923108"/>
              <a:gd name="connsiteY21" fmla="*/ 0 h 2181277"/>
              <a:gd name="connsiteX22" fmla="*/ 1369313 w 2923108"/>
              <a:gd name="connsiteY22" fmla="*/ 25618 h 2181277"/>
              <a:gd name="connsiteX23" fmla="*/ 1461553 w 2923108"/>
              <a:gd name="connsiteY23" fmla="*/ 86758 h 2181277"/>
              <a:gd name="connsiteX24" fmla="*/ 1553794 w 2923108"/>
              <a:gd name="connsiteY24" fmla="*/ 25618 h 2181277"/>
              <a:gd name="connsiteX25" fmla="*/ 1558966 w 2923108"/>
              <a:gd name="connsiteY25" fmla="*/ 0 h 2181277"/>
              <a:gd name="connsiteX26" fmla="*/ 1677807 w 2923108"/>
              <a:gd name="connsiteY26" fmla="*/ 0 h 2181277"/>
              <a:gd name="connsiteX27" fmla="*/ 1682979 w 2923108"/>
              <a:gd name="connsiteY27" fmla="*/ 25618 h 2181277"/>
              <a:gd name="connsiteX28" fmla="*/ 1775220 w 2923108"/>
              <a:gd name="connsiteY28" fmla="*/ 86758 h 2181277"/>
              <a:gd name="connsiteX29" fmla="*/ 1867460 w 2923108"/>
              <a:gd name="connsiteY29" fmla="*/ 25618 h 2181277"/>
              <a:gd name="connsiteX30" fmla="*/ 1872632 w 2923108"/>
              <a:gd name="connsiteY30" fmla="*/ 0 h 2181277"/>
              <a:gd name="connsiteX31" fmla="*/ 1991473 w 2923108"/>
              <a:gd name="connsiteY31" fmla="*/ 0 h 2181277"/>
              <a:gd name="connsiteX32" fmla="*/ 1996646 w 2923108"/>
              <a:gd name="connsiteY32" fmla="*/ 25618 h 2181277"/>
              <a:gd name="connsiteX33" fmla="*/ 2088886 w 2923108"/>
              <a:gd name="connsiteY33" fmla="*/ 86758 h 2181277"/>
              <a:gd name="connsiteX34" fmla="*/ 2181126 w 2923108"/>
              <a:gd name="connsiteY34" fmla="*/ 25618 h 2181277"/>
              <a:gd name="connsiteX35" fmla="*/ 2186298 w 2923108"/>
              <a:gd name="connsiteY35" fmla="*/ 0 h 2181277"/>
              <a:gd name="connsiteX36" fmla="*/ 2305139 w 2923108"/>
              <a:gd name="connsiteY36" fmla="*/ 0 h 2181277"/>
              <a:gd name="connsiteX37" fmla="*/ 2310312 w 2923108"/>
              <a:gd name="connsiteY37" fmla="*/ 25618 h 2181277"/>
              <a:gd name="connsiteX38" fmla="*/ 2402552 w 2923108"/>
              <a:gd name="connsiteY38" fmla="*/ 86758 h 2181277"/>
              <a:gd name="connsiteX39" fmla="*/ 2494792 w 2923108"/>
              <a:gd name="connsiteY39" fmla="*/ 25618 h 2181277"/>
              <a:gd name="connsiteX40" fmla="*/ 2499964 w 2923108"/>
              <a:gd name="connsiteY40" fmla="*/ 0 h 2181277"/>
              <a:gd name="connsiteX41" fmla="*/ 2618806 w 2923108"/>
              <a:gd name="connsiteY41" fmla="*/ 0 h 2181277"/>
              <a:gd name="connsiteX42" fmla="*/ 2623978 w 2923108"/>
              <a:gd name="connsiteY42" fmla="*/ 25618 h 2181277"/>
              <a:gd name="connsiteX43" fmla="*/ 2716218 w 2923108"/>
              <a:gd name="connsiteY43" fmla="*/ 86758 h 2181277"/>
              <a:gd name="connsiteX44" fmla="*/ 2808458 w 2923108"/>
              <a:gd name="connsiteY44" fmla="*/ 25618 h 2181277"/>
              <a:gd name="connsiteX45" fmla="*/ 2813630 w 2923108"/>
              <a:gd name="connsiteY45" fmla="*/ 0 h 2181277"/>
              <a:gd name="connsiteX46" fmla="*/ 2923108 w 2923108"/>
              <a:gd name="connsiteY46" fmla="*/ 0 h 2181277"/>
              <a:gd name="connsiteX47" fmla="*/ 2923108 w 2923108"/>
              <a:gd name="connsiteY47" fmla="*/ 2181277 h 2181277"/>
              <a:gd name="connsiteX48" fmla="*/ 2883682 w 2923108"/>
              <a:gd name="connsiteY48" fmla="*/ 2166860 h 2181277"/>
              <a:gd name="connsiteX49" fmla="*/ 1461554 w 2923108"/>
              <a:gd name="connsiteY49" fmla="*/ 1998880 h 2181277"/>
              <a:gd name="connsiteX50" fmla="*/ 39427 w 2923108"/>
              <a:gd name="connsiteY50" fmla="*/ 2166860 h 2181277"/>
              <a:gd name="connsiteX51" fmla="*/ 0 w 2923108"/>
              <a:gd name="connsiteY51" fmla="*/ 2181277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923108" h="2181277">
                <a:moveTo>
                  <a:pt x="0" y="0"/>
                </a:moveTo>
                <a:lnTo>
                  <a:pt x="109478" y="0"/>
                </a:lnTo>
                <a:lnTo>
                  <a:pt x="114649" y="25618"/>
                </a:lnTo>
                <a:cubicBezTo>
                  <a:pt x="129846" y="61547"/>
                  <a:pt x="165424" y="86758"/>
                  <a:pt x="206889" y="86758"/>
                </a:cubicBezTo>
                <a:cubicBezTo>
                  <a:pt x="248355" y="86758"/>
                  <a:pt x="283932" y="61547"/>
                  <a:pt x="299129" y="25618"/>
                </a:cubicBezTo>
                <a:lnTo>
                  <a:pt x="304301" y="0"/>
                </a:lnTo>
                <a:lnTo>
                  <a:pt x="423143" y="0"/>
                </a:lnTo>
                <a:lnTo>
                  <a:pt x="428315" y="25618"/>
                </a:lnTo>
                <a:cubicBezTo>
                  <a:pt x="443512" y="61547"/>
                  <a:pt x="479090" y="86758"/>
                  <a:pt x="520555" y="86758"/>
                </a:cubicBezTo>
                <a:cubicBezTo>
                  <a:pt x="562021" y="86758"/>
                  <a:pt x="597598" y="61547"/>
                  <a:pt x="612795" y="25618"/>
                </a:cubicBezTo>
                <a:lnTo>
                  <a:pt x="617967" y="0"/>
                </a:lnTo>
                <a:lnTo>
                  <a:pt x="736809" y="0"/>
                </a:lnTo>
                <a:lnTo>
                  <a:pt x="741981" y="25618"/>
                </a:lnTo>
                <a:cubicBezTo>
                  <a:pt x="757178" y="61547"/>
                  <a:pt x="792756" y="86758"/>
                  <a:pt x="834221" y="86758"/>
                </a:cubicBezTo>
                <a:cubicBezTo>
                  <a:pt x="875687" y="86758"/>
                  <a:pt x="911264" y="61547"/>
                  <a:pt x="926461" y="25618"/>
                </a:cubicBezTo>
                <a:lnTo>
                  <a:pt x="931634" y="0"/>
                </a:lnTo>
                <a:lnTo>
                  <a:pt x="1050475" y="0"/>
                </a:lnTo>
                <a:lnTo>
                  <a:pt x="1055647" y="25618"/>
                </a:lnTo>
                <a:cubicBezTo>
                  <a:pt x="1070844" y="61547"/>
                  <a:pt x="1106422" y="86758"/>
                  <a:pt x="1147887" y="86758"/>
                </a:cubicBezTo>
                <a:cubicBezTo>
                  <a:pt x="1189354" y="86758"/>
                  <a:pt x="1224930" y="61547"/>
                  <a:pt x="1240128" y="25618"/>
                </a:cubicBezTo>
                <a:lnTo>
                  <a:pt x="1245300" y="0"/>
                </a:lnTo>
                <a:lnTo>
                  <a:pt x="1364141" y="0"/>
                </a:lnTo>
                <a:lnTo>
                  <a:pt x="1369313" y="25618"/>
                </a:lnTo>
                <a:cubicBezTo>
                  <a:pt x="1384511" y="61547"/>
                  <a:pt x="1420089" y="86758"/>
                  <a:pt x="1461553" y="86758"/>
                </a:cubicBezTo>
                <a:cubicBezTo>
                  <a:pt x="1503020" y="86758"/>
                  <a:pt x="1538596" y="61547"/>
                  <a:pt x="1553794" y="25618"/>
                </a:cubicBezTo>
                <a:lnTo>
                  <a:pt x="1558966" y="0"/>
                </a:lnTo>
                <a:lnTo>
                  <a:pt x="1677807" y="0"/>
                </a:lnTo>
                <a:lnTo>
                  <a:pt x="1682979" y="25618"/>
                </a:lnTo>
                <a:cubicBezTo>
                  <a:pt x="1698177" y="61547"/>
                  <a:pt x="1733755" y="86758"/>
                  <a:pt x="1775220" y="86758"/>
                </a:cubicBezTo>
                <a:cubicBezTo>
                  <a:pt x="1816685" y="86758"/>
                  <a:pt x="1852263" y="61547"/>
                  <a:pt x="1867460" y="25618"/>
                </a:cubicBezTo>
                <a:lnTo>
                  <a:pt x="1872632" y="0"/>
                </a:lnTo>
                <a:lnTo>
                  <a:pt x="1991473" y="0"/>
                </a:lnTo>
                <a:lnTo>
                  <a:pt x="1996646" y="25618"/>
                </a:lnTo>
                <a:cubicBezTo>
                  <a:pt x="2011843" y="61547"/>
                  <a:pt x="2047419" y="86758"/>
                  <a:pt x="2088886" y="86758"/>
                </a:cubicBezTo>
                <a:cubicBezTo>
                  <a:pt x="2130352" y="86758"/>
                  <a:pt x="2165929" y="61547"/>
                  <a:pt x="2181126" y="25618"/>
                </a:cubicBezTo>
                <a:lnTo>
                  <a:pt x="2186298" y="0"/>
                </a:lnTo>
                <a:lnTo>
                  <a:pt x="2305139" y="0"/>
                </a:lnTo>
                <a:lnTo>
                  <a:pt x="2310312" y="25618"/>
                </a:lnTo>
                <a:cubicBezTo>
                  <a:pt x="2325509" y="61547"/>
                  <a:pt x="2361086" y="86758"/>
                  <a:pt x="2402552" y="86758"/>
                </a:cubicBezTo>
                <a:cubicBezTo>
                  <a:pt x="2444017" y="86758"/>
                  <a:pt x="2479595" y="61547"/>
                  <a:pt x="2494792" y="25618"/>
                </a:cubicBezTo>
                <a:lnTo>
                  <a:pt x="2499964" y="0"/>
                </a:lnTo>
                <a:lnTo>
                  <a:pt x="2618806" y="0"/>
                </a:lnTo>
                <a:lnTo>
                  <a:pt x="2623978" y="25618"/>
                </a:lnTo>
                <a:cubicBezTo>
                  <a:pt x="2639175" y="61547"/>
                  <a:pt x="2674753" y="86758"/>
                  <a:pt x="2716218" y="86758"/>
                </a:cubicBezTo>
                <a:cubicBezTo>
                  <a:pt x="2757683" y="86758"/>
                  <a:pt x="2793261" y="61547"/>
                  <a:pt x="2808458" y="25618"/>
                </a:cubicBezTo>
                <a:lnTo>
                  <a:pt x="2813630" y="0"/>
                </a:lnTo>
                <a:lnTo>
                  <a:pt x="2923108" y="0"/>
                </a:lnTo>
                <a:lnTo>
                  <a:pt x="2923108" y="2181277"/>
                </a:lnTo>
                <a:lnTo>
                  <a:pt x="2883682" y="2166860"/>
                </a:lnTo>
                <a:cubicBezTo>
                  <a:pt x="2575479" y="2065513"/>
                  <a:pt x="2053543" y="1998880"/>
                  <a:pt x="1461554" y="1998880"/>
                </a:cubicBezTo>
                <a:cubicBezTo>
                  <a:pt x="869565" y="1998880"/>
                  <a:pt x="347630" y="2065513"/>
                  <a:pt x="39427" y="2166860"/>
                </a:cubicBezTo>
                <a:lnTo>
                  <a:pt x="0" y="2181277"/>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tIns="288000" rtlCol="0" anchor="ctr">
            <a:noAutofit/>
          </a:bodyPr>
          <a:lstStyle/>
          <a:p>
            <a:pPr algn="ctr">
              <a:lnSpc>
                <a:spcPct val="150000"/>
              </a:lnSpc>
            </a:pPr>
            <a:r>
              <a:rPr lang="zh-CN" altLang="en-US" dirty="0">
                <a:solidFill>
                  <a:srgbClr val="FFFFFF"/>
                </a:solidFill>
                <a:ea typeface="Calibri" panose="020F0502020204030204" pitchFamily="34" charset="0"/>
                <a:cs typeface="Calibri" panose="020F0502020204030204" pitchFamily="34" charset="0"/>
              </a:rPr>
              <a:t>Enter text</a:t>
            </a:r>
          </a:p>
        </p:txBody>
      </p:sp>
      <p:sp>
        <p:nvSpPr>
          <p:cNvPr id="11" name="任意多边形 10"/>
          <p:cNvSpPr/>
          <p:nvPr/>
        </p:nvSpPr>
        <p:spPr>
          <a:xfrm>
            <a:off x="8223477" y="3074541"/>
            <a:ext cx="3246697" cy="2422744"/>
          </a:xfrm>
          <a:custGeom>
            <a:avLst/>
            <a:gdLst>
              <a:gd name="connsiteX0" fmla="*/ 0 w 2923108"/>
              <a:gd name="connsiteY0" fmla="*/ 0 h 2181277"/>
              <a:gd name="connsiteX1" fmla="*/ 109478 w 2923108"/>
              <a:gd name="connsiteY1" fmla="*/ 0 h 2181277"/>
              <a:gd name="connsiteX2" fmla="*/ 114649 w 2923108"/>
              <a:gd name="connsiteY2" fmla="*/ 25618 h 2181277"/>
              <a:gd name="connsiteX3" fmla="*/ 206889 w 2923108"/>
              <a:gd name="connsiteY3" fmla="*/ 86758 h 2181277"/>
              <a:gd name="connsiteX4" fmla="*/ 299129 w 2923108"/>
              <a:gd name="connsiteY4" fmla="*/ 25618 h 2181277"/>
              <a:gd name="connsiteX5" fmla="*/ 304301 w 2923108"/>
              <a:gd name="connsiteY5" fmla="*/ 0 h 2181277"/>
              <a:gd name="connsiteX6" fmla="*/ 423143 w 2923108"/>
              <a:gd name="connsiteY6" fmla="*/ 0 h 2181277"/>
              <a:gd name="connsiteX7" fmla="*/ 428315 w 2923108"/>
              <a:gd name="connsiteY7" fmla="*/ 25618 h 2181277"/>
              <a:gd name="connsiteX8" fmla="*/ 520555 w 2923108"/>
              <a:gd name="connsiteY8" fmla="*/ 86758 h 2181277"/>
              <a:gd name="connsiteX9" fmla="*/ 612795 w 2923108"/>
              <a:gd name="connsiteY9" fmla="*/ 25618 h 2181277"/>
              <a:gd name="connsiteX10" fmla="*/ 617967 w 2923108"/>
              <a:gd name="connsiteY10" fmla="*/ 0 h 2181277"/>
              <a:gd name="connsiteX11" fmla="*/ 736809 w 2923108"/>
              <a:gd name="connsiteY11" fmla="*/ 0 h 2181277"/>
              <a:gd name="connsiteX12" fmla="*/ 741981 w 2923108"/>
              <a:gd name="connsiteY12" fmla="*/ 25618 h 2181277"/>
              <a:gd name="connsiteX13" fmla="*/ 834221 w 2923108"/>
              <a:gd name="connsiteY13" fmla="*/ 86758 h 2181277"/>
              <a:gd name="connsiteX14" fmla="*/ 926461 w 2923108"/>
              <a:gd name="connsiteY14" fmla="*/ 25618 h 2181277"/>
              <a:gd name="connsiteX15" fmla="*/ 931634 w 2923108"/>
              <a:gd name="connsiteY15" fmla="*/ 0 h 2181277"/>
              <a:gd name="connsiteX16" fmla="*/ 1050475 w 2923108"/>
              <a:gd name="connsiteY16" fmla="*/ 0 h 2181277"/>
              <a:gd name="connsiteX17" fmla="*/ 1055647 w 2923108"/>
              <a:gd name="connsiteY17" fmla="*/ 25618 h 2181277"/>
              <a:gd name="connsiteX18" fmla="*/ 1147887 w 2923108"/>
              <a:gd name="connsiteY18" fmla="*/ 86758 h 2181277"/>
              <a:gd name="connsiteX19" fmla="*/ 1240128 w 2923108"/>
              <a:gd name="connsiteY19" fmla="*/ 25618 h 2181277"/>
              <a:gd name="connsiteX20" fmla="*/ 1245300 w 2923108"/>
              <a:gd name="connsiteY20" fmla="*/ 0 h 2181277"/>
              <a:gd name="connsiteX21" fmla="*/ 1364141 w 2923108"/>
              <a:gd name="connsiteY21" fmla="*/ 0 h 2181277"/>
              <a:gd name="connsiteX22" fmla="*/ 1369313 w 2923108"/>
              <a:gd name="connsiteY22" fmla="*/ 25618 h 2181277"/>
              <a:gd name="connsiteX23" fmla="*/ 1461553 w 2923108"/>
              <a:gd name="connsiteY23" fmla="*/ 86758 h 2181277"/>
              <a:gd name="connsiteX24" fmla="*/ 1553794 w 2923108"/>
              <a:gd name="connsiteY24" fmla="*/ 25618 h 2181277"/>
              <a:gd name="connsiteX25" fmla="*/ 1558966 w 2923108"/>
              <a:gd name="connsiteY25" fmla="*/ 0 h 2181277"/>
              <a:gd name="connsiteX26" fmla="*/ 1677807 w 2923108"/>
              <a:gd name="connsiteY26" fmla="*/ 0 h 2181277"/>
              <a:gd name="connsiteX27" fmla="*/ 1682979 w 2923108"/>
              <a:gd name="connsiteY27" fmla="*/ 25618 h 2181277"/>
              <a:gd name="connsiteX28" fmla="*/ 1775220 w 2923108"/>
              <a:gd name="connsiteY28" fmla="*/ 86758 h 2181277"/>
              <a:gd name="connsiteX29" fmla="*/ 1867460 w 2923108"/>
              <a:gd name="connsiteY29" fmla="*/ 25618 h 2181277"/>
              <a:gd name="connsiteX30" fmla="*/ 1872632 w 2923108"/>
              <a:gd name="connsiteY30" fmla="*/ 0 h 2181277"/>
              <a:gd name="connsiteX31" fmla="*/ 1991473 w 2923108"/>
              <a:gd name="connsiteY31" fmla="*/ 0 h 2181277"/>
              <a:gd name="connsiteX32" fmla="*/ 1996646 w 2923108"/>
              <a:gd name="connsiteY32" fmla="*/ 25618 h 2181277"/>
              <a:gd name="connsiteX33" fmla="*/ 2088886 w 2923108"/>
              <a:gd name="connsiteY33" fmla="*/ 86758 h 2181277"/>
              <a:gd name="connsiteX34" fmla="*/ 2181126 w 2923108"/>
              <a:gd name="connsiteY34" fmla="*/ 25618 h 2181277"/>
              <a:gd name="connsiteX35" fmla="*/ 2186298 w 2923108"/>
              <a:gd name="connsiteY35" fmla="*/ 0 h 2181277"/>
              <a:gd name="connsiteX36" fmla="*/ 2305139 w 2923108"/>
              <a:gd name="connsiteY36" fmla="*/ 0 h 2181277"/>
              <a:gd name="connsiteX37" fmla="*/ 2310312 w 2923108"/>
              <a:gd name="connsiteY37" fmla="*/ 25618 h 2181277"/>
              <a:gd name="connsiteX38" fmla="*/ 2402552 w 2923108"/>
              <a:gd name="connsiteY38" fmla="*/ 86758 h 2181277"/>
              <a:gd name="connsiteX39" fmla="*/ 2494792 w 2923108"/>
              <a:gd name="connsiteY39" fmla="*/ 25618 h 2181277"/>
              <a:gd name="connsiteX40" fmla="*/ 2499964 w 2923108"/>
              <a:gd name="connsiteY40" fmla="*/ 0 h 2181277"/>
              <a:gd name="connsiteX41" fmla="*/ 2618806 w 2923108"/>
              <a:gd name="connsiteY41" fmla="*/ 0 h 2181277"/>
              <a:gd name="connsiteX42" fmla="*/ 2623978 w 2923108"/>
              <a:gd name="connsiteY42" fmla="*/ 25618 h 2181277"/>
              <a:gd name="connsiteX43" fmla="*/ 2716218 w 2923108"/>
              <a:gd name="connsiteY43" fmla="*/ 86758 h 2181277"/>
              <a:gd name="connsiteX44" fmla="*/ 2808458 w 2923108"/>
              <a:gd name="connsiteY44" fmla="*/ 25618 h 2181277"/>
              <a:gd name="connsiteX45" fmla="*/ 2813630 w 2923108"/>
              <a:gd name="connsiteY45" fmla="*/ 0 h 2181277"/>
              <a:gd name="connsiteX46" fmla="*/ 2923108 w 2923108"/>
              <a:gd name="connsiteY46" fmla="*/ 0 h 2181277"/>
              <a:gd name="connsiteX47" fmla="*/ 2923108 w 2923108"/>
              <a:gd name="connsiteY47" fmla="*/ 2181277 h 2181277"/>
              <a:gd name="connsiteX48" fmla="*/ 2883682 w 2923108"/>
              <a:gd name="connsiteY48" fmla="*/ 2166860 h 2181277"/>
              <a:gd name="connsiteX49" fmla="*/ 1461554 w 2923108"/>
              <a:gd name="connsiteY49" fmla="*/ 1998880 h 2181277"/>
              <a:gd name="connsiteX50" fmla="*/ 39427 w 2923108"/>
              <a:gd name="connsiteY50" fmla="*/ 2166860 h 2181277"/>
              <a:gd name="connsiteX51" fmla="*/ 0 w 2923108"/>
              <a:gd name="connsiteY51" fmla="*/ 2181277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923108" h="2181277">
                <a:moveTo>
                  <a:pt x="0" y="0"/>
                </a:moveTo>
                <a:lnTo>
                  <a:pt x="109478" y="0"/>
                </a:lnTo>
                <a:lnTo>
                  <a:pt x="114649" y="25618"/>
                </a:lnTo>
                <a:cubicBezTo>
                  <a:pt x="129846" y="61547"/>
                  <a:pt x="165424" y="86758"/>
                  <a:pt x="206889" y="86758"/>
                </a:cubicBezTo>
                <a:cubicBezTo>
                  <a:pt x="248355" y="86758"/>
                  <a:pt x="283932" y="61547"/>
                  <a:pt x="299129" y="25618"/>
                </a:cubicBezTo>
                <a:lnTo>
                  <a:pt x="304301" y="0"/>
                </a:lnTo>
                <a:lnTo>
                  <a:pt x="423143" y="0"/>
                </a:lnTo>
                <a:lnTo>
                  <a:pt x="428315" y="25618"/>
                </a:lnTo>
                <a:cubicBezTo>
                  <a:pt x="443512" y="61547"/>
                  <a:pt x="479090" y="86758"/>
                  <a:pt x="520555" y="86758"/>
                </a:cubicBezTo>
                <a:cubicBezTo>
                  <a:pt x="562021" y="86758"/>
                  <a:pt x="597598" y="61547"/>
                  <a:pt x="612795" y="25618"/>
                </a:cubicBezTo>
                <a:lnTo>
                  <a:pt x="617967" y="0"/>
                </a:lnTo>
                <a:lnTo>
                  <a:pt x="736809" y="0"/>
                </a:lnTo>
                <a:lnTo>
                  <a:pt x="741981" y="25618"/>
                </a:lnTo>
                <a:cubicBezTo>
                  <a:pt x="757178" y="61547"/>
                  <a:pt x="792756" y="86758"/>
                  <a:pt x="834221" y="86758"/>
                </a:cubicBezTo>
                <a:cubicBezTo>
                  <a:pt x="875687" y="86758"/>
                  <a:pt x="911264" y="61547"/>
                  <a:pt x="926461" y="25618"/>
                </a:cubicBezTo>
                <a:lnTo>
                  <a:pt x="931634" y="0"/>
                </a:lnTo>
                <a:lnTo>
                  <a:pt x="1050475" y="0"/>
                </a:lnTo>
                <a:lnTo>
                  <a:pt x="1055647" y="25618"/>
                </a:lnTo>
                <a:cubicBezTo>
                  <a:pt x="1070844" y="61547"/>
                  <a:pt x="1106422" y="86758"/>
                  <a:pt x="1147887" y="86758"/>
                </a:cubicBezTo>
                <a:cubicBezTo>
                  <a:pt x="1189354" y="86758"/>
                  <a:pt x="1224930" y="61547"/>
                  <a:pt x="1240128" y="25618"/>
                </a:cubicBezTo>
                <a:lnTo>
                  <a:pt x="1245300" y="0"/>
                </a:lnTo>
                <a:lnTo>
                  <a:pt x="1364141" y="0"/>
                </a:lnTo>
                <a:lnTo>
                  <a:pt x="1369313" y="25618"/>
                </a:lnTo>
                <a:cubicBezTo>
                  <a:pt x="1384511" y="61547"/>
                  <a:pt x="1420089" y="86758"/>
                  <a:pt x="1461553" y="86758"/>
                </a:cubicBezTo>
                <a:cubicBezTo>
                  <a:pt x="1503020" y="86758"/>
                  <a:pt x="1538596" y="61547"/>
                  <a:pt x="1553794" y="25618"/>
                </a:cubicBezTo>
                <a:lnTo>
                  <a:pt x="1558966" y="0"/>
                </a:lnTo>
                <a:lnTo>
                  <a:pt x="1677807" y="0"/>
                </a:lnTo>
                <a:lnTo>
                  <a:pt x="1682979" y="25618"/>
                </a:lnTo>
                <a:cubicBezTo>
                  <a:pt x="1698177" y="61547"/>
                  <a:pt x="1733755" y="86758"/>
                  <a:pt x="1775220" y="86758"/>
                </a:cubicBezTo>
                <a:cubicBezTo>
                  <a:pt x="1816685" y="86758"/>
                  <a:pt x="1852263" y="61547"/>
                  <a:pt x="1867460" y="25618"/>
                </a:cubicBezTo>
                <a:lnTo>
                  <a:pt x="1872632" y="0"/>
                </a:lnTo>
                <a:lnTo>
                  <a:pt x="1991473" y="0"/>
                </a:lnTo>
                <a:lnTo>
                  <a:pt x="1996646" y="25618"/>
                </a:lnTo>
                <a:cubicBezTo>
                  <a:pt x="2011843" y="61547"/>
                  <a:pt x="2047419" y="86758"/>
                  <a:pt x="2088886" y="86758"/>
                </a:cubicBezTo>
                <a:cubicBezTo>
                  <a:pt x="2130352" y="86758"/>
                  <a:pt x="2165929" y="61547"/>
                  <a:pt x="2181126" y="25618"/>
                </a:cubicBezTo>
                <a:lnTo>
                  <a:pt x="2186298" y="0"/>
                </a:lnTo>
                <a:lnTo>
                  <a:pt x="2305139" y="0"/>
                </a:lnTo>
                <a:lnTo>
                  <a:pt x="2310312" y="25618"/>
                </a:lnTo>
                <a:cubicBezTo>
                  <a:pt x="2325509" y="61547"/>
                  <a:pt x="2361086" y="86758"/>
                  <a:pt x="2402552" y="86758"/>
                </a:cubicBezTo>
                <a:cubicBezTo>
                  <a:pt x="2444017" y="86758"/>
                  <a:pt x="2479595" y="61547"/>
                  <a:pt x="2494792" y="25618"/>
                </a:cubicBezTo>
                <a:lnTo>
                  <a:pt x="2499964" y="0"/>
                </a:lnTo>
                <a:lnTo>
                  <a:pt x="2618806" y="0"/>
                </a:lnTo>
                <a:lnTo>
                  <a:pt x="2623978" y="25618"/>
                </a:lnTo>
                <a:cubicBezTo>
                  <a:pt x="2639175" y="61547"/>
                  <a:pt x="2674753" y="86758"/>
                  <a:pt x="2716218" y="86758"/>
                </a:cubicBezTo>
                <a:cubicBezTo>
                  <a:pt x="2757683" y="86758"/>
                  <a:pt x="2793261" y="61547"/>
                  <a:pt x="2808458" y="25618"/>
                </a:cubicBezTo>
                <a:lnTo>
                  <a:pt x="2813630" y="0"/>
                </a:lnTo>
                <a:lnTo>
                  <a:pt x="2923108" y="0"/>
                </a:lnTo>
                <a:lnTo>
                  <a:pt x="2923108" y="2181277"/>
                </a:lnTo>
                <a:lnTo>
                  <a:pt x="2883682" y="2166860"/>
                </a:lnTo>
                <a:cubicBezTo>
                  <a:pt x="2575479" y="2065513"/>
                  <a:pt x="2053543" y="1998880"/>
                  <a:pt x="1461554" y="1998880"/>
                </a:cubicBezTo>
                <a:cubicBezTo>
                  <a:pt x="869565" y="1998880"/>
                  <a:pt x="347630" y="2065513"/>
                  <a:pt x="39427" y="2166860"/>
                </a:cubicBezTo>
                <a:lnTo>
                  <a:pt x="0" y="2181277"/>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tIns="288000" rtlCol="0" anchor="ctr">
            <a:noAutofit/>
          </a:bodyPr>
          <a:lstStyle/>
          <a:p>
            <a:pPr algn="ctr">
              <a:lnSpc>
                <a:spcPct val="150000"/>
              </a:lnSpc>
            </a:pPr>
            <a:r>
              <a:rPr lang="zh-CN" altLang="en-US" dirty="0">
                <a:solidFill>
                  <a:srgbClr val="FFFFFF"/>
                </a:solidFill>
                <a:ea typeface="Calibri" panose="020F0502020204030204" pitchFamily="34" charset="0"/>
                <a:cs typeface="Calibri" panose="020F0502020204030204" pitchFamily="34" charset="0"/>
              </a:rPr>
              <a:t>Enter text</a:t>
            </a:r>
          </a:p>
        </p:txBody>
      </p:sp>
      <p:sp>
        <p:nvSpPr>
          <p:cNvPr id="13" name="矩形 12"/>
          <p:cNvSpPr/>
          <p:nvPr/>
        </p:nvSpPr>
        <p:spPr>
          <a:xfrm>
            <a:off x="1136129" y="1500225"/>
            <a:ext cx="9919743" cy="12186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Click here to add content of the text，and briefly explain your point of view
Click here to add content of the text，and briefly explain your point of view</a:t>
            </a:r>
            <a:endParaRPr lang="en-US"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3"/>
          <p:cNvSpPr>
            <a:spLocks noGrp="1"/>
          </p:cNvSpPr>
          <p:nvPr>
            <p:ph type="title"/>
          </p:nvPr>
        </p:nvSpPr>
        <p:spPr/>
        <p:txBody>
          <a:bodyPr/>
          <a:lstStyle/>
          <a:p>
            <a:pPr eaLnBrk="1" hangingPunct="1"/>
            <a:r>
              <a:rPr lang="zh-CN" altLang="en-US" dirty="0"/>
              <a:t>Enter title
</a:t>
            </a:r>
            <a:endParaRPr lang="en-US" altLang="zh-CN" dirty="0"/>
          </a:p>
        </p:txBody>
      </p:sp>
      <p:sp>
        <p:nvSpPr>
          <p:cNvPr id="43" name="矩形 42"/>
          <p:cNvSpPr/>
          <p:nvPr/>
        </p:nvSpPr>
        <p:spPr>
          <a:xfrm>
            <a:off x="1136129" y="1500225"/>
            <a:ext cx="9919743" cy="12186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Click here to add content of the text，and briefly explain your point of view
Click here to add content of the text，and briefly explain your point of view</a:t>
            </a:r>
            <a:endParaRPr lang="en-US"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4" name="矩形 43"/>
          <p:cNvSpPr/>
          <p:nvPr/>
        </p:nvSpPr>
        <p:spPr>
          <a:xfrm>
            <a:off x="792163" y="1497496"/>
            <a:ext cx="135489" cy="12589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7" name="任意多边形 16"/>
          <p:cNvSpPr/>
          <p:nvPr/>
        </p:nvSpPr>
        <p:spPr>
          <a:xfrm>
            <a:off x="1245440" y="5350129"/>
            <a:ext cx="1905000" cy="166282"/>
          </a:xfrm>
          <a:custGeom>
            <a:avLst/>
            <a:gdLst>
              <a:gd name="connsiteX0" fmla="*/ 0 w 1905000"/>
              <a:gd name="connsiteY0" fmla="*/ 0 h 166282"/>
              <a:gd name="connsiteX1" fmla="*/ 88132 w 1905000"/>
              <a:gd name="connsiteY1" fmla="*/ 44612 h 166282"/>
              <a:gd name="connsiteX2" fmla="*/ 277954 w 1905000"/>
              <a:gd name="connsiteY2" fmla="*/ 60835 h 166282"/>
              <a:gd name="connsiteX3" fmla="*/ 664377 w 1905000"/>
              <a:gd name="connsiteY3" fmla="*/ 60835 h 166282"/>
              <a:gd name="connsiteX4" fmla="*/ 860979 w 1905000"/>
              <a:gd name="connsiteY4" fmla="*/ 68946 h 166282"/>
              <a:gd name="connsiteX5" fmla="*/ 955890 w 1905000"/>
              <a:gd name="connsiteY5" fmla="*/ 117614 h 166282"/>
              <a:gd name="connsiteX6" fmla="*/ 1050801 w 1905000"/>
              <a:gd name="connsiteY6" fmla="*/ 68946 h 166282"/>
              <a:gd name="connsiteX7" fmla="*/ 1260961 w 1905000"/>
              <a:gd name="connsiteY7" fmla="*/ 60835 h 166282"/>
              <a:gd name="connsiteX8" fmla="*/ 1627046 w 1905000"/>
              <a:gd name="connsiteY8" fmla="*/ 60835 h 166282"/>
              <a:gd name="connsiteX9" fmla="*/ 1816869 w 1905000"/>
              <a:gd name="connsiteY9" fmla="*/ 44612 h 166282"/>
              <a:gd name="connsiteX10" fmla="*/ 1905000 w 1905000"/>
              <a:gd name="connsiteY10" fmla="*/ 0 h 166282"/>
              <a:gd name="connsiteX11" fmla="*/ 1877883 w 1905000"/>
              <a:gd name="connsiteY11" fmla="*/ 64891 h 166282"/>
              <a:gd name="connsiteX12" fmla="*/ 1776192 w 1905000"/>
              <a:gd name="connsiteY12" fmla="*/ 101392 h 166282"/>
              <a:gd name="connsiteX13" fmla="*/ 1572812 w 1905000"/>
              <a:gd name="connsiteY13" fmla="*/ 109503 h 166282"/>
              <a:gd name="connsiteX14" fmla="*/ 1213506 w 1905000"/>
              <a:gd name="connsiteY14" fmla="*/ 109503 h 166282"/>
              <a:gd name="connsiteX15" fmla="*/ 1037242 w 1905000"/>
              <a:gd name="connsiteY15" fmla="*/ 121670 h 166282"/>
              <a:gd name="connsiteX16" fmla="*/ 955890 w 1905000"/>
              <a:gd name="connsiteY16" fmla="*/ 166282 h 166282"/>
              <a:gd name="connsiteX17" fmla="*/ 867758 w 1905000"/>
              <a:gd name="connsiteY17" fmla="*/ 121670 h 166282"/>
              <a:gd name="connsiteX18" fmla="*/ 698274 w 1905000"/>
              <a:gd name="connsiteY18" fmla="*/ 109503 h 166282"/>
              <a:gd name="connsiteX19" fmla="*/ 305071 w 1905000"/>
              <a:gd name="connsiteY19" fmla="*/ 109503 h 166282"/>
              <a:gd name="connsiteX20" fmla="*/ 61014 w 1905000"/>
              <a:gd name="connsiteY20" fmla="*/ 85169 h 166282"/>
              <a:gd name="connsiteX21" fmla="*/ 0 w 1905000"/>
              <a:gd name="connsiteY21" fmla="*/ 0 h 1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05000" h="166282">
                <a:moveTo>
                  <a:pt x="0" y="0"/>
                </a:moveTo>
                <a:cubicBezTo>
                  <a:pt x="13559" y="20279"/>
                  <a:pt x="47455" y="36501"/>
                  <a:pt x="88132" y="44612"/>
                </a:cubicBezTo>
                <a:cubicBezTo>
                  <a:pt x="128808" y="52724"/>
                  <a:pt x="196601" y="60835"/>
                  <a:pt x="277954" y="60835"/>
                </a:cubicBezTo>
                <a:lnTo>
                  <a:pt x="664377" y="60835"/>
                </a:lnTo>
                <a:cubicBezTo>
                  <a:pt x="752509" y="60835"/>
                  <a:pt x="820303" y="60835"/>
                  <a:pt x="860979" y="68946"/>
                </a:cubicBezTo>
                <a:cubicBezTo>
                  <a:pt x="901655" y="77058"/>
                  <a:pt x="935552" y="93280"/>
                  <a:pt x="955890" y="117614"/>
                </a:cubicBezTo>
                <a:cubicBezTo>
                  <a:pt x="976228" y="93280"/>
                  <a:pt x="1003345" y="77058"/>
                  <a:pt x="1050801" y="68946"/>
                </a:cubicBezTo>
                <a:cubicBezTo>
                  <a:pt x="1098256" y="60835"/>
                  <a:pt x="1166050" y="60835"/>
                  <a:pt x="1260961" y="60835"/>
                </a:cubicBezTo>
                <a:cubicBezTo>
                  <a:pt x="1260961" y="60835"/>
                  <a:pt x="1260961" y="60835"/>
                  <a:pt x="1627046" y="60835"/>
                </a:cubicBezTo>
                <a:cubicBezTo>
                  <a:pt x="1708399" y="60835"/>
                  <a:pt x="1769413" y="52724"/>
                  <a:pt x="1816869" y="44612"/>
                </a:cubicBezTo>
                <a:cubicBezTo>
                  <a:pt x="1857545" y="36501"/>
                  <a:pt x="1891441" y="20279"/>
                  <a:pt x="1905000" y="0"/>
                </a:cubicBezTo>
                <a:cubicBezTo>
                  <a:pt x="1905000" y="28390"/>
                  <a:pt x="1891441" y="48668"/>
                  <a:pt x="1877883" y="64891"/>
                </a:cubicBezTo>
                <a:cubicBezTo>
                  <a:pt x="1857545" y="81113"/>
                  <a:pt x="1823648" y="93280"/>
                  <a:pt x="1776192" y="101392"/>
                </a:cubicBezTo>
                <a:cubicBezTo>
                  <a:pt x="1728737" y="105447"/>
                  <a:pt x="1660943" y="109503"/>
                  <a:pt x="1572812" y="109503"/>
                </a:cubicBezTo>
                <a:cubicBezTo>
                  <a:pt x="1572812" y="109503"/>
                  <a:pt x="1572812" y="109503"/>
                  <a:pt x="1213506" y="109503"/>
                </a:cubicBezTo>
                <a:cubicBezTo>
                  <a:pt x="1132153" y="109503"/>
                  <a:pt x="1071139" y="113559"/>
                  <a:pt x="1037242" y="121670"/>
                </a:cubicBezTo>
                <a:cubicBezTo>
                  <a:pt x="996566" y="125726"/>
                  <a:pt x="969449" y="141948"/>
                  <a:pt x="955890" y="166282"/>
                </a:cubicBezTo>
                <a:cubicBezTo>
                  <a:pt x="935552" y="141948"/>
                  <a:pt x="908434" y="129781"/>
                  <a:pt x="867758" y="121670"/>
                </a:cubicBezTo>
                <a:cubicBezTo>
                  <a:pt x="827082" y="113559"/>
                  <a:pt x="772847" y="109503"/>
                  <a:pt x="698274" y="109503"/>
                </a:cubicBezTo>
                <a:cubicBezTo>
                  <a:pt x="698274" y="109503"/>
                  <a:pt x="698274" y="109503"/>
                  <a:pt x="305071" y="109503"/>
                </a:cubicBezTo>
                <a:cubicBezTo>
                  <a:pt x="183043" y="109503"/>
                  <a:pt x="94911" y="101392"/>
                  <a:pt x="61014" y="85169"/>
                </a:cubicBezTo>
                <a:cubicBezTo>
                  <a:pt x="20338" y="68946"/>
                  <a:pt x="0" y="40557"/>
                  <a:pt x="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8" name="圆角矩形 17"/>
          <p:cNvSpPr/>
          <p:nvPr/>
        </p:nvSpPr>
        <p:spPr>
          <a:xfrm>
            <a:off x="1245440" y="3564459"/>
            <a:ext cx="1905000" cy="167590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144000" rtlCol="0" anchor="ctr">
            <a:normAutofit/>
          </a:bodyPr>
          <a:lstStyle/>
          <a:p>
            <a:pPr algn="ctr">
              <a:lnSpc>
                <a:spcPct val="150000"/>
              </a:lnSpc>
            </a:pPr>
            <a:r>
              <a:rPr lang="en-US" altLang="zh-CN" sz="4800" dirty="0">
                <a:solidFill>
                  <a:srgbClr val="FEFFFF"/>
                </a:solidFill>
                <a:ea typeface="Calibri" panose="020F0502020204030204" pitchFamily="34" charset="0"/>
                <a:cs typeface="Calibri" panose="020F0502020204030204" pitchFamily="34" charset="0"/>
              </a:rPr>
              <a:t>59%</a:t>
            </a:r>
            <a:endParaRPr lang="zh-CN" altLang="en-US" sz="4800" dirty="0">
              <a:solidFill>
                <a:srgbClr val="FEFFFF"/>
              </a:solidFill>
              <a:ea typeface="Calibri" panose="020F0502020204030204" pitchFamily="34" charset="0"/>
              <a:cs typeface="Calibri" panose="020F0502020204030204" pitchFamily="34" charset="0"/>
            </a:endParaRPr>
          </a:p>
        </p:txBody>
      </p:sp>
      <p:sp>
        <p:nvSpPr>
          <p:cNvPr id="20" name="文本框 19"/>
          <p:cNvSpPr txBox="1"/>
          <p:nvPr/>
        </p:nvSpPr>
        <p:spPr>
          <a:xfrm>
            <a:off x="1245440" y="5626172"/>
            <a:ext cx="1905000" cy="398780"/>
          </a:xfrm>
          <a:prstGeom prst="rect">
            <a:avLst/>
          </a:prstGeom>
          <a:noFill/>
        </p:spPr>
        <p:txBody>
          <a:bodyPr wrap="square" rtlCol="0">
            <a:spAutoFit/>
          </a:bodyPr>
          <a:lstStyle/>
          <a:p>
            <a:pPr algn="ctr"/>
            <a:r>
              <a:rPr lang="zh-CN" altLang="en-US" sz="2000" dirty="0">
                <a:ea typeface="Calibri" panose="020F0502020204030204" pitchFamily="34" charset="0"/>
                <a:cs typeface="Calibri" panose="020F0502020204030204" pitchFamily="34" charset="0"/>
              </a:rPr>
              <a:t>Enter text</a:t>
            </a:r>
          </a:p>
        </p:txBody>
      </p:sp>
      <p:sp>
        <p:nvSpPr>
          <p:cNvPr id="35" name="任意多边形 34"/>
          <p:cNvSpPr/>
          <p:nvPr/>
        </p:nvSpPr>
        <p:spPr>
          <a:xfrm>
            <a:off x="3844147" y="5350129"/>
            <a:ext cx="1905000" cy="166282"/>
          </a:xfrm>
          <a:custGeom>
            <a:avLst/>
            <a:gdLst>
              <a:gd name="connsiteX0" fmla="*/ 0 w 1905000"/>
              <a:gd name="connsiteY0" fmla="*/ 0 h 166282"/>
              <a:gd name="connsiteX1" fmla="*/ 88132 w 1905000"/>
              <a:gd name="connsiteY1" fmla="*/ 44612 h 166282"/>
              <a:gd name="connsiteX2" fmla="*/ 277954 w 1905000"/>
              <a:gd name="connsiteY2" fmla="*/ 60835 h 166282"/>
              <a:gd name="connsiteX3" fmla="*/ 664377 w 1905000"/>
              <a:gd name="connsiteY3" fmla="*/ 60835 h 166282"/>
              <a:gd name="connsiteX4" fmla="*/ 860979 w 1905000"/>
              <a:gd name="connsiteY4" fmla="*/ 68946 h 166282"/>
              <a:gd name="connsiteX5" fmla="*/ 955890 w 1905000"/>
              <a:gd name="connsiteY5" fmla="*/ 117614 h 166282"/>
              <a:gd name="connsiteX6" fmla="*/ 1050801 w 1905000"/>
              <a:gd name="connsiteY6" fmla="*/ 68946 h 166282"/>
              <a:gd name="connsiteX7" fmla="*/ 1260961 w 1905000"/>
              <a:gd name="connsiteY7" fmla="*/ 60835 h 166282"/>
              <a:gd name="connsiteX8" fmla="*/ 1627046 w 1905000"/>
              <a:gd name="connsiteY8" fmla="*/ 60835 h 166282"/>
              <a:gd name="connsiteX9" fmla="*/ 1816869 w 1905000"/>
              <a:gd name="connsiteY9" fmla="*/ 44612 h 166282"/>
              <a:gd name="connsiteX10" fmla="*/ 1905000 w 1905000"/>
              <a:gd name="connsiteY10" fmla="*/ 0 h 166282"/>
              <a:gd name="connsiteX11" fmla="*/ 1877883 w 1905000"/>
              <a:gd name="connsiteY11" fmla="*/ 64891 h 166282"/>
              <a:gd name="connsiteX12" fmla="*/ 1776192 w 1905000"/>
              <a:gd name="connsiteY12" fmla="*/ 101392 h 166282"/>
              <a:gd name="connsiteX13" fmla="*/ 1572812 w 1905000"/>
              <a:gd name="connsiteY13" fmla="*/ 109503 h 166282"/>
              <a:gd name="connsiteX14" fmla="*/ 1213506 w 1905000"/>
              <a:gd name="connsiteY14" fmla="*/ 109503 h 166282"/>
              <a:gd name="connsiteX15" fmla="*/ 1037242 w 1905000"/>
              <a:gd name="connsiteY15" fmla="*/ 121670 h 166282"/>
              <a:gd name="connsiteX16" fmla="*/ 955890 w 1905000"/>
              <a:gd name="connsiteY16" fmla="*/ 166282 h 166282"/>
              <a:gd name="connsiteX17" fmla="*/ 867758 w 1905000"/>
              <a:gd name="connsiteY17" fmla="*/ 121670 h 166282"/>
              <a:gd name="connsiteX18" fmla="*/ 698274 w 1905000"/>
              <a:gd name="connsiteY18" fmla="*/ 109503 h 166282"/>
              <a:gd name="connsiteX19" fmla="*/ 305071 w 1905000"/>
              <a:gd name="connsiteY19" fmla="*/ 109503 h 166282"/>
              <a:gd name="connsiteX20" fmla="*/ 61014 w 1905000"/>
              <a:gd name="connsiteY20" fmla="*/ 85169 h 166282"/>
              <a:gd name="connsiteX21" fmla="*/ 0 w 1905000"/>
              <a:gd name="connsiteY21" fmla="*/ 0 h 1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05000" h="166282">
                <a:moveTo>
                  <a:pt x="0" y="0"/>
                </a:moveTo>
                <a:cubicBezTo>
                  <a:pt x="13559" y="20279"/>
                  <a:pt x="47455" y="36501"/>
                  <a:pt x="88132" y="44612"/>
                </a:cubicBezTo>
                <a:cubicBezTo>
                  <a:pt x="128808" y="52724"/>
                  <a:pt x="196601" y="60835"/>
                  <a:pt x="277954" y="60835"/>
                </a:cubicBezTo>
                <a:lnTo>
                  <a:pt x="664377" y="60835"/>
                </a:lnTo>
                <a:cubicBezTo>
                  <a:pt x="752509" y="60835"/>
                  <a:pt x="820303" y="60835"/>
                  <a:pt x="860979" y="68946"/>
                </a:cubicBezTo>
                <a:cubicBezTo>
                  <a:pt x="901655" y="77058"/>
                  <a:pt x="935552" y="93280"/>
                  <a:pt x="955890" y="117614"/>
                </a:cubicBezTo>
                <a:cubicBezTo>
                  <a:pt x="976228" y="93280"/>
                  <a:pt x="1003345" y="77058"/>
                  <a:pt x="1050801" y="68946"/>
                </a:cubicBezTo>
                <a:cubicBezTo>
                  <a:pt x="1098256" y="60835"/>
                  <a:pt x="1166050" y="60835"/>
                  <a:pt x="1260961" y="60835"/>
                </a:cubicBezTo>
                <a:cubicBezTo>
                  <a:pt x="1260961" y="60835"/>
                  <a:pt x="1260961" y="60835"/>
                  <a:pt x="1627046" y="60835"/>
                </a:cubicBezTo>
                <a:cubicBezTo>
                  <a:pt x="1708399" y="60835"/>
                  <a:pt x="1769413" y="52724"/>
                  <a:pt x="1816869" y="44612"/>
                </a:cubicBezTo>
                <a:cubicBezTo>
                  <a:pt x="1857545" y="36501"/>
                  <a:pt x="1891441" y="20279"/>
                  <a:pt x="1905000" y="0"/>
                </a:cubicBezTo>
                <a:cubicBezTo>
                  <a:pt x="1905000" y="28390"/>
                  <a:pt x="1891441" y="48668"/>
                  <a:pt x="1877883" y="64891"/>
                </a:cubicBezTo>
                <a:cubicBezTo>
                  <a:pt x="1857545" y="81113"/>
                  <a:pt x="1823648" y="93280"/>
                  <a:pt x="1776192" y="101392"/>
                </a:cubicBezTo>
                <a:cubicBezTo>
                  <a:pt x="1728737" y="105447"/>
                  <a:pt x="1660943" y="109503"/>
                  <a:pt x="1572812" y="109503"/>
                </a:cubicBezTo>
                <a:cubicBezTo>
                  <a:pt x="1572812" y="109503"/>
                  <a:pt x="1572812" y="109503"/>
                  <a:pt x="1213506" y="109503"/>
                </a:cubicBezTo>
                <a:cubicBezTo>
                  <a:pt x="1132153" y="109503"/>
                  <a:pt x="1071139" y="113559"/>
                  <a:pt x="1037242" y="121670"/>
                </a:cubicBezTo>
                <a:cubicBezTo>
                  <a:pt x="996566" y="125726"/>
                  <a:pt x="969449" y="141948"/>
                  <a:pt x="955890" y="166282"/>
                </a:cubicBezTo>
                <a:cubicBezTo>
                  <a:pt x="935552" y="141948"/>
                  <a:pt x="908434" y="129781"/>
                  <a:pt x="867758" y="121670"/>
                </a:cubicBezTo>
                <a:cubicBezTo>
                  <a:pt x="827082" y="113559"/>
                  <a:pt x="772847" y="109503"/>
                  <a:pt x="698274" y="109503"/>
                </a:cubicBezTo>
                <a:cubicBezTo>
                  <a:pt x="698274" y="109503"/>
                  <a:pt x="698274" y="109503"/>
                  <a:pt x="305071" y="109503"/>
                </a:cubicBezTo>
                <a:cubicBezTo>
                  <a:pt x="183043" y="109503"/>
                  <a:pt x="94911" y="101392"/>
                  <a:pt x="61014" y="85169"/>
                </a:cubicBezTo>
                <a:cubicBezTo>
                  <a:pt x="20338" y="68946"/>
                  <a:pt x="0" y="40557"/>
                  <a:pt x="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36" name="圆角矩形 35"/>
          <p:cNvSpPr/>
          <p:nvPr/>
        </p:nvSpPr>
        <p:spPr>
          <a:xfrm>
            <a:off x="3844147" y="3564459"/>
            <a:ext cx="1905000" cy="167590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144000" rtlCol="0" anchor="ctr">
            <a:normAutofit/>
          </a:bodyPr>
          <a:lstStyle/>
          <a:p>
            <a:pPr algn="ctr">
              <a:lnSpc>
                <a:spcPct val="150000"/>
              </a:lnSpc>
            </a:pPr>
            <a:r>
              <a:rPr lang="en-US" altLang="zh-CN" sz="4800" dirty="0">
                <a:solidFill>
                  <a:srgbClr val="FEFFFF"/>
                </a:solidFill>
                <a:ea typeface="Calibri" panose="020F0502020204030204" pitchFamily="34" charset="0"/>
                <a:cs typeface="Calibri" panose="020F0502020204030204" pitchFamily="34" charset="0"/>
              </a:rPr>
              <a:t>72%</a:t>
            </a:r>
            <a:endParaRPr lang="zh-CN" altLang="en-US" sz="4800" dirty="0">
              <a:solidFill>
                <a:srgbClr val="FEFFFF"/>
              </a:solidFill>
              <a:ea typeface="Calibri" panose="020F0502020204030204" pitchFamily="34" charset="0"/>
              <a:cs typeface="Calibri" panose="020F0502020204030204" pitchFamily="34" charset="0"/>
            </a:endParaRPr>
          </a:p>
        </p:txBody>
      </p:sp>
      <p:sp>
        <p:nvSpPr>
          <p:cNvPr id="38" name="文本框 37"/>
          <p:cNvSpPr txBox="1"/>
          <p:nvPr/>
        </p:nvSpPr>
        <p:spPr>
          <a:xfrm>
            <a:off x="3844147" y="5626172"/>
            <a:ext cx="1905000" cy="398780"/>
          </a:xfrm>
          <a:prstGeom prst="rect">
            <a:avLst/>
          </a:prstGeom>
          <a:noFill/>
        </p:spPr>
        <p:txBody>
          <a:bodyPr wrap="square" rtlCol="0">
            <a:spAutoFit/>
          </a:bodyPr>
          <a:lstStyle/>
          <a:p>
            <a:pPr algn="ctr"/>
            <a:r>
              <a:rPr lang="zh-CN" altLang="en-US" sz="2000" dirty="0">
                <a:ea typeface="Calibri" panose="020F0502020204030204" pitchFamily="34" charset="0"/>
                <a:cs typeface="Calibri" panose="020F0502020204030204" pitchFamily="34" charset="0"/>
              </a:rPr>
              <a:t>Enter text</a:t>
            </a:r>
          </a:p>
        </p:txBody>
      </p:sp>
      <p:sp>
        <p:nvSpPr>
          <p:cNvPr id="39" name="任意多边形 38"/>
          <p:cNvSpPr/>
          <p:nvPr/>
        </p:nvSpPr>
        <p:spPr>
          <a:xfrm>
            <a:off x="6442854" y="5350129"/>
            <a:ext cx="1905000" cy="166282"/>
          </a:xfrm>
          <a:custGeom>
            <a:avLst/>
            <a:gdLst>
              <a:gd name="connsiteX0" fmla="*/ 0 w 1905000"/>
              <a:gd name="connsiteY0" fmla="*/ 0 h 166282"/>
              <a:gd name="connsiteX1" fmla="*/ 88132 w 1905000"/>
              <a:gd name="connsiteY1" fmla="*/ 44612 h 166282"/>
              <a:gd name="connsiteX2" fmla="*/ 277954 w 1905000"/>
              <a:gd name="connsiteY2" fmla="*/ 60835 h 166282"/>
              <a:gd name="connsiteX3" fmla="*/ 664377 w 1905000"/>
              <a:gd name="connsiteY3" fmla="*/ 60835 h 166282"/>
              <a:gd name="connsiteX4" fmla="*/ 860979 w 1905000"/>
              <a:gd name="connsiteY4" fmla="*/ 68946 h 166282"/>
              <a:gd name="connsiteX5" fmla="*/ 955890 w 1905000"/>
              <a:gd name="connsiteY5" fmla="*/ 117614 h 166282"/>
              <a:gd name="connsiteX6" fmla="*/ 1050801 w 1905000"/>
              <a:gd name="connsiteY6" fmla="*/ 68946 h 166282"/>
              <a:gd name="connsiteX7" fmla="*/ 1260961 w 1905000"/>
              <a:gd name="connsiteY7" fmla="*/ 60835 h 166282"/>
              <a:gd name="connsiteX8" fmla="*/ 1627046 w 1905000"/>
              <a:gd name="connsiteY8" fmla="*/ 60835 h 166282"/>
              <a:gd name="connsiteX9" fmla="*/ 1816869 w 1905000"/>
              <a:gd name="connsiteY9" fmla="*/ 44612 h 166282"/>
              <a:gd name="connsiteX10" fmla="*/ 1905000 w 1905000"/>
              <a:gd name="connsiteY10" fmla="*/ 0 h 166282"/>
              <a:gd name="connsiteX11" fmla="*/ 1877883 w 1905000"/>
              <a:gd name="connsiteY11" fmla="*/ 64891 h 166282"/>
              <a:gd name="connsiteX12" fmla="*/ 1776192 w 1905000"/>
              <a:gd name="connsiteY12" fmla="*/ 101392 h 166282"/>
              <a:gd name="connsiteX13" fmla="*/ 1572812 w 1905000"/>
              <a:gd name="connsiteY13" fmla="*/ 109503 h 166282"/>
              <a:gd name="connsiteX14" fmla="*/ 1213506 w 1905000"/>
              <a:gd name="connsiteY14" fmla="*/ 109503 h 166282"/>
              <a:gd name="connsiteX15" fmla="*/ 1037242 w 1905000"/>
              <a:gd name="connsiteY15" fmla="*/ 121670 h 166282"/>
              <a:gd name="connsiteX16" fmla="*/ 955890 w 1905000"/>
              <a:gd name="connsiteY16" fmla="*/ 166282 h 166282"/>
              <a:gd name="connsiteX17" fmla="*/ 867758 w 1905000"/>
              <a:gd name="connsiteY17" fmla="*/ 121670 h 166282"/>
              <a:gd name="connsiteX18" fmla="*/ 698274 w 1905000"/>
              <a:gd name="connsiteY18" fmla="*/ 109503 h 166282"/>
              <a:gd name="connsiteX19" fmla="*/ 305071 w 1905000"/>
              <a:gd name="connsiteY19" fmla="*/ 109503 h 166282"/>
              <a:gd name="connsiteX20" fmla="*/ 61014 w 1905000"/>
              <a:gd name="connsiteY20" fmla="*/ 85169 h 166282"/>
              <a:gd name="connsiteX21" fmla="*/ 0 w 1905000"/>
              <a:gd name="connsiteY21" fmla="*/ 0 h 1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05000" h="166282">
                <a:moveTo>
                  <a:pt x="0" y="0"/>
                </a:moveTo>
                <a:cubicBezTo>
                  <a:pt x="13559" y="20279"/>
                  <a:pt x="47455" y="36501"/>
                  <a:pt x="88132" y="44612"/>
                </a:cubicBezTo>
                <a:cubicBezTo>
                  <a:pt x="128808" y="52724"/>
                  <a:pt x="196601" y="60835"/>
                  <a:pt x="277954" y="60835"/>
                </a:cubicBezTo>
                <a:lnTo>
                  <a:pt x="664377" y="60835"/>
                </a:lnTo>
                <a:cubicBezTo>
                  <a:pt x="752509" y="60835"/>
                  <a:pt x="820303" y="60835"/>
                  <a:pt x="860979" y="68946"/>
                </a:cubicBezTo>
                <a:cubicBezTo>
                  <a:pt x="901655" y="77058"/>
                  <a:pt x="935552" y="93280"/>
                  <a:pt x="955890" y="117614"/>
                </a:cubicBezTo>
                <a:cubicBezTo>
                  <a:pt x="976228" y="93280"/>
                  <a:pt x="1003345" y="77058"/>
                  <a:pt x="1050801" y="68946"/>
                </a:cubicBezTo>
                <a:cubicBezTo>
                  <a:pt x="1098256" y="60835"/>
                  <a:pt x="1166050" y="60835"/>
                  <a:pt x="1260961" y="60835"/>
                </a:cubicBezTo>
                <a:cubicBezTo>
                  <a:pt x="1260961" y="60835"/>
                  <a:pt x="1260961" y="60835"/>
                  <a:pt x="1627046" y="60835"/>
                </a:cubicBezTo>
                <a:cubicBezTo>
                  <a:pt x="1708399" y="60835"/>
                  <a:pt x="1769413" y="52724"/>
                  <a:pt x="1816869" y="44612"/>
                </a:cubicBezTo>
                <a:cubicBezTo>
                  <a:pt x="1857545" y="36501"/>
                  <a:pt x="1891441" y="20279"/>
                  <a:pt x="1905000" y="0"/>
                </a:cubicBezTo>
                <a:cubicBezTo>
                  <a:pt x="1905000" y="28390"/>
                  <a:pt x="1891441" y="48668"/>
                  <a:pt x="1877883" y="64891"/>
                </a:cubicBezTo>
                <a:cubicBezTo>
                  <a:pt x="1857545" y="81113"/>
                  <a:pt x="1823648" y="93280"/>
                  <a:pt x="1776192" y="101392"/>
                </a:cubicBezTo>
                <a:cubicBezTo>
                  <a:pt x="1728737" y="105447"/>
                  <a:pt x="1660943" y="109503"/>
                  <a:pt x="1572812" y="109503"/>
                </a:cubicBezTo>
                <a:cubicBezTo>
                  <a:pt x="1572812" y="109503"/>
                  <a:pt x="1572812" y="109503"/>
                  <a:pt x="1213506" y="109503"/>
                </a:cubicBezTo>
                <a:cubicBezTo>
                  <a:pt x="1132153" y="109503"/>
                  <a:pt x="1071139" y="113559"/>
                  <a:pt x="1037242" y="121670"/>
                </a:cubicBezTo>
                <a:cubicBezTo>
                  <a:pt x="996566" y="125726"/>
                  <a:pt x="969449" y="141948"/>
                  <a:pt x="955890" y="166282"/>
                </a:cubicBezTo>
                <a:cubicBezTo>
                  <a:pt x="935552" y="141948"/>
                  <a:pt x="908434" y="129781"/>
                  <a:pt x="867758" y="121670"/>
                </a:cubicBezTo>
                <a:cubicBezTo>
                  <a:pt x="827082" y="113559"/>
                  <a:pt x="772847" y="109503"/>
                  <a:pt x="698274" y="109503"/>
                </a:cubicBezTo>
                <a:cubicBezTo>
                  <a:pt x="698274" y="109503"/>
                  <a:pt x="698274" y="109503"/>
                  <a:pt x="305071" y="109503"/>
                </a:cubicBezTo>
                <a:cubicBezTo>
                  <a:pt x="183043" y="109503"/>
                  <a:pt x="94911" y="101392"/>
                  <a:pt x="61014" y="85169"/>
                </a:cubicBezTo>
                <a:cubicBezTo>
                  <a:pt x="20338" y="68946"/>
                  <a:pt x="0" y="40557"/>
                  <a:pt x="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40" name="圆角矩形 39"/>
          <p:cNvSpPr/>
          <p:nvPr/>
        </p:nvSpPr>
        <p:spPr>
          <a:xfrm>
            <a:off x="6442854" y="3564459"/>
            <a:ext cx="1905000" cy="167590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144000" rtlCol="0" anchor="ctr">
            <a:normAutofit/>
          </a:bodyPr>
          <a:lstStyle/>
          <a:p>
            <a:pPr algn="ctr">
              <a:lnSpc>
                <a:spcPct val="150000"/>
              </a:lnSpc>
            </a:pPr>
            <a:r>
              <a:rPr lang="en-US" altLang="zh-CN" sz="4800" dirty="0">
                <a:solidFill>
                  <a:srgbClr val="FEFFFF"/>
                </a:solidFill>
                <a:ea typeface="Calibri" panose="020F0502020204030204" pitchFamily="34" charset="0"/>
                <a:cs typeface="Calibri" panose="020F0502020204030204" pitchFamily="34" charset="0"/>
              </a:rPr>
              <a:t>96%</a:t>
            </a:r>
            <a:endParaRPr lang="zh-CN" altLang="en-US" sz="4800" dirty="0">
              <a:solidFill>
                <a:srgbClr val="FEFFFF"/>
              </a:solidFill>
              <a:ea typeface="Calibri" panose="020F0502020204030204" pitchFamily="34" charset="0"/>
              <a:cs typeface="Calibri" panose="020F0502020204030204" pitchFamily="34" charset="0"/>
            </a:endParaRPr>
          </a:p>
        </p:txBody>
      </p:sp>
      <p:sp>
        <p:nvSpPr>
          <p:cNvPr id="42" name="文本框 41"/>
          <p:cNvSpPr txBox="1"/>
          <p:nvPr/>
        </p:nvSpPr>
        <p:spPr>
          <a:xfrm>
            <a:off x="6442854" y="5626172"/>
            <a:ext cx="1905000" cy="398780"/>
          </a:xfrm>
          <a:prstGeom prst="rect">
            <a:avLst/>
          </a:prstGeom>
          <a:noFill/>
        </p:spPr>
        <p:txBody>
          <a:bodyPr wrap="square" rtlCol="0">
            <a:spAutoFit/>
          </a:bodyPr>
          <a:lstStyle/>
          <a:p>
            <a:pPr algn="ctr"/>
            <a:r>
              <a:rPr lang="zh-CN" altLang="en-US" sz="2000" dirty="0">
                <a:ea typeface="Calibri" panose="020F0502020204030204" pitchFamily="34" charset="0"/>
                <a:cs typeface="Calibri" panose="020F0502020204030204" pitchFamily="34" charset="0"/>
              </a:rPr>
              <a:t>Enter text</a:t>
            </a:r>
          </a:p>
        </p:txBody>
      </p:sp>
      <p:sp>
        <p:nvSpPr>
          <p:cNvPr id="14" name="任意多边形 13"/>
          <p:cNvSpPr/>
          <p:nvPr/>
        </p:nvSpPr>
        <p:spPr>
          <a:xfrm>
            <a:off x="9041561" y="5350129"/>
            <a:ext cx="1905000" cy="166282"/>
          </a:xfrm>
          <a:custGeom>
            <a:avLst/>
            <a:gdLst>
              <a:gd name="connsiteX0" fmla="*/ 0 w 1905000"/>
              <a:gd name="connsiteY0" fmla="*/ 0 h 166282"/>
              <a:gd name="connsiteX1" fmla="*/ 88132 w 1905000"/>
              <a:gd name="connsiteY1" fmla="*/ 44612 h 166282"/>
              <a:gd name="connsiteX2" fmla="*/ 277954 w 1905000"/>
              <a:gd name="connsiteY2" fmla="*/ 60835 h 166282"/>
              <a:gd name="connsiteX3" fmla="*/ 664377 w 1905000"/>
              <a:gd name="connsiteY3" fmla="*/ 60835 h 166282"/>
              <a:gd name="connsiteX4" fmla="*/ 860979 w 1905000"/>
              <a:gd name="connsiteY4" fmla="*/ 68946 h 166282"/>
              <a:gd name="connsiteX5" fmla="*/ 955890 w 1905000"/>
              <a:gd name="connsiteY5" fmla="*/ 117614 h 166282"/>
              <a:gd name="connsiteX6" fmla="*/ 1050801 w 1905000"/>
              <a:gd name="connsiteY6" fmla="*/ 68946 h 166282"/>
              <a:gd name="connsiteX7" fmla="*/ 1260961 w 1905000"/>
              <a:gd name="connsiteY7" fmla="*/ 60835 h 166282"/>
              <a:gd name="connsiteX8" fmla="*/ 1627046 w 1905000"/>
              <a:gd name="connsiteY8" fmla="*/ 60835 h 166282"/>
              <a:gd name="connsiteX9" fmla="*/ 1816869 w 1905000"/>
              <a:gd name="connsiteY9" fmla="*/ 44612 h 166282"/>
              <a:gd name="connsiteX10" fmla="*/ 1905000 w 1905000"/>
              <a:gd name="connsiteY10" fmla="*/ 0 h 166282"/>
              <a:gd name="connsiteX11" fmla="*/ 1877883 w 1905000"/>
              <a:gd name="connsiteY11" fmla="*/ 64891 h 166282"/>
              <a:gd name="connsiteX12" fmla="*/ 1776192 w 1905000"/>
              <a:gd name="connsiteY12" fmla="*/ 101392 h 166282"/>
              <a:gd name="connsiteX13" fmla="*/ 1572812 w 1905000"/>
              <a:gd name="connsiteY13" fmla="*/ 109503 h 166282"/>
              <a:gd name="connsiteX14" fmla="*/ 1213506 w 1905000"/>
              <a:gd name="connsiteY14" fmla="*/ 109503 h 166282"/>
              <a:gd name="connsiteX15" fmla="*/ 1037242 w 1905000"/>
              <a:gd name="connsiteY15" fmla="*/ 121670 h 166282"/>
              <a:gd name="connsiteX16" fmla="*/ 955890 w 1905000"/>
              <a:gd name="connsiteY16" fmla="*/ 166282 h 166282"/>
              <a:gd name="connsiteX17" fmla="*/ 867758 w 1905000"/>
              <a:gd name="connsiteY17" fmla="*/ 121670 h 166282"/>
              <a:gd name="connsiteX18" fmla="*/ 698274 w 1905000"/>
              <a:gd name="connsiteY18" fmla="*/ 109503 h 166282"/>
              <a:gd name="connsiteX19" fmla="*/ 305071 w 1905000"/>
              <a:gd name="connsiteY19" fmla="*/ 109503 h 166282"/>
              <a:gd name="connsiteX20" fmla="*/ 61014 w 1905000"/>
              <a:gd name="connsiteY20" fmla="*/ 85169 h 166282"/>
              <a:gd name="connsiteX21" fmla="*/ 0 w 1905000"/>
              <a:gd name="connsiteY21" fmla="*/ 0 h 1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05000" h="166282">
                <a:moveTo>
                  <a:pt x="0" y="0"/>
                </a:moveTo>
                <a:cubicBezTo>
                  <a:pt x="13559" y="20279"/>
                  <a:pt x="47455" y="36501"/>
                  <a:pt x="88132" y="44612"/>
                </a:cubicBezTo>
                <a:cubicBezTo>
                  <a:pt x="128808" y="52724"/>
                  <a:pt x="196601" y="60835"/>
                  <a:pt x="277954" y="60835"/>
                </a:cubicBezTo>
                <a:lnTo>
                  <a:pt x="664377" y="60835"/>
                </a:lnTo>
                <a:cubicBezTo>
                  <a:pt x="752509" y="60835"/>
                  <a:pt x="820303" y="60835"/>
                  <a:pt x="860979" y="68946"/>
                </a:cubicBezTo>
                <a:cubicBezTo>
                  <a:pt x="901655" y="77058"/>
                  <a:pt x="935552" y="93280"/>
                  <a:pt x="955890" y="117614"/>
                </a:cubicBezTo>
                <a:cubicBezTo>
                  <a:pt x="976228" y="93280"/>
                  <a:pt x="1003345" y="77058"/>
                  <a:pt x="1050801" y="68946"/>
                </a:cubicBezTo>
                <a:cubicBezTo>
                  <a:pt x="1098256" y="60835"/>
                  <a:pt x="1166050" y="60835"/>
                  <a:pt x="1260961" y="60835"/>
                </a:cubicBezTo>
                <a:cubicBezTo>
                  <a:pt x="1260961" y="60835"/>
                  <a:pt x="1260961" y="60835"/>
                  <a:pt x="1627046" y="60835"/>
                </a:cubicBezTo>
                <a:cubicBezTo>
                  <a:pt x="1708399" y="60835"/>
                  <a:pt x="1769413" y="52724"/>
                  <a:pt x="1816869" y="44612"/>
                </a:cubicBezTo>
                <a:cubicBezTo>
                  <a:pt x="1857545" y="36501"/>
                  <a:pt x="1891441" y="20279"/>
                  <a:pt x="1905000" y="0"/>
                </a:cubicBezTo>
                <a:cubicBezTo>
                  <a:pt x="1905000" y="28390"/>
                  <a:pt x="1891441" y="48668"/>
                  <a:pt x="1877883" y="64891"/>
                </a:cubicBezTo>
                <a:cubicBezTo>
                  <a:pt x="1857545" y="81113"/>
                  <a:pt x="1823648" y="93280"/>
                  <a:pt x="1776192" y="101392"/>
                </a:cubicBezTo>
                <a:cubicBezTo>
                  <a:pt x="1728737" y="105447"/>
                  <a:pt x="1660943" y="109503"/>
                  <a:pt x="1572812" y="109503"/>
                </a:cubicBezTo>
                <a:cubicBezTo>
                  <a:pt x="1572812" y="109503"/>
                  <a:pt x="1572812" y="109503"/>
                  <a:pt x="1213506" y="109503"/>
                </a:cubicBezTo>
                <a:cubicBezTo>
                  <a:pt x="1132153" y="109503"/>
                  <a:pt x="1071139" y="113559"/>
                  <a:pt x="1037242" y="121670"/>
                </a:cubicBezTo>
                <a:cubicBezTo>
                  <a:pt x="996566" y="125726"/>
                  <a:pt x="969449" y="141948"/>
                  <a:pt x="955890" y="166282"/>
                </a:cubicBezTo>
                <a:cubicBezTo>
                  <a:pt x="935552" y="141948"/>
                  <a:pt x="908434" y="129781"/>
                  <a:pt x="867758" y="121670"/>
                </a:cubicBezTo>
                <a:cubicBezTo>
                  <a:pt x="827082" y="113559"/>
                  <a:pt x="772847" y="109503"/>
                  <a:pt x="698274" y="109503"/>
                </a:cubicBezTo>
                <a:cubicBezTo>
                  <a:pt x="698274" y="109503"/>
                  <a:pt x="698274" y="109503"/>
                  <a:pt x="305071" y="109503"/>
                </a:cubicBezTo>
                <a:cubicBezTo>
                  <a:pt x="183043" y="109503"/>
                  <a:pt x="94911" y="101392"/>
                  <a:pt x="61014" y="85169"/>
                </a:cubicBezTo>
                <a:cubicBezTo>
                  <a:pt x="20338" y="68946"/>
                  <a:pt x="0" y="40557"/>
                  <a:pt x="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圆角矩形 14"/>
          <p:cNvSpPr/>
          <p:nvPr/>
        </p:nvSpPr>
        <p:spPr>
          <a:xfrm>
            <a:off x="9041561" y="3564459"/>
            <a:ext cx="1905000" cy="167590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144000" rtlCol="0" anchor="ctr">
            <a:normAutofit/>
          </a:bodyPr>
          <a:lstStyle/>
          <a:p>
            <a:pPr algn="ctr">
              <a:lnSpc>
                <a:spcPct val="150000"/>
              </a:lnSpc>
            </a:pPr>
            <a:r>
              <a:rPr lang="en-US" altLang="zh-CN" sz="4800" dirty="0">
                <a:solidFill>
                  <a:srgbClr val="FEFFFF"/>
                </a:solidFill>
                <a:ea typeface="Calibri" panose="020F0502020204030204" pitchFamily="34" charset="0"/>
                <a:cs typeface="Calibri" panose="020F0502020204030204" pitchFamily="34" charset="0"/>
              </a:rPr>
              <a:t>98%</a:t>
            </a:r>
            <a:endParaRPr lang="zh-CN" altLang="en-US" sz="4800" dirty="0">
              <a:solidFill>
                <a:srgbClr val="FEFFFF"/>
              </a:solidFill>
              <a:ea typeface="Calibri" panose="020F0502020204030204" pitchFamily="34" charset="0"/>
              <a:cs typeface="Calibri" panose="020F0502020204030204" pitchFamily="34" charset="0"/>
            </a:endParaRPr>
          </a:p>
        </p:txBody>
      </p:sp>
      <p:sp>
        <p:nvSpPr>
          <p:cNvPr id="16" name="文本框 15"/>
          <p:cNvSpPr txBox="1"/>
          <p:nvPr/>
        </p:nvSpPr>
        <p:spPr>
          <a:xfrm>
            <a:off x="9041561" y="5626172"/>
            <a:ext cx="1905000" cy="398780"/>
          </a:xfrm>
          <a:prstGeom prst="rect">
            <a:avLst/>
          </a:prstGeom>
          <a:noFill/>
        </p:spPr>
        <p:txBody>
          <a:bodyPr wrap="square" rtlCol="0">
            <a:spAutoFit/>
          </a:bodyPr>
          <a:lstStyle/>
          <a:p>
            <a:pPr algn="ctr"/>
            <a:r>
              <a:rPr lang="zh-CN" altLang="en-US" sz="2000" dirty="0">
                <a:ea typeface="Calibri" panose="020F0502020204030204" pitchFamily="34" charset="0"/>
                <a:cs typeface="Calibri" panose="020F0502020204030204" pitchFamily="34" charset="0"/>
              </a:rPr>
              <a:t>Enter text</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3"/>
          <p:cNvSpPr>
            <a:spLocks noGrp="1"/>
          </p:cNvSpPr>
          <p:nvPr>
            <p:ph type="title"/>
          </p:nvPr>
        </p:nvSpPr>
        <p:spPr/>
        <p:txBody>
          <a:bodyPr/>
          <a:lstStyle/>
          <a:p>
            <a:pPr eaLnBrk="1" hangingPunct="1"/>
            <a:r>
              <a:rPr lang="zh-CN" altLang="en-US" dirty="0"/>
              <a:t>Enter title
</a:t>
            </a:r>
            <a:endParaRPr lang="en-US" altLang="zh-CN" dirty="0"/>
          </a:p>
        </p:txBody>
      </p:sp>
      <p:sp>
        <p:nvSpPr>
          <p:cNvPr id="15" name="矩形 14"/>
          <p:cNvSpPr/>
          <p:nvPr/>
        </p:nvSpPr>
        <p:spPr>
          <a:xfrm>
            <a:off x="312007" y="4191000"/>
            <a:ext cx="2648052" cy="2296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Click here to add content of the text</a:t>
            </a:r>
            <a:endParaRPr lang="zh-CN" altLang="zh-C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6" name="矩形 15"/>
          <p:cNvSpPr/>
          <p:nvPr/>
        </p:nvSpPr>
        <p:spPr>
          <a:xfrm>
            <a:off x="3272921" y="4191000"/>
            <a:ext cx="2648052" cy="2296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Click here to add content of the text</a:t>
            </a:r>
            <a:endParaRPr lang="zh-CN" altLang="zh-C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7" name="矩形 16"/>
          <p:cNvSpPr/>
          <p:nvPr/>
        </p:nvSpPr>
        <p:spPr>
          <a:xfrm>
            <a:off x="6233835" y="4191000"/>
            <a:ext cx="2648052" cy="2296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Click here to add content of the text</a:t>
            </a:r>
            <a:endParaRPr lang="zh-CN" altLang="zh-C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8" name="Oval 6"/>
          <p:cNvSpPr>
            <a:spLocks noChangeArrowheads="1"/>
          </p:cNvSpPr>
          <p:nvPr/>
        </p:nvSpPr>
        <p:spPr bwMode="auto">
          <a:xfrm>
            <a:off x="1054554" y="1930017"/>
            <a:ext cx="1051386" cy="1058949"/>
          </a:xfrm>
          <a:prstGeom prst="ellipse">
            <a:avLst/>
          </a:prstGeom>
          <a:solidFill>
            <a:schemeClr val="accent1"/>
          </a:solidFill>
          <a:ln w="9525">
            <a:solidFill>
              <a:srgbClr val="FFFFFF"/>
            </a:solidFill>
          </a:ln>
        </p:spPr>
        <p:txBody>
          <a:bodyPr/>
          <a:lstStyle/>
          <a:p>
            <a:pPr>
              <a:defRPr/>
            </a:pPr>
            <a:endParaRPr lang="zh-CN" altLang="en-US" sz="6000">
              <a:solidFill>
                <a:schemeClr val="tx1">
                  <a:lumMod val="60000"/>
                  <a:lumOff val="40000"/>
                </a:schemeClr>
              </a:solidFill>
              <a:latin typeface="+mn-lt"/>
              <a:ea typeface="Calibri" panose="020F0502020204030204" pitchFamily="34" charset="0"/>
              <a:cs typeface="Calibri" panose="020F0502020204030204" pitchFamily="34" charset="0"/>
            </a:endParaRPr>
          </a:p>
        </p:txBody>
      </p:sp>
      <p:sp>
        <p:nvSpPr>
          <p:cNvPr id="29" name="Oval 6"/>
          <p:cNvSpPr>
            <a:spLocks noChangeArrowheads="1"/>
          </p:cNvSpPr>
          <p:nvPr/>
        </p:nvSpPr>
        <p:spPr bwMode="auto">
          <a:xfrm>
            <a:off x="4052659" y="1930017"/>
            <a:ext cx="1051386" cy="1058949"/>
          </a:xfrm>
          <a:prstGeom prst="ellipse">
            <a:avLst/>
          </a:prstGeom>
          <a:solidFill>
            <a:schemeClr val="accent1"/>
          </a:solidFill>
          <a:ln w="9525">
            <a:solidFill>
              <a:srgbClr val="FFFFFF"/>
            </a:solidFill>
          </a:ln>
        </p:spPr>
        <p:txBody>
          <a:bodyPr/>
          <a:lstStyle/>
          <a:p>
            <a:pPr>
              <a:defRPr/>
            </a:pPr>
            <a:endParaRPr lang="zh-CN" altLang="en-US" sz="6000">
              <a:solidFill>
                <a:schemeClr val="tx1">
                  <a:lumMod val="60000"/>
                  <a:lumOff val="40000"/>
                </a:schemeClr>
              </a:solidFill>
              <a:latin typeface="+mn-lt"/>
              <a:ea typeface="Calibri" panose="020F0502020204030204" pitchFamily="34" charset="0"/>
              <a:cs typeface="Calibri" panose="020F0502020204030204" pitchFamily="34" charset="0"/>
            </a:endParaRPr>
          </a:p>
        </p:txBody>
      </p:sp>
      <p:sp>
        <p:nvSpPr>
          <p:cNvPr id="31" name="Oval 6"/>
          <p:cNvSpPr>
            <a:spLocks noChangeArrowheads="1"/>
          </p:cNvSpPr>
          <p:nvPr/>
        </p:nvSpPr>
        <p:spPr bwMode="auto">
          <a:xfrm>
            <a:off x="7050764" y="1930017"/>
            <a:ext cx="1051386" cy="1058949"/>
          </a:xfrm>
          <a:prstGeom prst="ellipse">
            <a:avLst/>
          </a:prstGeom>
          <a:solidFill>
            <a:schemeClr val="accent1"/>
          </a:solidFill>
          <a:ln w="9525">
            <a:solidFill>
              <a:srgbClr val="FFFFFF"/>
            </a:solidFill>
          </a:ln>
        </p:spPr>
        <p:txBody>
          <a:bodyPr/>
          <a:lstStyle/>
          <a:p>
            <a:pPr>
              <a:defRPr/>
            </a:pPr>
            <a:endParaRPr lang="zh-CN" altLang="en-US" sz="6000">
              <a:solidFill>
                <a:schemeClr val="tx1">
                  <a:lumMod val="60000"/>
                  <a:lumOff val="40000"/>
                </a:schemeClr>
              </a:solidFill>
              <a:latin typeface="+mn-lt"/>
              <a:ea typeface="Calibri" panose="020F0502020204030204" pitchFamily="34" charset="0"/>
              <a:cs typeface="Calibri" panose="020F0502020204030204" pitchFamily="34" charset="0"/>
            </a:endParaRPr>
          </a:p>
        </p:txBody>
      </p:sp>
      <p:sp>
        <p:nvSpPr>
          <p:cNvPr id="32" name="KSO_Shape"/>
          <p:cNvSpPr/>
          <p:nvPr/>
        </p:nvSpPr>
        <p:spPr bwMode="auto">
          <a:xfrm>
            <a:off x="7383591" y="2214841"/>
            <a:ext cx="385734" cy="489302"/>
          </a:xfrm>
          <a:custGeom>
            <a:avLst/>
            <a:gdLst>
              <a:gd name="T0" fmla="*/ 259322 w 2665412"/>
              <a:gd name="T1" fmla="*/ 2895285 h 3382963"/>
              <a:gd name="T2" fmla="*/ 511017 w 2665412"/>
              <a:gd name="T3" fmla="*/ 3155147 h 3382963"/>
              <a:gd name="T4" fmla="*/ 770965 w 2665412"/>
              <a:gd name="T5" fmla="*/ 2903852 h 3382963"/>
              <a:gd name="T6" fmla="*/ 519587 w 2665412"/>
              <a:gd name="T7" fmla="*/ 2643989 h 3382963"/>
              <a:gd name="T8" fmla="*/ 875071 w 2665412"/>
              <a:gd name="T9" fmla="*/ 2732514 h 3382963"/>
              <a:gd name="T10" fmla="*/ 732560 w 2665412"/>
              <a:gd name="T11" fmla="*/ 3231615 h 3382963"/>
              <a:gd name="T12" fmla="*/ 265987 w 2665412"/>
              <a:gd name="T13" fmla="*/ 3315697 h 3382963"/>
              <a:gd name="T14" fmla="*/ 147598 w 2665412"/>
              <a:gd name="T15" fmla="*/ 2750917 h 3382963"/>
              <a:gd name="T16" fmla="*/ 1831415 w 2665412"/>
              <a:gd name="T17" fmla="*/ 2257426 h 3382963"/>
              <a:gd name="T18" fmla="*/ 1993961 w 2665412"/>
              <a:gd name="T19" fmla="*/ 2438401 h 3382963"/>
              <a:gd name="T20" fmla="*/ 1847258 w 2665412"/>
              <a:gd name="T21" fmla="*/ 2409508 h 3382963"/>
              <a:gd name="T22" fmla="*/ 1685662 w 2665412"/>
              <a:gd name="T23" fmla="*/ 2468563 h 3382963"/>
              <a:gd name="T24" fmla="*/ 1995229 w 2665412"/>
              <a:gd name="T25" fmla="*/ 2640966 h 3382963"/>
              <a:gd name="T26" fmla="*/ 1952137 w 2665412"/>
              <a:gd name="T27" fmla="*/ 2838768 h 3382963"/>
              <a:gd name="T28" fmla="*/ 1735409 w 2665412"/>
              <a:gd name="T29" fmla="*/ 2918143 h 3382963"/>
              <a:gd name="T30" fmla="*/ 1580784 w 2665412"/>
              <a:gd name="T31" fmla="*/ 2728596 h 3382963"/>
              <a:gd name="T32" fmla="*/ 1742380 w 2665412"/>
              <a:gd name="T33" fmla="*/ 2773998 h 3382963"/>
              <a:gd name="T34" fmla="*/ 1881478 w 2665412"/>
              <a:gd name="T35" fmla="*/ 2691766 h 3382963"/>
              <a:gd name="T36" fmla="*/ 1563357 w 2665412"/>
              <a:gd name="T37" fmla="*/ 2467293 h 3382963"/>
              <a:gd name="T38" fmla="*/ 1692634 w 2665412"/>
              <a:gd name="T39" fmla="*/ 2322831 h 3382963"/>
              <a:gd name="T40" fmla="*/ 1625723 w 2665412"/>
              <a:gd name="T41" fmla="*/ 2198771 h 3382963"/>
              <a:gd name="T42" fmla="*/ 1410098 w 2665412"/>
              <a:gd name="T43" fmla="*/ 2430592 h 3382963"/>
              <a:gd name="T44" fmla="*/ 1421847 w 2665412"/>
              <a:gd name="T45" fmla="*/ 2757048 h 3382963"/>
              <a:gd name="T46" fmla="*/ 1653351 w 2665412"/>
              <a:gd name="T47" fmla="*/ 2972991 h 3382963"/>
              <a:gd name="T48" fmla="*/ 1980125 w 2665412"/>
              <a:gd name="T49" fmla="*/ 2960924 h 3382963"/>
              <a:gd name="T50" fmla="*/ 2195433 w 2665412"/>
              <a:gd name="T51" fmla="*/ 2729420 h 3382963"/>
              <a:gd name="T52" fmla="*/ 2184001 w 2665412"/>
              <a:gd name="T53" fmla="*/ 2402964 h 3382963"/>
              <a:gd name="T54" fmla="*/ 1952179 w 2665412"/>
              <a:gd name="T55" fmla="*/ 2187021 h 3382963"/>
              <a:gd name="T56" fmla="*/ 2156055 w 2665412"/>
              <a:gd name="T57" fmla="*/ 2032367 h 3382963"/>
              <a:gd name="T58" fmla="*/ 2395816 w 2665412"/>
              <a:gd name="T59" fmla="*/ 2850094 h 3382963"/>
              <a:gd name="T60" fmla="*/ 1619054 w 2665412"/>
              <a:gd name="T61" fmla="*/ 3205130 h 3382963"/>
              <a:gd name="T62" fmla="*/ 1161763 w 2665412"/>
              <a:gd name="T63" fmla="*/ 2697981 h 3382963"/>
              <a:gd name="T64" fmla="*/ 1590474 w 2665412"/>
              <a:gd name="T65" fmla="*/ 1963774 h 3382963"/>
              <a:gd name="T66" fmla="*/ 247746 w 2665412"/>
              <a:gd name="T67" fmla="*/ 2374875 h 3382963"/>
              <a:gd name="T68" fmla="*/ 90506 w 2665412"/>
              <a:gd name="T69" fmla="*/ 2382501 h 3382963"/>
              <a:gd name="T70" fmla="*/ 82882 w 2665412"/>
              <a:gd name="T71" fmla="*/ 2224911 h 3382963"/>
              <a:gd name="T72" fmla="*/ 1925231 w 2665412"/>
              <a:gd name="T73" fmla="*/ 1275421 h 3382963"/>
              <a:gd name="T74" fmla="*/ 2142932 w 2665412"/>
              <a:gd name="T75" fmla="*/ 1565745 h 3382963"/>
              <a:gd name="T76" fmla="*/ 2433411 w 2665412"/>
              <a:gd name="T77" fmla="*/ 1348081 h 3382963"/>
              <a:gd name="T78" fmla="*/ 2215710 w 2665412"/>
              <a:gd name="T79" fmla="*/ 1057758 h 3382963"/>
              <a:gd name="T80" fmla="*/ 2557039 w 2665412"/>
              <a:gd name="T81" fmla="*/ 1184676 h 3382963"/>
              <a:gd name="T82" fmla="*/ 2359043 w 2665412"/>
              <a:gd name="T83" fmla="*/ 1666644 h 3382963"/>
              <a:gd name="T84" fmla="*/ 1943029 w 2665412"/>
              <a:gd name="T85" fmla="*/ 1631742 h 3382963"/>
              <a:gd name="T86" fmla="*/ 1831795 w 2665412"/>
              <a:gd name="T87" fmla="*/ 1117727 h 3382963"/>
              <a:gd name="T88" fmla="*/ 1543971 w 2665412"/>
              <a:gd name="T89" fmla="*/ 596250 h 3382963"/>
              <a:gd name="T90" fmla="*/ 1297460 w 2665412"/>
              <a:gd name="T91" fmla="*/ 948099 h 3382963"/>
              <a:gd name="T92" fmla="*/ 1031888 w 2665412"/>
              <a:gd name="T93" fmla="*/ 755548 h 3382963"/>
              <a:gd name="T94" fmla="*/ 814631 w 2665412"/>
              <a:gd name="T95" fmla="*/ 602286 h 3382963"/>
              <a:gd name="T96" fmla="*/ 863801 w 2665412"/>
              <a:gd name="T97" fmla="*/ 640380 h 3382963"/>
              <a:gd name="T98" fmla="*/ 958650 w 2665412"/>
              <a:gd name="T99" fmla="*/ 731486 h 3382963"/>
              <a:gd name="T100" fmla="*/ 915825 w 2665412"/>
              <a:gd name="T101" fmla="*/ 1047026 h 3382963"/>
              <a:gd name="T102" fmla="*/ 1093788 w 2665412"/>
              <a:gd name="T103" fmla="*/ 1742545 h 3382963"/>
              <a:gd name="T104" fmla="*/ 941203 w 2665412"/>
              <a:gd name="T105" fmla="*/ 2331086 h 3382963"/>
              <a:gd name="T106" fmla="*/ 804162 w 2665412"/>
              <a:gd name="T107" fmla="*/ 2246646 h 3382963"/>
              <a:gd name="T108" fmla="*/ 518978 w 2665412"/>
              <a:gd name="T109" fmla="*/ 1458116 h 3382963"/>
              <a:gd name="T110" fmla="*/ 425714 w 2665412"/>
              <a:gd name="T111" fmla="*/ 1302568 h 3382963"/>
              <a:gd name="T112" fmla="*/ 154488 w 2665412"/>
              <a:gd name="T113" fmla="*/ 951475 h 3382963"/>
              <a:gd name="T114" fmla="*/ 4758 w 2665412"/>
              <a:gd name="T115" fmla="*/ 912429 h 3382963"/>
              <a:gd name="T116" fmla="*/ 912333 w 2665412"/>
              <a:gd name="T117" fmla="*/ 0 h 3382963"/>
              <a:gd name="T118" fmla="*/ 1112519 w 2665412"/>
              <a:gd name="T119" fmla="*/ 199433 h 3382963"/>
              <a:gd name="T120" fmla="*/ 953005 w 2665412"/>
              <a:gd name="T121" fmla="*/ 526732 h 3382963"/>
              <a:gd name="T122" fmla="*/ 719772 w 2665412"/>
              <a:gd name="T123" fmla="*/ 209293 h 3382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65412" h="3382963">
                <a:moveTo>
                  <a:pt x="506574" y="2643989"/>
                </a:moveTo>
                <a:lnTo>
                  <a:pt x="493243" y="2644624"/>
                </a:lnTo>
                <a:lnTo>
                  <a:pt x="480230" y="2646210"/>
                </a:lnTo>
                <a:lnTo>
                  <a:pt x="467217" y="2648431"/>
                </a:lnTo>
                <a:lnTo>
                  <a:pt x="454521" y="2650970"/>
                </a:lnTo>
                <a:lnTo>
                  <a:pt x="442460" y="2654460"/>
                </a:lnTo>
                <a:lnTo>
                  <a:pt x="430399" y="2658585"/>
                </a:lnTo>
                <a:lnTo>
                  <a:pt x="418655" y="2663027"/>
                </a:lnTo>
                <a:lnTo>
                  <a:pt x="407229" y="2667786"/>
                </a:lnTo>
                <a:lnTo>
                  <a:pt x="396120" y="2673180"/>
                </a:lnTo>
                <a:lnTo>
                  <a:pt x="385328" y="2679526"/>
                </a:lnTo>
                <a:lnTo>
                  <a:pt x="374854" y="2685872"/>
                </a:lnTo>
                <a:lnTo>
                  <a:pt x="364380" y="2692852"/>
                </a:lnTo>
                <a:lnTo>
                  <a:pt x="354858" y="2700784"/>
                </a:lnTo>
                <a:lnTo>
                  <a:pt x="345336" y="2708717"/>
                </a:lnTo>
                <a:lnTo>
                  <a:pt x="336449" y="2717284"/>
                </a:lnTo>
                <a:lnTo>
                  <a:pt x="327562" y="2725533"/>
                </a:lnTo>
                <a:lnTo>
                  <a:pt x="319310" y="2735052"/>
                </a:lnTo>
                <a:lnTo>
                  <a:pt x="312010" y="2744571"/>
                </a:lnTo>
                <a:lnTo>
                  <a:pt x="304710" y="2754724"/>
                </a:lnTo>
                <a:lnTo>
                  <a:pt x="298044" y="2764878"/>
                </a:lnTo>
                <a:lnTo>
                  <a:pt x="291696" y="2775348"/>
                </a:lnTo>
                <a:lnTo>
                  <a:pt x="285983" y="2786136"/>
                </a:lnTo>
                <a:lnTo>
                  <a:pt x="280905" y="2797241"/>
                </a:lnTo>
                <a:lnTo>
                  <a:pt x="276144" y="2808981"/>
                </a:lnTo>
                <a:lnTo>
                  <a:pt x="272018" y="2820721"/>
                </a:lnTo>
                <a:lnTo>
                  <a:pt x="268209" y="2832461"/>
                </a:lnTo>
                <a:lnTo>
                  <a:pt x="265353" y="2844835"/>
                </a:lnTo>
                <a:lnTo>
                  <a:pt x="263131" y="2857210"/>
                </a:lnTo>
                <a:lnTo>
                  <a:pt x="261226" y="2869584"/>
                </a:lnTo>
                <a:lnTo>
                  <a:pt x="259957" y="2882276"/>
                </a:lnTo>
                <a:lnTo>
                  <a:pt x="259322" y="2895285"/>
                </a:lnTo>
                <a:lnTo>
                  <a:pt x="259639" y="2908294"/>
                </a:lnTo>
                <a:lnTo>
                  <a:pt x="260274" y="2921620"/>
                </a:lnTo>
                <a:lnTo>
                  <a:pt x="261861" y="2934629"/>
                </a:lnTo>
                <a:lnTo>
                  <a:pt x="264083" y="2947638"/>
                </a:lnTo>
                <a:lnTo>
                  <a:pt x="266622" y="2960330"/>
                </a:lnTo>
                <a:lnTo>
                  <a:pt x="270113" y="2972704"/>
                </a:lnTo>
                <a:lnTo>
                  <a:pt x="273922" y="2984444"/>
                </a:lnTo>
                <a:lnTo>
                  <a:pt x="278366" y="2996501"/>
                </a:lnTo>
                <a:lnTo>
                  <a:pt x="283444" y="3007924"/>
                </a:lnTo>
                <a:lnTo>
                  <a:pt x="288840" y="3019029"/>
                </a:lnTo>
                <a:lnTo>
                  <a:pt x="294870" y="3029817"/>
                </a:lnTo>
                <a:lnTo>
                  <a:pt x="301536" y="3040605"/>
                </a:lnTo>
                <a:lnTo>
                  <a:pt x="308836" y="3050441"/>
                </a:lnTo>
                <a:lnTo>
                  <a:pt x="316136" y="3060277"/>
                </a:lnTo>
                <a:lnTo>
                  <a:pt x="323753" y="3069478"/>
                </a:lnTo>
                <a:lnTo>
                  <a:pt x="332323" y="3078680"/>
                </a:lnTo>
                <a:lnTo>
                  <a:pt x="341210" y="3087247"/>
                </a:lnTo>
                <a:lnTo>
                  <a:pt x="350732" y="3095496"/>
                </a:lnTo>
                <a:lnTo>
                  <a:pt x="360254" y="3103429"/>
                </a:lnTo>
                <a:lnTo>
                  <a:pt x="370411" y="3110409"/>
                </a:lnTo>
                <a:lnTo>
                  <a:pt x="380250" y="3117072"/>
                </a:lnTo>
                <a:lnTo>
                  <a:pt x="391041" y="3123418"/>
                </a:lnTo>
                <a:lnTo>
                  <a:pt x="401833" y="3128812"/>
                </a:lnTo>
                <a:lnTo>
                  <a:pt x="412942" y="3134206"/>
                </a:lnTo>
                <a:lnTo>
                  <a:pt x="424685" y="3138965"/>
                </a:lnTo>
                <a:lnTo>
                  <a:pt x="436429" y="3143090"/>
                </a:lnTo>
                <a:lnTo>
                  <a:pt x="448173" y="3146580"/>
                </a:lnTo>
                <a:lnTo>
                  <a:pt x="460551" y="3149753"/>
                </a:lnTo>
                <a:lnTo>
                  <a:pt x="472930" y="3151974"/>
                </a:lnTo>
                <a:lnTo>
                  <a:pt x="485626" y="3153878"/>
                </a:lnTo>
                <a:lnTo>
                  <a:pt x="498004" y="3154830"/>
                </a:lnTo>
                <a:lnTo>
                  <a:pt x="511017" y="3155147"/>
                </a:lnTo>
                <a:lnTo>
                  <a:pt x="524030" y="3155147"/>
                </a:lnTo>
                <a:lnTo>
                  <a:pt x="537044" y="3154513"/>
                </a:lnTo>
                <a:lnTo>
                  <a:pt x="550374" y="3152926"/>
                </a:lnTo>
                <a:lnTo>
                  <a:pt x="563070" y="3150705"/>
                </a:lnTo>
                <a:lnTo>
                  <a:pt x="575766" y="3148167"/>
                </a:lnTo>
                <a:lnTo>
                  <a:pt x="588462" y="3144994"/>
                </a:lnTo>
                <a:lnTo>
                  <a:pt x="600206" y="3141186"/>
                </a:lnTo>
                <a:lnTo>
                  <a:pt x="612267" y="3136744"/>
                </a:lnTo>
                <a:lnTo>
                  <a:pt x="623693" y="3131668"/>
                </a:lnTo>
                <a:lnTo>
                  <a:pt x="634802" y="3125956"/>
                </a:lnTo>
                <a:lnTo>
                  <a:pt x="645593" y="3119928"/>
                </a:lnTo>
                <a:lnTo>
                  <a:pt x="656067" y="3113265"/>
                </a:lnTo>
                <a:lnTo>
                  <a:pt x="665907" y="3106284"/>
                </a:lnTo>
                <a:lnTo>
                  <a:pt x="676063" y="3098986"/>
                </a:lnTo>
                <a:lnTo>
                  <a:pt x="685268" y="3090737"/>
                </a:lnTo>
                <a:lnTo>
                  <a:pt x="694155" y="3082487"/>
                </a:lnTo>
                <a:lnTo>
                  <a:pt x="702725" y="3073603"/>
                </a:lnTo>
                <a:lnTo>
                  <a:pt x="710977" y="3064402"/>
                </a:lnTo>
                <a:lnTo>
                  <a:pt x="718594" y="3054566"/>
                </a:lnTo>
                <a:lnTo>
                  <a:pt x="725894" y="3045047"/>
                </a:lnTo>
                <a:lnTo>
                  <a:pt x="732560" y="3034576"/>
                </a:lnTo>
                <a:lnTo>
                  <a:pt x="738908" y="3023788"/>
                </a:lnTo>
                <a:lnTo>
                  <a:pt x="744621" y="3013000"/>
                </a:lnTo>
                <a:lnTo>
                  <a:pt x="750017" y="3001895"/>
                </a:lnTo>
                <a:lnTo>
                  <a:pt x="754460" y="2990472"/>
                </a:lnTo>
                <a:lnTo>
                  <a:pt x="758586" y="2979050"/>
                </a:lnTo>
                <a:lnTo>
                  <a:pt x="762078" y="2966676"/>
                </a:lnTo>
                <a:lnTo>
                  <a:pt x="765252" y="2954618"/>
                </a:lnTo>
                <a:lnTo>
                  <a:pt x="767473" y="2942244"/>
                </a:lnTo>
                <a:lnTo>
                  <a:pt x="769378" y="2929870"/>
                </a:lnTo>
                <a:lnTo>
                  <a:pt x="770330" y="2916861"/>
                </a:lnTo>
                <a:lnTo>
                  <a:pt x="770965" y="2903852"/>
                </a:lnTo>
                <a:lnTo>
                  <a:pt x="770647" y="2890843"/>
                </a:lnTo>
                <a:lnTo>
                  <a:pt x="770013" y="2877834"/>
                </a:lnTo>
                <a:lnTo>
                  <a:pt x="768426" y="2864507"/>
                </a:lnTo>
                <a:lnTo>
                  <a:pt x="766521" y="2851816"/>
                </a:lnTo>
                <a:lnTo>
                  <a:pt x="763982" y="2839441"/>
                </a:lnTo>
                <a:lnTo>
                  <a:pt x="760808" y="2827067"/>
                </a:lnTo>
                <a:lnTo>
                  <a:pt x="756682" y="2814692"/>
                </a:lnTo>
                <a:lnTo>
                  <a:pt x="752238" y="2802953"/>
                </a:lnTo>
                <a:lnTo>
                  <a:pt x="747160" y="2791530"/>
                </a:lnTo>
                <a:lnTo>
                  <a:pt x="741764" y="2780108"/>
                </a:lnTo>
                <a:lnTo>
                  <a:pt x="735416" y="2769637"/>
                </a:lnTo>
                <a:lnTo>
                  <a:pt x="729068" y="2759166"/>
                </a:lnTo>
                <a:lnTo>
                  <a:pt x="722086" y="2749013"/>
                </a:lnTo>
                <a:lnTo>
                  <a:pt x="714468" y="2739177"/>
                </a:lnTo>
                <a:lnTo>
                  <a:pt x="706533" y="2729658"/>
                </a:lnTo>
                <a:lnTo>
                  <a:pt x="697964" y="2720774"/>
                </a:lnTo>
                <a:lnTo>
                  <a:pt x="689394" y="2712207"/>
                </a:lnTo>
                <a:lnTo>
                  <a:pt x="680189" y="2704275"/>
                </a:lnTo>
                <a:lnTo>
                  <a:pt x="670350" y="2696342"/>
                </a:lnTo>
                <a:lnTo>
                  <a:pt x="660511" y="2689362"/>
                </a:lnTo>
                <a:lnTo>
                  <a:pt x="650037" y="2682382"/>
                </a:lnTo>
                <a:lnTo>
                  <a:pt x="639563" y="2676353"/>
                </a:lnTo>
                <a:lnTo>
                  <a:pt x="628771" y="2670324"/>
                </a:lnTo>
                <a:lnTo>
                  <a:pt x="617662" y="2665248"/>
                </a:lnTo>
                <a:lnTo>
                  <a:pt x="606236" y="2660171"/>
                </a:lnTo>
                <a:lnTo>
                  <a:pt x="594175" y="2656364"/>
                </a:lnTo>
                <a:lnTo>
                  <a:pt x="582431" y="2652873"/>
                </a:lnTo>
                <a:lnTo>
                  <a:pt x="570053" y="2650018"/>
                </a:lnTo>
                <a:lnTo>
                  <a:pt x="557992" y="2647479"/>
                </a:lnTo>
                <a:lnTo>
                  <a:pt x="545296" y="2645576"/>
                </a:lnTo>
                <a:lnTo>
                  <a:pt x="532600" y="2644306"/>
                </a:lnTo>
                <a:lnTo>
                  <a:pt x="519587" y="2643989"/>
                </a:lnTo>
                <a:lnTo>
                  <a:pt x="506574" y="2643989"/>
                </a:lnTo>
                <a:close/>
                <a:moveTo>
                  <a:pt x="552279" y="2413000"/>
                </a:moveTo>
                <a:lnTo>
                  <a:pt x="560214" y="2505650"/>
                </a:lnTo>
                <a:lnTo>
                  <a:pt x="569736" y="2506602"/>
                </a:lnTo>
                <a:lnTo>
                  <a:pt x="578940" y="2508188"/>
                </a:lnTo>
                <a:lnTo>
                  <a:pt x="588779" y="2510092"/>
                </a:lnTo>
                <a:lnTo>
                  <a:pt x="597984" y="2511678"/>
                </a:lnTo>
                <a:lnTo>
                  <a:pt x="607506" y="2513582"/>
                </a:lnTo>
                <a:lnTo>
                  <a:pt x="617028" y="2516120"/>
                </a:lnTo>
                <a:lnTo>
                  <a:pt x="626232" y="2518976"/>
                </a:lnTo>
                <a:lnTo>
                  <a:pt x="635119" y="2521514"/>
                </a:lnTo>
                <a:lnTo>
                  <a:pt x="644006" y="2524370"/>
                </a:lnTo>
                <a:lnTo>
                  <a:pt x="653211" y="2527860"/>
                </a:lnTo>
                <a:lnTo>
                  <a:pt x="661780" y="2531033"/>
                </a:lnTo>
                <a:lnTo>
                  <a:pt x="670668" y="2534841"/>
                </a:lnTo>
                <a:lnTo>
                  <a:pt x="679237" y="2538648"/>
                </a:lnTo>
                <a:lnTo>
                  <a:pt x="687807" y="2542773"/>
                </a:lnTo>
                <a:lnTo>
                  <a:pt x="696377" y="2547215"/>
                </a:lnTo>
                <a:lnTo>
                  <a:pt x="704629" y="2551657"/>
                </a:lnTo>
                <a:lnTo>
                  <a:pt x="764299" y="2480266"/>
                </a:lnTo>
                <a:lnTo>
                  <a:pt x="884275" y="2581165"/>
                </a:lnTo>
                <a:lnTo>
                  <a:pt x="824922" y="2651921"/>
                </a:lnTo>
                <a:lnTo>
                  <a:pt x="830953" y="2659219"/>
                </a:lnTo>
                <a:lnTo>
                  <a:pt x="836348" y="2666517"/>
                </a:lnTo>
                <a:lnTo>
                  <a:pt x="842062" y="2674449"/>
                </a:lnTo>
                <a:lnTo>
                  <a:pt x="847140" y="2682382"/>
                </a:lnTo>
                <a:lnTo>
                  <a:pt x="852536" y="2690314"/>
                </a:lnTo>
                <a:lnTo>
                  <a:pt x="857297" y="2698563"/>
                </a:lnTo>
                <a:lnTo>
                  <a:pt x="862057" y="2706813"/>
                </a:lnTo>
                <a:lnTo>
                  <a:pt x="866501" y="2715380"/>
                </a:lnTo>
                <a:lnTo>
                  <a:pt x="870945" y="2723947"/>
                </a:lnTo>
                <a:lnTo>
                  <a:pt x="875071" y="2732514"/>
                </a:lnTo>
                <a:lnTo>
                  <a:pt x="879197" y="2741398"/>
                </a:lnTo>
                <a:lnTo>
                  <a:pt x="883006" y="2750282"/>
                </a:lnTo>
                <a:lnTo>
                  <a:pt x="886497" y="2759166"/>
                </a:lnTo>
                <a:lnTo>
                  <a:pt x="889671" y="2768050"/>
                </a:lnTo>
                <a:lnTo>
                  <a:pt x="892845" y="2777252"/>
                </a:lnTo>
                <a:lnTo>
                  <a:pt x="896019" y="2786453"/>
                </a:lnTo>
                <a:lnTo>
                  <a:pt x="986794" y="2779156"/>
                </a:lnTo>
                <a:lnTo>
                  <a:pt x="1000125" y="2934629"/>
                </a:lnTo>
                <a:lnTo>
                  <a:pt x="909667" y="2942879"/>
                </a:lnTo>
                <a:lnTo>
                  <a:pt x="908397" y="2952397"/>
                </a:lnTo>
                <a:lnTo>
                  <a:pt x="907128" y="2962233"/>
                </a:lnTo>
                <a:lnTo>
                  <a:pt x="905541" y="2971752"/>
                </a:lnTo>
                <a:lnTo>
                  <a:pt x="903636" y="2981588"/>
                </a:lnTo>
                <a:lnTo>
                  <a:pt x="901415" y="2990790"/>
                </a:lnTo>
                <a:lnTo>
                  <a:pt x="899193" y="3000309"/>
                </a:lnTo>
                <a:lnTo>
                  <a:pt x="896654" y="3009827"/>
                </a:lnTo>
                <a:lnTo>
                  <a:pt x="893797" y="3019029"/>
                </a:lnTo>
                <a:lnTo>
                  <a:pt x="890623" y="3027913"/>
                </a:lnTo>
                <a:lnTo>
                  <a:pt x="887449" y="3036797"/>
                </a:lnTo>
                <a:lnTo>
                  <a:pt x="883958" y="3045999"/>
                </a:lnTo>
                <a:lnTo>
                  <a:pt x="880149" y="3054566"/>
                </a:lnTo>
                <a:lnTo>
                  <a:pt x="876658" y="3063450"/>
                </a:lnTo>
                <a:lnTo>
                  <a:pt x="872532" y="3072017"/>
                </a:lnTo>
                <a:lnTo>
                  <a:pt x="868088" y="3080584"/>
                </a:lnTo>
                <a:lnTo>
                  <a:pt x="863644" y="3089150"/>
                </a:lnTo>
                <a:lnTo>
                  <a:pt x="933154" y="3147532"/>
                </a:lnTo>
                <a:lnTo>
                  <a:pt x="831905" y="3267151"/>
                </a:lnTo>
                <a:lnTo>
                  <a:pt x="763347" y="3209404"/>
                </a:lnTo>
                <a:lnTo>
                  <a:pt x="755730" y="3215433"/>
                </a:lnTo>
                <a:lnTo>
                  <a:pt x="748112" y="3221144"/>
                </a:lnTo>
                <a:lnTo>
                  <a:pt x="740177" y="3226538"/>
                </a:lnTo>
                <a:lnTo>
                  <a:pt x="732560" y="3231615"/>
                </a:lnTo>
                <a:lnTo>
                  <a:pt x="724307" y="3237009"/>
                </a:lnTo>
                <a:lnTo>
                  <a:pt x="716055" y="3242085"/>
                </a:lnTo>
                <a:lnTo>
                  <a:pt x="707485" y="3246527"/>
                </a:lnTo>
                <a:lnTo>
                  <a:pt x="698916" y="3251287"/>
                </a:lnTo>
                <a:lnTo>
                  <a:pt x="690346" y="3256046"/>
                </a:lnTo>
                <a:lnTo>
                  <a:pt x="681459" y="3259854"/>
                </a:lnTo>
                <a:lnTo>
                  <a:pt x="672572" y="3263979"/>
                </a:lnTo>
                <a:lnTo>
                  <a:pt x="663685" y="3267786"/>
                </a:lnTo>
                <a:lnTo>
                  <a:pt x="654480" y="3271276"/>
                </a:lnTo>
                <a:lnTo>
                  <a:pt x="645593" y="3274449"/>
                </a:lnTo>
                <a:lnTo>
                  <a:pt x="635754" y="3277305"/>
                </a:lnTo>
                <a:lnTo>
                  <a:pt x="626549" y="3280478"/>
                </a:lnTo>
                <a:lnTo>
                  <a:pt x="634484" y="3369637"/>
                </a:lnTo>
                <a:lnTo>
                  <a:pt x="478008" y="3382963"/>
                </a:lnTo>
                <a:lnTo>
                  <a:pt x="470390" y="3293804"/>
                </a:lnTo>
                <a:lnTo>
                  <a:pt x="460551" y="3292535"/>
                </a:lnTo>
                <a:lnTo>
                  <a:pt x="451029" y="3291266"/>
                </a:lnTo>
                <a:lnTo>
                  <a:pt x="441190" y="3289362"/>
                </a:lnTo>
                <a:lnTo>
                  <a:pt x="431668" y="3287458"/>
                </a:lnTo>
                <a:lnTo>
                  <a:pt x="421829" y="3285237"/>
                </a:lnTo>
                <a:lnTo>
                  <a:pt x="412624" y="3283016"/>
                </a:lnTo>
                <a:lnTo>
                  <a:pt x="403420" y="3280478"/>
                </a:lnTo>
                <a:lnTo>
                  <a:pt x="394215" y="3277305"/>
                </a:lnTo>
                <a:lnTo>
                  <a:pt x="384693" y="3274449"/>
                </a:lnTo>
                <a:lnTo>
                  <a:pt x="375806" y="3271276"/>
                </a:lnTo>
                <a:lnTo>
                  <a:pt x="366919" y="3267786"/>
                </a:lnTo>
                <a:lnTo>
                  <a:pt x="358032" y="3263979"/>
                </a:lnTo>
                <a:lnTo>
                  <a:pt x="349145" y="3259854"/>
                </a:lnTo>
                <a:lnTo>
                  <a:pt x="340575" y="3256046"/>
                </a:lnTo>
                <a:lnTo>
                  <a:pt x="332006" y="3251921"/>
                </a:lnTo>
                <a:lnTo>
                  <a:pt x="323436" y="3246845"/>
                </a:lnTo>
                <a:lnTo>
                  <a:pt x="265987" y="3315697"/>
                </a:lnTo>
                <a:lnTo>
                  <a:pt x="146012" y="3214798"/>
                </a:lnTo>
                <a:lnTo>
                  <a:pt x="204412" y="3145628"/>
                </a:lnTo>
                <a:lnTo>
                  <a:pt x="198382" y="3138331"/>
                </a:lnTo>
                <a:lnTo>
                  <a:pt x="192669" y="3130398"/>
                </a:lnTo>
                <a:lnTo>
                  <a:pt x="187273" y="3122466"/>
                </a:lnTo>
                <a:lnTo>
                  <a:pt x="181877" y="3114851"/>
                </a:lnTo>
                <a:lnTo>
                  <a:pt x="176799" y="3106602"/>
                </a:lnTo>
                <a:lnTo>
                  <a:pt x="172038" y="3098352"/>
                </a:lnTo>
                <a:lnTo>
                  <a:pt x="167277" y="3089785"/>
                </a:lnTo>
                <a:lnTo>
                  <a:pt x="162834" y="3081853"/>
                </a:lnTo>
                <a:lnTo>
                  <a:pt x="158390" y="3072969"/>
                </a:lnTo>
                <a:lnTo>
                  <a:pt x="154264" y="3064402"/>
                </a:lnTo>
                <a:lnTo>
                  <a:pt x="150455" y="3055517"/>
                </a:lnTo>
                <a:lnTo>
                  <a:pt x="146646" y="3046633"/>
                </a:lnTo>
                <a:lnTo>
                  <a:pt x="143155" y="3037114"/>
                </a:lnTo>
                <a:lnTo>
                  <a:pt x="139664" y="3028230"/>
                </a:lnTo>
                <a:lnTo>
                  <a:pt x="136807" y="3018711"/>
                </a:lnTo>
                <a:lnTo>
                  <a:pt x="133633" y="3009193"/>
                </a:lnTo>
                <a:lnTo>
                  <a:pt x="43175" y="3017125"/>
                </a:lnTo>
                <a:lnTo>
                  <a:pt x="30162" y="2861334"/>
                </a:lnTo>
                <a:lnTo>
                  <a:pt x="121255" y="2853402"/>
                </a:lnTo>
                <a:lnTo>
                  <a:pt x="122207" y="2843249"/>
                </a:lnTo>
                <a:lnTo>
                  <a:pt x="123794" y="2833730"/>
                </a:lnTo>
                <a:lnTo>
                  <a:pt x="125698" y="2824529"/>
                </a:lnTo>
                <a:lnTo>
                  <a:pt x="127285" y="2814692"/>
                </a:lnTo>
                <a:lnTo>
                  <a:pt x="129824" y="2805491"/>
                </a:lnTo>
                <a:lnTo>
                  <a:pt x="132046" y="2796290"/>
                </a:lnTo>
                <a:lnTo>
                  <a:pt x="134903" y="2787088"/>
                </a:lnTo>
                <a:lnTo>
                  <a:pt x="137442" y="2777569"/>
                </a:lnTo>
                <a:lnTo>
                  <a:pt x="140298" y="2768685"/>
                </a:lnTo>
                <a:lnTo>
                  <a:pt x="143790" y="2759801"/>
                </a:lnTo>
                <a:lnTo>
                  <a:pt x="147598" y="2750917"/>
                </a:lnTo>
                <a:lnTo>
                  <a:pt x="151090" y="2742032"/>
                </a:lnTo>
                <a:lnTo>
                  <a:pt x="154899" y="2733466"/>
                </a:lnTo>
                <a:lnTo>
                  <a:pt x="159025" y="2724899"/>
                </a:lnTo>
                <a:lnTo>
                  <a:pt x="167912" y="2707765"/>
                </a:lnTo>
                <a:lnTo>
                  <a:pt x="97450" y="2648749"/>
                </a:lnTo>
                <a:lnTo>
                  <a:pt x="198382" y="2528812"/>
                </a:lnTo>
                <a:lnTo>
                  <a:pt x="269161" y="2588780"/>
                </a:lnTo>
                <a:lnTo>
                  <a:pt x="284079" y="2577675"/>
                </a:lnTo>
                <a:lnTo>
                  <a:pt x="299631" y="2566887"/>
                </a:lnTo>
                <a:lnTo>
                  <a:pt x="307884" y="2561493"/>
                </a:lnTo>
                <a:lnTo>
                  <a:pt x="315819" y="2556734"/>
                </a:lnTo>
                <a:lnTo>
                  <a:pt x="324388" y="2552292"/>
                </a:lnTo>
                <a:lnTo>
                  <a:pt x="332323" y="2547532"/>
                </a:lnTo>
                <a:lnTo>
                  <a:pt x="340893" y="2543407"/>
                </a:lnTo>
                <a:lnTo>
                  <a:pt x="349463" y="2539283"/>
                </a:lnTo>
                <a:lnTo>
                  <a:pt x="358350" y="2535158"/>
                </a:lnTo>
                <a:lnTo>
                  <a:pt x="367237" y="2531350"/>
                </a:lnTo>
                <a:lnTo>
                  <a:pt x="376124" y="2528177"/>
                </a:lnTo>
                <a:lnTo>
                  <a:pt x="385646" y="2524687"/>
                </a:lnTo>
                <a:lnTo>
                  <a:pt x="394533" y="2521832"/>
                </a:lnTo>
                <a:lnTo>
                  <a:pt x="403737" y="2518976"/>
                </a:lnTo>
                <a:lnTo>
                  <a:pt x="396120" y="2426327"/>
                </a:lnTo>
                <a:lnTo>
                  <a:pt x="552279" y="2413000"/>
                </a:lnTo>
                <a:close/>
                <a:moveTo>
                  <a:pt x="1753153" y="2246313"/>
                </a:moveTo>
                <a:lnTo>
                  <a:pt x="1813988" y="2246313"/>
                </a:lnTo>
                <a:lnTo>
                  <a:pt x="1817474" y="2246631"/>
                </a:lnTo>
                <a:lnTo>
                  <a:pt x="1820959" y="2247583"/>
                </a:lnTo>
                <a:lnTo>
                  <a:pt x="1823811" y="2248536"/>
                </a:lnTo>
                <a:lnTo>
                  <a:pt x="1826346" y="2250441"/>
                </a:lnTo>
                <a:lnTo>
                  <a:pt x="1828564" y="2252346"/>
                </a:lnTo>
                <a:lnTo>
                  <a:pt x="1830148" y="2254886"/>
                </a:lnTo>
                <a:lnTo>
                  <a:pt x="1831415" y="2257426"/>
                </a:lnTo>
                <a:lnTo>
                  <a:pt x="1831732" y="2259966"/>
                </a:lnTo>
                <a:lnTo>
                  <a:pt x="1831732" y="2310766"/>
                </a:lnTo>
                <a:lnTo>
                  <a:pt x="1842188" y="2312036"/>
                </a:lnTo>
                <a:lnTo>
                  <a:pt x="1852011" y="2313623"/>
                </a:lnTo>
                <a:lnTo>
                  <a:pt x="1862467" y="2315528"/>
                </a:lnTo>
                <a:lnTo>
                  <a:pt x="1871973" y="2317751"/>
                </a:lnTo>
                <a:lnTo>
                  <a:pt x="1880528" y="2319973"/>
                </a:lnTo>
                <a:lnTo>
                  <a:pt x="1889400" y="2322513"/>
                </a:lnTo>
                <a:lnTo>
                  <a:pt x="1897955" y="2325371"/>
                </a:lnTo>
                <a:lnTo>
                  <a:pt x="1907460" y="2328863"/>
                </a:lnTo>
                <a:lnTo>
                  <a:pt x="1916332" y="2332673"/>
                </a:lnTo>
                <a:lnTo>
                  <a:pt x="1925204" y="2336801"/>
                </a:lnTo>
                <a:lnTo>
                  <a:pt x="1934393" y="2341246"/>
                </a:lnTo>
                <a:lnTo>
                  <a:pt x="1942948" y="2345691"/>
                </a:lnTo>
                <a:lnTo>
                  <a:pt x="1951503" y="2350771"/>
                </a:lnTo>
                <a:lnTo>
                  <a:pt x="1960058" y="2355851"/>
                </a:lnTo>
                <a:lnTo>
                  <a:pt x="1967662" y="2361566"/>
                </a:lnTo>
                <a:lnTo>
                  <a:pt x="1975267" y="2367281"/>
                </a:lnTo>
                <a:lnTo>
                  <a:pt x="1982238" y="2372996"/>
                </a:lnTo>
                <a:lnTo>
                  <a:pt x="1988575" y="2379346"/>
                </a:lnTo>
                <a:lnTo>
                  <a:pt x="1994278" y="2385378"/>
                </a:lnTo>
                <a:lnTo>
                  <a:pt x="1999665" y="2392046"/>
                </a:lnTo>
                <a:lnTo>
                  <a:pt x="2002199" y="2396491"/>
                </a:lnTo>
                <a:lnTo>
                  <a:pt x="2004100" y="2401253"/>
                </a:lnTo>
                <a:lnTo>
                  <a:pt x="2005051" y="2406016"/>
                </a:lnTo>
                <a:lnTo>
                  <a:pt x="2005685" y="2411413"/>
                </a:lnTo>
                <a:lnTo>
                  <a:pt x="2005051" y="2416493"/>
                </a:lnTo>
                <a:lnTo>
                  <a:pt x="2003784" y="2421891"/>
                </a:lnTo>
                <a:lnTo>
                  <a:pt x="2001566" y="2427288"/>
                </a:lnTo>
                <a:lnTo>
                  <a:pt x="1998397" y="2432368"/>
                </a:lnTo>
                <a:lnTo>
                  <a:pt x="1996179" y="2435543"/>
                </a:lnTo>
                <a:lnTo>
                  <a:pt x="1993961" y="2438401"/>
                </a:lnTo>
                <a:lnTo>
                  <a:pt x="1991426" y="2441576"/>
                </a:lnTo>
                <a:lnTo>
                  <a:pt x="1988575" y="2444433"/>
                </a:lnTo>
                <a:lnTo>
                  <a:pt x="1985406" y="2447291"/>
                </a:lnTo>
                <a:lnTo>
                  <a:pt x="1982238" y="2449831"/>
                </a:lnTo>
                <a:lnTo>
                  <a:pt x="1978435" y="2452688"/>
                </a:lnTo>
                <a:lnTo>
                  <a:pt x="1974633" y="2454911"/>
                </a:lnTo>
                <a:lnTo>
                  <a:pt x="1971148" y="2457133"/>
                </a:lnTo>
                <a:lnTo>
                  <a:pt x="1967029" y="2459038"/>
                </a:lnTo>
                <a:lnTo>
                  <a:pt x="1962910" y="2460626"/>
                </a:lnTo>
                <a:lnTo>
                  <a:pt x="1958790" y="2462213"/>
                </a:lnTo>
                <a:lnTo>
                  <a:pt x="1954671" y="2463483"/>
                </a:lnTo>
                <a:lnTo>
                  <a:pt x="1950235" y="2464118"/>
                </a:lnTo>
                <a:lnTo>
                  <a:pt x="1945799" y="2464753"/>
                </a:lnTo>
                <a:lnTo>
                  <a:pt x="1941364" y="2464753"/>
                </a:lnTo>
                <a:lnTo>
                  <a:pt x="1936294" y="2464753"/>
                </a:lnTo>
                <a:lnTo>
                  <a:pt x="1931541" y="2464118"/>
                </a:lnTo>
                <a:lnTo>
                  <a:pt x="1926471" y="2462531"/>
                </a:lnTo>
                <a:lnTo>
                  <a:pt x="1922035" y="2460626"/>
                </a:lnTo>
                <a:lnTo>
                  <a:pt x="1917916" y="2458403"/>
                </a:lnTo>
                <a:lnTo>
                  <a:pt x="1914431" y="2455546"/>
                </a:lnTo>
                <a:lnTo>
                  <a:pt x="1910946" y="2452688"/>
                </a:lnTo>
                <a:lnTo>
                  <a:pt x="1908094" y="2448878"/>
                </a:lnTo>
                <a:lnTo>
                  <a:pt x="1904925" y="2445068"/>
                </a:lnTo>
                <a:lnTo>
                  <a:pt x="1903341" y="2443798"/>
                </a:lnTo>
                <a:lnTo>
                  <a:pt x="1897004" y="2438401"/>
                </a:lnTo>
                <a:lnTo>
                  <a:pt x="1890667" y="2433638"/>
                </a:lnTo>
                <a:lnTo>
                  <a:pt x="1883696" y="2429193"/>
                </a:lnTo>
                <a:lnTo>
                  <a:pt x="1876092" y="2424431"/>
                </a:lnTo>
                <a:lnTo>
                  <a:pt x="1868804" y="2419986"/>
                </a:lnTo>
                <a:lnTo>
                  <a:pt x="1861200" y="2415858"/>
                </a:lnTo>
                <a:lnTo>
                  <a:pt x="1853912" y="2412366"/>
                </a:lnTo>
                <a:lnTo>
                  <a:pt x="1847258" y="2409508"/>
                </a:lnTo>
                <a:lnTo>
                  <a:pt x="1840921" y="2407286"/>
                </a:lnTo>
                <a:lnTo>
                  <a:pt x="1834267" y="2405381"/>
                </a:lnTo>
                <a:lnTo>
                  <a:pt x="1827296" y="2403793"/>
                </a:lnTo>
                <a:lnTo>
                  <a:pt x="1820642" y="2402523"/>
                </a:lnTo>
                <a:lnTo>
                  <a:pt x="1813355" y="2401253"/>
                </a:lnTo>
                <a:lnTo>
                  <a:pt x="1806384" y="2400301"/>
                </a:lnTo>
                <a:lnTo>
                  <a:pt x="1799730" y="2399666"/>
                </a:lnTo>
                <a:lnTo>
                  <a:pt x="1792759" y="2399348"/>
                </a:lnTo>
                <a:lnTo>
                  <a:pt x="1786105" y="2399031"/>
                </a:lnTo>
                <a:lnTo>
                  <a:pt x="1776917" y="2399348"/>
                </a:lnTo>
                <a:lnTo>
                  <a:pt x="1767094" y="2400301"/>
                </a:lnTo>
                <a:lnTo>
                  <a:pt x="1756321" y="2401571"/>
                </a:lnTo>
                <a:lnTo>
                  <a:pt x="1745548" y="2404428"/>
                </a:lnTo>
                <a:lnTo>
                  <a:pt x="1740162" y="2405698"/>
                </a:lnTo>
                <a:lnTo>
                  <a:pt x="1734458" y="2407603"/>
                </a:lnTo>
                <a:lnTo>
                  <a:pt x="1729072" y="2409826"/>
                </a:lnTo>
                <a:lnTo>
                  <a:pt x="1723368" y="2412048"/>
                </a:lnTo>
                <a:lnTo>
                  <a:pt x="1717982" y="2414906"/>
                </a:lnTo>
                <a:lnTo>
                  <a:pt x="1712279" y="2418081"/>
                </a:lnTo>
                <a:lnTo>
                  <a:pt x="1706575" y="2421256"/>
                </a:lnTo>
                <a:lnTo>
                  <a:pt x="1701506" y="2425383"/>
                </a:lnTo>
                <a:lnTo>
                  <a:pt x="1698337" y="2427923"/>
                </a:lnTo>
                <a:lnTo>
                  <a:pt x="1695168" y="2431416"/>
                </a:lnTo>
                <a:lnTo>
                  <a:pt x="1692634" y="2434908"/>
                </a:lnTo>
                <a:lnTo>
                  <a:pt x="1690415" y="2438401"/>
                </a:lnTo>
                <a:lnTo>
                  <a:pt x="1688514" y="2442211"/>
                </a:lnTo>
                <a:lnTo>
                  <a:pt x="1686930" y="2446338"/>
                </a:lnTo>
                <a:lnTo>
                  <a:pt x="1686296" y="2450783"/>
                </a:lnTo>
                <a:lnTo>
                  <a:pt x="1685662" y="2455228"/>
                </a:lnTo>
                <a:lnTo>
                  <a:pt x="1685346" y="2459673"/>
                </a:lnTo>
                <a:lnTo>
                  <a:pt x="1685346" y="2464118"/>
                </a:lnTo>
                <a:lnTo>
                  <a:pt x="1685662" y="2468563"/>
                </a:lnTo>
                <a:lnTo>
                  <a:pt x="1686296" y="2473008"/>
                </a:lnTo>
                <a:lnTo>
                  <a:pt x="1687880" y="2477136"/>
                </a:lnTo>
                <a:lnTo>
                  <a:pt x="1689148" y="2481581"/>
                </a:lnTo>
                <a:lnTo>
                  <a:pt x="1691366" y="2485708"/>
                </a:lnTo>
                <a:lnTo>
                  <a:pt x="1693584" y="2489518"/>
                </a:lnTo>
                <a:lnTo>
                  <a:pt x="1698654" y="2495233"/>
                </a:lnTo>
                <a:lnTo>
                  <a:pt x="1703723" y="2500631"/>
                </a:lnTo>
                <a:lnTo>
                  <a:pt x="1709427" y="2505076"/>
                </a:lnTo>
                <a:lnTo>
                  <a:pt x="1715130" y="2508568"/>
                </a:lnTo>
                <a:lnTo>
                  <a:pt x="1721784" y="2512378"/>
                </a:lnTo>
                <a:lnTo>
                  <a:pt x="1729389" y="2515871"/>
                </a:lnTo>
                <a:lnTo>
                  <a:pt x="1745865" y="2522538"/>
                </a:lnTo>
                <a:lnTo>
                  <a:pt x="1750618" y="2524443"/>
                </a:lnTo>
                <a:lnTo>
                  <a:pt x="1778501" y="2534603"/>
                </a:lnTo>
                <a:lnTo>
                  <a:pt x="1797829" y="2542223"/>
                </a:lnTo>
                <a:lnTo>
                  <a:pt x="1816523" y="2549208"/>
                </a:lnTo>
                <a:lnTo>
                  <a:pt x="1827613" y="2553336"/>
                </a:lnTo>
                <a:lnTo>
                  <a:pt x="1854546" y="2562861"/>
                </a:lnTo>
                <a:lnTo>
                  <a:pt x="1868804" y="2568258"/>
                </a:lnTo>
                <a:lnTo>
                  <a:pt x="1882746" y="2573656"/>
                </a:lnTo>
                <a:lnTo>
                  <a:pt x="1897004" y="2579688"/>
                </a:lnTo>
                <a:lnTo>
                  <a:pt x="1911262" y="2585721"/>
                </a:lnTo>
                <a:lnTo>
                  <a:pt x="1925204" y="2592388"/>
                </a:lnTo>
                <a:lnTo>
                  <a:pt x="1938512" y="2599373"/>
                </a:lnTo>
                <a:lnTo>
                  <a:pt x="1951503" y="2606676"/>
                </a:lnTo>
                <a:lnTo>
                  <a:pt x="1964177" y="2614613"/>
                </a:lnTo>
                <a:lnTo>
                  <a:pt x="1969563" y="2618741"/>
                </a:lnTo>
                <a:lnTo>
                  <a:pt x="1975584" y="2622868"/>
                </a:lnTo>
                <a:lnTo>
                  <a:pt x="1980653" y="2627313"/>
                </a:lnTo>
                <a:lnTo>
                  <a:pt x="1986040" y="2631758"/>
                </a:lnTo>
                <a:lnTo>
                  <a:pt x="1990793" y="2636203"/>
                </a:lnTo>
                <a:lnTo>
                  <a:pt x="1995229" y="2640966"/>
                </a:lnTo>
                <a:lnTo>
                  <a:pt x="1999665" y="2645728"/>
                </a:lnTo>
                <a:lnTo>
                  <a:pt x="2003467" y="2651126"/>
                </a:lnTo>
                <a:lnTo>
                  <a:pt x="2006952" y="2656206"/>
                </a:lnTo>
                <a:lnTo>
                  <a:pt x="2010438" y="2661286"/>
                </a:lnTo>
                <a:lnTo>
                  <a:pt x="2012972" y="2667001"/>
                </a:lnTo>
                <a:lnTo>
                  <a:pt x="2015507" y="2672398"/>
                </a:lnTo>
                <a:lnTo>
                  <a:pt x="2017408" y="2677796"/>
                </a:lnTo>
                <a:lnTo>
                  <a:pt x="2019309" y="2682876"/>
                </a:lnTo>
                <a:lnTo>
                  <a:pt x="2020260" y="2688273"/>
                </a:lnTo>
                <a:lnTo>
                  <a:pt x="2021844" y="2693671"/>
                </a:lnTo>
                <a:lnTo>
                  <a:pt x="2022478" y="2699068"/>
                </a:lnTo>
                <a:lnTo>
                  <a:pt x="2023429" y="2704148"/>
                </a:lnTo>
                <a:lnTo>
                  <a:pt x="2023745" y="2709546"/>
                </a:lnTo>
                <a:lnTo>
                  <a:pt x="2024062" y="2714943"/>
                </a:lnTo>
                <a:lnTo>
                  <a:pt x="2024062" y="2720023"/>
                </a:lnTo>
                <a:lnTo>
                  <a:pt x="2024062" y="2725738"/>
                </a:lnTo>
                <a:lnTo>
                  <a:pt x="2023429" y="2730818"/>
                </a:lnTo>
                <a:lnTo>
                  <a:pt x="2022478" y="2736216"/>
                </a:lnTo>
                <a:lnTo>
                  <a:pt x="2021844" y="2741296"/>
                </a:lnTo>
                <a:lnTo>
                  <a:pt x="2020894" y="2746376"/>
                </a:lnTo>
                <a:lnTo>
                  <a:pt x="2019309" y="2751773"/>
                </a:lnTo>
                <a:lnTo>
                  <a:pt x="2017725" y="2756853"/>
                </a:lnTo>
                <a:lnTo>
                  <a:pt x="2014240" y="2767331"/>
                </a:lnTo>
                <a:lnTo>
                  <a:pt x="2009170" y="2777173"/>
                </a:lnTo>
                <a:lnTo>
                  <a:pt x="2004100" y="2787016"/>
                </a:lnTo>
                <a:lnTo>
                  <a:pt x="1997763" y="2796223"/>
                </a:lnTo>
                <a:lnTo>
                  <a:pt x="1990476" y="2805431"/>
                </a:lnTo>
                <a:lnTo>
                  <a:pt x="1982554" y="2814003"/>
                </a:lnTo>
                <a:lnTo>
                  <a:pt x="1973683" y="2822576"/>
                </a:lnTo>
                <a:lnTo>
                  <a:pt x="1964177" y="2830513"/>
                </a:lnTo>
                <a:lnTo>
                  <a:pt x="1958474" y="2834641"/>
                </a:lnTo>
                <a:lnTo>
                  <a:pt x="1952137" y="2838768"/>
                </a:lnTo>
                <a:lnTo>
                  <a:pt x="1945799" y="2842261"/>
                </a:lnTo>
                <a:lnTo>
                  <a:pt x="1938829" y="2845753"/>
                </a:lnTo>
                <a:lnTo>
                  <a:pt x="1931541" y="2848928"/>
                </a:lnTo>
                <a:lnTo>
                  <a:pt x="1923937" y="2852421"/>
                </a:lnTo>
                <a:lnTo>
                  <a:pt x="1915698" y="2854961"/>
                </a:lnTo>
                <a:lnTo>
                  <a:pt x="1907777" y="2857818"/>
                </a:lnTo>
                <a:lnTo>
                  <a:pt x="1899222" y="2860041"/>
                </a:lnTo>
                <a:lnTo>
                  <a:pt x="1890350" y="2862263"/>
                </a:lnTo>
                <a:lnTo>
                  <a:pt x="1880845" y="2864486"/>
                </a:lnTo>
                <a:lnTo>
                  <a:pt x="1871656" y="2866391"/>
                </a:lnTo>
                <a:lnTo>
                  <a:pt x="1862150" y="2867978"/>
                </a:lnTo>
                <a:lnTo>
                  <a:pt x="1852011" y="2869566"/>
                </a:lnTo>
                <a:lnTo>
                  <a:pt x="1842188" y="2870201"/>
                </a:lnTo>
                <a:lnTo>
                  <a:pt x="1831732" y="2871471"/>
                </a:lnTo>
                <a:lnTo>
                  <a:pt x="1831732" y="2918143"/>
                </a:lnTo>
                <a:lnTo>
                  <a:pt x="1831415" y="2921001"/>
                </a:lnTo>
                <a:lnTo>
                  <a:pt x="1830148" y="2923858"/>
                </a:lnTo>
                <a:lnTo>
                  <a:pt x="1828564" y="2926081"/>
                </a:lnTo>
                <a:lnTo>
                  <a:pt x="1826346" y="2928303"/>
                </a:lnTo>
                <a:lnTo>
                  <a:pt x="1823811" y="2929573"/>
                </a:lnTo>
                <a:lnTo>
                  <a:pt x="1820959" y="2931161"/>
                </a:lnTo>
                <a:lnTo>
                  <a:pt x="1817474" y="2931796"/>
                </a:lnTo>
                <a:lnTo>
                  <a:pt x="1813988" y="2932113"/>
                </a:lnTo>
                <a:lnTo>
                  <a:pt x="1753153" y="2932113"/>
                </a:lnTo>
                <a:lnTo>
                  <a:pt x="1749350" y="2931796"/>
                </a:lnTo>
                <a:lnTo>
                  <a:pt x="1745865" y="2931161"/>
                </a:lnTo>
                <a:lnTo>
                  <a:pt x="1743013" y="2929573"/>
                </a:lnTo>
                <a:lnTo>
                  <a:pt x="1740478" y="2928303"/>
                </a:lnTo>
                <a:lnTo>
                  <a:pt x="1738261" y="2926081"/>
                </a:lnTo>
                <a:lnTo>
                  <a:pt x="1736676" y="2923858"/>
                </a:lnTo>
                <a:lnTo>
                  <a:pt x="1735726" y="2921001"/>
                </a:lnTo>
                <a:lnTo>
                  <a:pt x="1735409" y="2918143"/>
                </a:lnTo>
                <a:lnTo>
                  <a:pt x="1735409" y="2867661"/>
                </a:lnTo>
                <a:lnTo>
                  <a:pt x="1722418" y="2865438"/>
                </a:lnTo>
                <a:lnTo>
                  <a:pt x="1708793" y="2863216"/>
                </a:lnTo>
                <a:lnTo>
                  <a:pt x="1696436" y="2860041"/>
                </a:lnTo>
                <a:lnTo>
                  <a:pt x="1683444" y="2857183"/>
                </a:lnTo>
                <a:lnTo>
                  <a:pt x="1670770" y="2853373"/>
                </a:lnTo>
                <a:lnTo>
                  <a:pt x="1658413" y="2849246"/>
                </a:lnTo>
                <a:lnTo>
                  <a:pt x="1646689" y="2844801"/>
                </a:lnTo>
                <a:lnTo>
                  <a:pt x="1635283" y="2840038"/>
                </a:lnTo>
                <a:lnTo>
                  <a:pt x="1624193" y="2834958"/>
                </a:lnTo>
                <a:lnTo>
                  <a:pt x="1613420" y="2829243"/>
                </a:lnTo>
                <a:lnTo>
                  <a:pt x="1603280" y="2823528"/>
                </a:lnTo>
                <a:lnTo>
                  <a:pt x="1594092" y="2816543"/>
                </a:lnTo>
                <a:lnTo>
                  <a:pt x="1585220" y="2809876"/>
                </a:lnTo>
                <a:lnTo>
                  <a:pt x="1576982" y="2802573"/>
                </a:lnTo>
                <a:lnTo>
                  <a:pt x="1569377" y="2794636"/>
                </a:lnTo>
                <a:lnTo>
                  <a:pt x="1566209" y="2790826"/>
                </a:lnTo>
                <a:lnTo>
                  <a:pt x="1563357" y="2786698"/>
                </a:lnTo>
                <a:lnTo>
                  <a:pt x="1560188" y="2782253"/>
                </a:lnTo>
                <a:lnTo>
                  <a:pt x="1558287" y="2777173"/>
                </a:lnTo>
                <a:lnTo>
                  <a:pt x="1557337" y="2772411"/>
                </a:lnTo>
                <a:lnTo>
                  <a:pt x="1557337" y="2767331"/>
                </a:lnTo>
                <a:lnTo>
                  <a:pt x="1557654" y="2761933"/>
                </a:lnTo>
                <a:lnTo>
                  <a:pt x="1559238" y="2756853"/>
                </a:lnTo>
                <a:lnTo>
                  <a:pt x="1561456" y="2751456"/>
                </a:lnTo>
                <a:lnTo>
                  <a:pt x="1564308" y="2746058"/>
                </a:lnTo>
                <a:lnTo>
                  <a:pt x="1566209" y="2743201"/>
                </a:lnTo>
                <a:lnTo>
                  <a:pt x="1568743" y="2740026"/>
                </a:lnTo>
                <a:lnTo>
                  <a:pt x="1571278" y="2737168"/>
                </a:lnTo>
                <a:lnTo>
                  <a:pt x="1574447" y="2734311"/>
                </a:lnTo>
                <a:lnTo>
                  <a:pt x="1577299" y="2731136"/>
                </a:lnTo>
                <a:lnTo>
                  <a:pt x="1580784" y="2728596"/>
                </a:lnTo>
                <a:lnTo>
                  <a:pt x="1583952" y="2726056"/>
                </a:lnTo>
                <a:lnTo>
                  <a:pt x="1587755" y="2723833"/>
                </a:lnTo>
                <a:lnTo>
                  <a:pt x="1591874" y="2721611"/>
                </a:lnTo>
                <a:lnTo>
                  <a:pt x="1595359" y="2719706"/>
                </a:lnTo>
                <a:lnTo>
                  <a:pt x="1599478" y="2717801"/>
                </a:lnTo>
                <a:lnTo>
                  <a:pt x="1603914" y="2716531"/>
                </a:lnTo>
                <a:lnTo>
                  <a:pt x="1608033" y="2715261"/>
                </a:lnTo>
                <a:lnTo>
                  <a:pt x="1612469" y="2714626"/>
                </a:lnTo>
                <a:lnTo>
                  <a:pt x="1616905" y="2713673"/>
                </a:lnTo>
                <a:lnTo>
                  <a:pt x="1621341" y="2713673"/>
                </a:lnTo>
                <a:lnTo>
                  <a:pt x="1626411" y="2713673"/>
                </a:lnTo>
                <a:lnTo>
                  <a:pt x="1631480" y="2714943"/>
                </a:lnTo>
                <a:lnTo>
                  <a:pt x="1635916" y="2715896"/>
                </a:lnTo>
                <a:lnTo>
                  <a:pt x="1640352" y="2717801"/>
                </a:lnTo>
                <a:lnTo>
                  <a:pt x="1644471" y="2720023"/>
                </a:lnTo>
                <a:lnTo>
                  <a:pt x="1648274" y="2723198"/>
                </a:lnTo>
                <a:lnTo>
                  <a:pt x="1651759" y="2726056"/>
                </a:lnTo>
                <a:lnTo>
                  <a:pt x="1654928" y="2729866"/>
                </a:lnTo>
                <a:lnTo>
                  <a:pt x="1657462" y="2733041"/>
                </a:lnTo>
                <a:lnTo>
                  <a:pt x="1658096" y="2733993"/>
                </a:lnTo>
                <a:lnTo>
                  <a:pt x="1659364" y="2734946"/>
                </a:lnTo>
                <a:lnTo>
                  <a:pt x="1665701" y="2740026"/>
                </a:lnTo>
                <a:lnTo>
                  <a:pt x="1671721" y="2744471"/>
                </a:lnTo>
                <a:lnTo>
                  <a:pt x="1678692" y="2748598"/>
                </a:lnTo>
                <a:lnTo>
                  <a:pt x="1685662" y="2752726"/>
                </a:lnTo>
                <a:lnTo>
                  <a:pt x="1692634" y="2756853"/>
                </a:lnTo>
                <a:lnTo>
                  <a:pt x="1699921" y="2760346"/>
                </a:lnTo>
                <a:lnTo>
                  <a:pt x="1707526" y="2763521"/>
                </a:lnTo>
                <a:lnTo>
                  <a:pt x="1714497" y="2766061"/>
                </a:lnTo>
                <a:lnTo>
                  <a:pt x="1720834" y="2768283"/>
                </a:lnTo>
                <a:lnTo>
                  <a:pt x="1731607" y="2771458"/>
                </a:lnTo>
                <a:lnTo>
                  <a:pt x="1742380" y="2773998"/>
                </a:lnTo>
                <a:lnTo>
                  <a:pt x="1753153" y="2776221"/>
                </a:lnTo>
                <a:lnTo>
                  <a:pt x="1764242" y="2778126"/>
                </a:lnTo>
                <a:lnTo>
                  <a:pt x="1775016" y="2779396"/>
                </a:lnTo>
                <a:lnTo>
                  <a:pt x="1785789" y="2780666"/>
                </a:lnTo>
                <a:lnTo>
                  <a:pt x="1795928" y="2780983"/>
                </a:lnTo>
                <a:lnTo>
                  <a:pt x="1806067" y="2781301"/>
                </a:lnTo>
                <a:lnTo>
                  <a:pt x="1817157" y="2780983"/>
                </a:lnTo>
                <a:lnTo>
                  <a:pt x="1827613" y="2780348"/>
                </a:lnTo>
                <a:lnTo>
                  <a:pt x="1837119" y="2778761"/>
                </a:lnTo>
                <a:lnTo>
                  <a:pt x="1845991" y="2776856"/>
                </a:lnTo>
                <a:lnTo>
                  <a:pt x="1854546" y="2774633"/>
                </a:lnTo>
                <a:lnTo>
                  <a:pt x="1862467" y="2771776"/>
                </a:lnTo>
                <a:lnTo>
                  <a:pt x="1869121" y="2768283"/>
                </a:lnTo>
                <a:lnTo>
                  <a:pt x="1875458" y="2764791"/>
                </a:lnTo>
                <a:lnTo>
                  <a:pt x="1879260" y="2761616"/>
                </a:lnTo>
                <a:lnTo>
                  <a:pt x="1882429" y="2758441"/>
                </a:lnTo>
                <a:lnTo>
                  <a:pt x="1885280" y="2754948"/>
                </a:lnTo>
                <a:lnTo>
                  <a:pt x="1888132" y="2751456"/>
                </a:lnTo>
                <a:lnTo>
                  <a:pt x="1890350" y="2747646"/>
                </a:lnTo>
                <a:lnTo>
                  <a:pt x="1892251" y="2743518"/>
                </a:lnTo>
                <a:lnTo>
                  <a:pt x="1893519" y="2739391"/>
                </a:lnTo>
                <a:lnTo>
                  <a:pt x="1894786" y="2734946"/>
                </a:lnTo>
                <a:lnTo>
                  <a:pt x="1895420" y="2730818"/>
                </a:lnTo>
                <a:lnTo>
                  <a:pt x="1895737" y="2726373"/>
                </a:lnTo>
                <a:lnTo>
                  <a:pt x="1895420" y="2721928"/>
                </a:lnTo>
                <a:lnTo>
                  <a:pt x="1895103" y="2717483"/>
                </a:lnTo>
                <a:lnTo>
                  <a:pt x="1893836" y="2713038"/>
                </a:lnTo>
                <a:lnTo>
                  <a:pt x="1892885" y="2708911"/>
                </a:lnTo>
                <a:lnTo>
                  <a:pt x="1890984" y="2704783"/>
                </a:lnTo>
                <a:lnTo>
                  <a:pt x="1888766" y="2700656"/>
                </a:lnTo>
                <a:lnTo>
                  <a:pt x="1885280" y="2696211"/>
                </a:lnTo>
                <a:lnTo>
                  <a:pt x="1881478" y="2691766"/>
                </a:lnTo>
                <a:lnTo>
                  <a:pt x="1876092" y="2687321"/>
                </a:lnTo>
                <a:lnTo>
                  <a:pt x="1870705" y="2682876"/>
                </a:lnTo>
                <a:lnTo>
                  <a:pt x="1864368" y="2678748"/>
                </a:lnTo>
                <a:lnTo>
                  <a:pt x="1857714" y="2674621"/>
                </a:lnTo>
                <a:lnTo>
                  <a:pt x="1850110" y="2671128"/>
                </a:lnTo>
                <a:lnTo>
                  <a:pt x="1842188" y="2667318"/>
                </a:lnTo>
                <a:lnTo>
                  <a:pt x="1817474" y="2657158"/>
                </a:lnTo>
                <a:lnTo>
                  <a:pt x="1720517" y="2617471"/>
                </a:lnTo>
                <a:lnTo>
                  <a:pt x="1673305" y="2597786"/>
                </a:lnTo>
                <a:lnTo>
                  <a:pt x="1644471" y="2585086"/>
                </a:lnTo>
                <a:lnTo>
                  <a:pt x="1639085" y="2582546"/>
                </a:lnTo>
                <a:lnTo>
                  <a:pt x="1634015" y="2580006"/>
                </a:lnTo>
                <a:lnTo>
                  <a:pt x="1624827" y="2574608"/>
                </a:lnTo>
                <a:lnTo>
                  <a:pt x="1615638" y="2567623"/>
                </a:lnTo>
                <a:lnTo>
                  <a:pt x="1607083" y="2560638"/>
                </a:lnTo>
                <a:lnTo>
                  <a:pt x="1598845" y="2552383"/>
                </a:lnTo>
                <a:lnTo>
                  <a:pt x="1591874" y="2544446"/>
                </a:lnTo>
                <a:lnTo>
                  <a:pt x="1588072" y="2540001"/>
                </a:lnTo>
                <a:lnTo>
                  <a:pt x="1585220" y="2534921"/>
                </a:lnTo>
                <a:lnTo>
                  <a:pt x="1581734" y="2530476"/>
                </a:lnTo>
                <a:lnTo>
                  <a:pt x="1579200" y="2525713"/>
                </a:lnTo>
                <a:lnTo>
                  <a:pt x="1576348" y="2520633"/>
                </a:lnTo>
                <a:lnTo>
                  <a:pt x="1574130" y="2515236"/>
                </a:lnTo>
                <a:lnTo>
                  <a:pt x="1571912" y="2510156"/>
                </a:lnTo>
                <a:lnTo>
                  <a:pt x="1570011" y="2505076"/>
                </a:lnTo>
                <a:lnTo>
                  <a:pt x="1568110" y="2499678"/>
                </a:lnTo>
                <a:lnTo>
                  <a:pt x="1566525" y="2494598"/>
                </a:lnTo>
                <a:lnTo>
                  <a:pt x="1565575" y="2488883"/>
                </a:lnTo>
                <a:lnTo>
                  <a:pt x="1564624" y="2483803"/>
                </a:lnTo>
                <a:lnTo>
                  <a:pt x="1563991" y="2478088"/>
                </a:lnTo>
                <a:lnTo>
                  <a:pt x="1563674" y="2473008"/>
                </a:lnTo>
                <a:lnTo>
                  <a:pt x="1563357" y="2467293"/>
                </a:lnTo>
                <a:lnTo>
                  <a:pt x="1563674" y="2461896"/>
                </a:lnTo>
                <a:lnTo>
                  <a:pt x="1563991" y="2456816"/>
                </a:lnTo>
                <a:lnTo>
                  <a:pt x="1564308" y="2451101"/>
                </a:lnTo>
                <a:lnTo>
                  <a:pt x="1565575" y="2446021"/>
                </a:lnTo>
                <a:lnTo>
                  <a:pt x="1566525" y="2440306"/>
                </a:lnTo>
                <a:lnTo>
                  <a:pt x="1567793" y="2435226"/>
                </a:lnTo>
                <a:lnTo>
                  <a:pt x="1569060" y="2429828"/>
                </a:lnTo>
                <a:lnTo>
                  <a:pt x="1570961" y="2424748"/>
                </a:lnTo>
                <a:lnTo>
                  <a:pt x="1573179" y="2419668"/>
                </a:lnTo>
                <a:lnTo>
                  <a:pt x="1575397" y="2414271"/>
                </a:lnTo>
                <a:lnTo>
                  <a:pt x="1577932" y="2409191"/>
                </a:lnTo>
                <a:lnTo>
                  <a:pt x="1580784" y="2404428"/>
                </a:lnTo>
                <a:lnTo>
                  <a:pt x="1583636" y="2399031"/>
                </a:lnTo>
                <a:lnTo>
                  <a:pt x="1586804" y="2394268"/>
                </a:lnTo>
                <a:lnTo>
                  <a:pt x="1590290" y="2389506"/>
                </a:lnTo>
                <a:lnTo>
                  <a:pt x="1594092" y="2385061"/>
                </a:lnTo>
                <a:lnTo>
                  <a:pt x="1598211" y="2379981"/>
                </a:lnTo>
                <a:lnTo>
                  <a:pt x="1602013" y="2375536"/>
                </a:lnTo>
                <a:lnTo>
                  <a:pt x="1606766" y="2371091"/>
                </a:lnTo>
                <a:lnTo>
                  <a:pt x="1611202" y="2367281"/>
                </a:lnTo>
                <a:lnTo>
                  <a:pt x="1615955" y="2363153"/>
                </a:lnTo>
                <a:lnTo>
                  <a:pt x="1621658" y="2358073"/>
                </a:lnTo>
                <a:lnTo>
                  <a:pt x="1627678" y="2353628"/>
                </a:lnTo>
                <a:lnTo>
                  <a:pt x="1634015" y="2349818"/>
                </a:lnTo>
                <a:lnTo>
                  <a:pt x="1640669" y="2345691"/>
                </a:lnTo>
                <a:lnTo>
                  <a:pt x="1647323" y="2341881"/>
                </a:lnTo>
                <a:lnTo>
                  <a:pt x="1654294" y="2338071"/>
                </a:lnTo>
                <a:lnTo>
                  <a:pt x="1661898" y="2334896"/>
                </a:lnTo>
                <a:lnTo>
                  <a:pt x="1669186" y="2331403"/>
                </a:lnTo>
                <a:lnTo>
                  <a:pt x="1676790" y="2328546"/>
                </a:lnTo>
                <a:lnTo>
                  <a:pt x="1684395" y="2325371"/>
                </a:lnTo>
                <a:lnTo>
                  <a:pt x="1692634" y="2322831"/>
                </a:lnTo>
                <a:lnTo>
                  <a:pt x="1700872" y="2320608"/>
                </a:lnTo>
                <a:lnTo>
                  <a:pt x="1709427" y="2318386"/>
                </a:lnTo>
                <a:lnTo>
                  <a:pt x="1717982" y="2316163"/>
                </a:lnTo>
                <a:lnTo>
                  <a:pt x="1726220" y="2314893"/>
                </a:lnTo>
                <a:lnTo>
                  <a:pt x="1735409" y="2312988"/>
                </a:lnTo>
                <a:lnTo>
                  <a:pt x="1735409" y="2259966"/>
                </a:lnTo>
                <a:lnTo>
                  <a:pt x="1735726" y="2257426"/>
                </a:lnTo>
                <a:lnTo>
                  <a:pt x="1736676" y="2254886"/>
                </a:lnTo>
                <a:lnTo>
                  <a:pt x="1738261" y="2252346"/>
                </a:lnTo>
                <a:lnTo>
                  <a:pt x="1740478" y="2250441"/>
                </a:lnTo>
                <a:lnTo>
                  <a:pt x="1743013" y="2248536"/>
                </a:lnTo>
                <a:lnTo>
                  <a:pt x="1745865" y="2247583"/>
                </a:lnTo>
                <a:lnTo>
                  <a:pt x="1749350" y="2246631"/>
                </a:lnTo>
                <a:lnTo>
                  <a:pt x="1753153" y="2246313"/>
                </a:lnTo>
                <a:close/>
                <a:moveTo>
                  <a:pt x="1796891" y="2159710"/>
                </a:moveTo>
                <a:lnTo>
                  <a:pt x="1786093" y="2160028"/>
                </a:lnTo>
                <a:lnTo>
                  <a:pt x="1775296" y="2160663"/>
                </a:lnTo>
                <a:lnTo>
                  <a:pt x="1764817" y="2161298"/>
                </a:lnTo>
                <a:lnTo>
                  <a:pt x="1754337" y="2162251"/>
                </a:lnTo>
                <a:lnTo>
                  <a:pt x="1743540" y="2163839"/>
                </a:lnTo>
                <a:lnTo>
                  <a:pt x="1733695" y="2165427"/>
                </a:lnTo>
                <a:lnTo>
                  <a:pt x="1723216" y="2167332"/>
                </a:lnTo>
                <a:lnTo>
                  <a:pt x="1712736" y="2169555"/>
                </a:lnTo>
                <a:lnTo>
                  <a:pt x="1702892" y="2171778"/>
                </a:lnTo>
                <a:lnTo>
                  <a:pt x="1692730" y="2174318"/>
                </a:lnTo>
                <a:lnTo>
                  <a:pt x="1683202" y="2177177"/>
                </a:lnTo>
                <a:lnTo>
                  <a:pt x="1673040" y="2180352"/>
                </a:lnTo>
                <a:lnTo>
                  <a:pt x="1663513" y="2183528"/>
                </a:lnTo>
                <a:lnTo>
                  <a:pt x="1653669" y="2187021"/>
                </a:lnTo>
                <a:lnTo>
                  <a:pt x="1644460" y="2190514"/>
                </a:lnTo>
                <a:lnTo>
                  <a:pt x="1635250" y="2194643"/>
                </a:lnTo>
                <a:lnTo>
                  <a:pt x="1625723" y="2198771"/>
                </a:lnTo>
                <a:lnTo>
                  <a:pt x="1616514" y="2203217"/>
                </a:lnTo>
                <a:lnTo>
                  <a:pt x="1607622" y="2207663"/>
                </a:lnTo>
                <a:lnTo>
                  <a:pt x="1598730" y="2213061"/>
                </a:lnTo>
                <a:lnTo>
                  <a:pt x="1589839" y="2217825"/>
                </a:lnTo>
                <a:lnTo>
                  <a:pt x="1581264" y="2222906"/>
                </a:lnTo>
                <a:lnTo>
                  <a:pt x="1572690" y="2228622"/>
                </a:lnTo>
                <a:lnTo>
                  <a:pt x="1564116" y="2234020"/>
                </a:lnTo>
                <a:lnTo>
                  <a:pt x="1555859" y="2240054"/>
                </a:lnTo>
                <a:lnTo>
                  <a:pt x="1547920" y="2246088"/>
                </a:lnTo>
                <a:lnTo>
                  <a:pt x="1539981" y="2252439"/>
                </a:lnTo>
                <a:lnTo>
                  <a:pt x="1532042" y="2258473"/>
                </a:lnTo>
                <a:lnTo>
                  <a:pt x="1524420" y="2265459"/>
                </a:lnTo>
                <a:lnTo>
                  <a:pt x="1517117" y="2272128"/>
                </a:lnTo>
                <a:lnTo>
                  <a:pt x="1509495" y="2279114"/>
                </a:lnTo>
                <a:lnTo>
                  <a:pt x="1502509" y="2286101"/>
                </a:lnTo>
                <a:lnTo>
                  <a:pt x="1495522" y="2293405"/>
                </a:lnTo>
                <a:lnTo>
                  <a:pt x="1488853" y="2301026"/>
                </a:lnTo>
                <a:lnTo>
                  <a:pt x="1482185" y="2308648"/>
                </a:lnTo>
                <a:lnTo>
                  <a:pt x="1475833" y="2316269"/>
                </a:lnTo>
                <a:lnTo>
                  <a:pt x="1469482" y="2324526"/>
                </a:lnTo>
                <a:lnTo>
                  <a:pt x="1463131" y="2332465"/>
                </a:lnTo>
                <a:lnTo>
                  <a:pt x="1457415" y="2340722"/>
                </a:lnTo>
                <a:lnTo>
                  <a:pt x="1451698" y="2348978"/>
                </a:lnTo>
                <a:lnTo>
                  <a:pt x="1446300" y="2357553"/>
                </a:lnTo>
                <a:lnTo>
                  <a:pt x="1440901" y="2366444"/>
                </a:lnTo>
                <a:lnTo>
                  <a:pt x="1435820" y="2375019"/>
                </a:lnTo>
                <a:lnTo>
                  <a:pt x="1431057" y="2383910"/>
                </a:lnTo>
                <a:lnTo>
                  <a:pt x="1426293" y="2393120"/>
                </a:lnTo>
                <a:lnTo>
                  <a:pt x="1421847" y="2402012"/>
                </a:lnTo>
                <a:lnTo>
                  <a:pt x="1417719" y="2411221"/>
                </a:lnTo>
                <a:lnTo>
                  <a:pt x="1413591" y="2421065"/>
                </a:lnTo>
                <a:lnTo>
                  <a:pt x="1410098" y="2430592"/>
                </a:lnTo>
                <a:lnTo>
                  <a:pt x="1406287" y="2440437"/>
                </a:lnTo>
                <a:lnTo>
                  <a:pt x="1403111" y="2449964"/>
                </a:lnTo>
                <a:lnTo>
                  <a:pt x="1399936" y="2460126"/>
                </a:lnTo>
                <a:lnTo>
                  <a:pt x="1397395" y="2469653"/>
                </a:lnTo>
                <a:lnTo>
                  <a:pt x="1394855" y="2480132"/>
                </a:lnTo>
                <a:lnTo>
                  <a:pt x="1391996" y="2490294"/>
                </a:lnTo>
                <a:lnTo>
                  <a:pt x="1390091" y="2500456"/>
                </a:lnTo>
                <a:lnTo>
                  <a:pt x="1388503" y="2510936"/>
                </a:lnTo>
                <a:lnTo>
                  <a:pt x="1386598" y="2521416"/>
                </a:lnTo>
                <a:lnTo>
                  <a:pt x="1385328" y="2532213"/>
                </a:lnTo>
                <a:lnTo>
                  <a:pt x="1384375" y="2542692"/>
                </a:lnTo>
                <a:lnTo>
                  <a:pt x="1383422" y="2553172"/>
                </a:lnTo>
                <a:lnTo>
                  <a:pt x="1382787" y="2564604"/>
                </a:lnTo>
                <a:lnTo>
                  <a:pt x="1382787" y="2575401"/>
                </a:lnTo>
                <a:lnTo>
                  <a:pt x="1382787" y="2585881"/>
                </a:lnTo>
                <a:lnTo>
                  <a:pt x="1382787" y="2596678"/>
                </a:lnTo>
                <a:lnTo>
                  <a:pt x="1383422" y="2607475"/>
                </a:lnTo>
                <a:lnTo>
                  <a:pt x="1384375" y="2617955"/>
                </a:lnTo>
                <a:lnTo>
                  <a:pt x="1385328" y="2628434"/>
                </a:lnTo>
                <a:lnTo>
                  <a:pt x="1386598" y="2638914"/>
                </a:lnTo>
                <a:lnTo>
                  <a:pt x="1388503" y="2649076"/>
                </a:lnTo>
                <a:lnTo>
                  <a:pt x="1390091" y="2659556"/>
                </a:lnTo>
                <a:lnTo>
                  <a:pt x="1391996" y="2669718"/>
                </a:lnTo>
                <a:lnTo>
                  <a:pt x="1394855" y="2680197"/>
                </a:lnTo>
                <a:lnTo>
                  <a:pt x="1397077" y="2690042"/>
                </a:lnTo>
                <a:lnTo>
                  <a:pt x="1399936" y="2699886"/>
                </a:lnTo>
                <a:lnTo>
                  <a:pt x="1402794" y="2709731"/>
                </a:lnTo>
                <a:lnTo>
                  <a:pt x="1406287" y="2719575"/>
                </a:lnTo>
                <a:lnTo>
                  <a:pt x="1409462" y="2729102"/>
                </a:lnTo>
                <a:lnTo>
                  <a:pt x="1413591" y="2738312"/>
                </a:lnTo>
                <a:lnTo>
                  <a:pt x="1417402" y="2748156"/>
                </a:lnTo>
                <a:lnTo>
                  <a:pt x="1421847" y="2757048"/>
                </a:lnTo>
                <a:lnTo>
                  <a:pt x="1425976" y="2766257"/>
                </a:lnTo>
                <a:lnTo>
                  <a:pt x="1430739" y="2775149"/>
                </a:lnTo>
                <a:lnTo>
                  <a:pt x="1435503" y="2784041"/>
                </a:lnTo>
                <a:lnTo>
                  <a:pt x="1440266" y="2792932"/>
                </a:lnTo>
                <a:lnTo>
                  <a:pt x="1445982" y="2801507"/>
                </a:lnTo>
                <a:lnTo>
                  <a:pt x="1451063" y="2810081"/>
                </a:lnTo>
                <a:lnTo>
                  <a:pt x="1456779" y="2818655"/>
                </a:lnTo>
                <a:lnTo>
                  <a:pt x="1462813" y="2826912"/>
                </a:lnTo>
                <a:lnTo>
                  <a:pt x="1468529" y="2834851"/>
                </a:lnTo>
                <a:lnTo>
                  <a:pt x="1474881" y="2842790"/>
                </a:lnTo>
                <a:lnTo>
                  <a:pt x="1481549" y="2850729"/>
                </a:lnTo>
                <a:lnTo>
                  <a:pt x="1487901" y="2858351"/>
                </a:lnTo>
                <a:lnTo>
                  <a:pt x="1494887" y="2865972"/>
                </a:lnTo>
                <a:lnTo>
                  <a:pt x="1501873" y="2873276"/>
                </a:lnTo>
                <a:lnTo>
                  <a:pt x="1509177" y="2880262"/>
                </a:lnTo>
                <a:lnTo>
                  <a:pt x="1516164" y="2887249"/>
                </a:lnTo>
                <a:lnTo>
                  <a:pt x="1524103" y="2894235"/>
                </a:lnTo>
                <a:lnTo>
                  <a:pt x="1531407" y="2900904"/>
                </a:lnTo>
                <a:lnTo>
                  <a:pt x="1539346" y="2907255"/>
                </a:lnTo>
                <a:lnTo>
                  <a:pt x="1546968" y="2913289"/>
                </a:lnTo>
                <a:lnTo>
                  <a:pt x="1555224" y="2919323"/>
                </a:lnTo>
                <a:lnTo>
                  <a:pt x="1563481" y="2925356"/>
                </a:lnTo>
                <a:lnTo>
                  <a:pt x="1572055" y="2930755"/>
                </a:lnTo>
                <a:lnTo>
                  <a:pt x="1580629" y="2936471"/>
                </a:lnTo>
                <a:lnTo>
                  <a:pt x="1589203" y="2941552"/>
                </a:lnTo>
                <a:lnTo>
                  <a:pt x="1598095" y="2946951"/>
                </a:lnTo>
                <a:lnTo>
                  <a:pt x="1606987" y="2951714"/>
                </a:lnTo>
                <a:lnTo>
                  <a:pt x="1615879" y="2956478"/>
                </a:lnTo>
                <a:lnTo>
                  <a:pt x="1625088" y="2960606"/>
                </a:lnTo>
                <a:lnTo>
                  <a:pt x="1634298" y="2965052"/>
                </a:lnTo>
                <a:lnTo>
                  <a:pt x="1643824" y="2969180"/>
                </a:lnTo>
                <a:lnTo>
                  <a:pt x="1653351" y="2972991"/>
                </a:lnTo>
                <a:lnTo>
                  <a:pt x="1662878" y="2976167"/>
                </a:lnTo>
                <a:lnTo>
                  <a:pt x="1672723" y="2979660"/>
                </a:lnTo>
                <a:lnTo>
                  <a:pt x="1682567" y="2982518"/>
                </a:lnTo>
                <a:lnTo>
                  <a:pt x="1692730" y="2985376"/>
                </a:lnTo>
                <a:lnTo>
                  <a:pt x="1702892" y="2988234"/>
                </a:lnTo>
                <a:lnTo>
                  <a:pt x="1713054" y="2990457"/>
                </a:lnTo>
                <a:lnTo>
                  <a:pt x="1723216" y="2992680"/>
                </a:lnTo>
                <a:lnTo>
                  <a:pt x="1733695" y="2994585"/>
                </a:lnTo>
                <a:lnTo>
                  <a:pt x="1744493" y="2995856"/>
                </a:lnTo>
                <a:lnTo>
                  <a:pt x="1754655" y="2997443"/>
                </a:lnTo>
                <a:lnTo>
                  <a:pt x="1765452" y="2998396"/>
                </a:lnTo>
                <a:lnTo>
                  <a:pt x="1776249" y="2999349"/>
                </a:lnTo>
                <a:lnTo>
                  <a:pt x="1787046" y="2999666"/>
                </a:lnTo>
                <a:lnTo>
                  <a:pt x="1797843" y="2999984"/>
                </a:lnTo>
                <a:lnTo>
                  <a:pt x="1808958" y="2999984"/>
                </a:lnTo>
                <a:lnTo>
                  <a:pt x="1819438" y="2999666"/>
                </a:lnTo>
                <a:lnTo>
                  <a:pt x="1830235" y="2999349"/>
                </a:lnTo>
                <a:lnTo>
                  <a:pt x="1841032" y="2998396"/>
                </a:lnTo>
                <a:lnTo>
                  <a:pt x="1851512" y="2997443"/>
                </a:lnTo>
                <a:lnTo>
                  <a:pt x="1861674" y="2995856"/>
                </a:lnTo>
                <a:lnTo>
                  <a:pt x="1872153" y="2994585"/>
                </a:lnTo>
                <a:lnTo>
                  <a:pt x="1882633" y="2992680"/>
                </a:lnTo>
                <a:lnTo>
                  <a:pt x="1892795" y="2990457"/>
                </a:lnTo>
                <a:lnTo>
                  <a:pt x="1902639" y="2988234"/>
                </a:lnTo>
                <a:lnTo>
                  <a:pt x="1912801" y="2985376"/>
                </a:lnTo>
                <a:lnTo>
                  <a:pt x="1922646" y="2982836"/>
                </a:lnTo>
                <a:lnTo>
                  <a:pt x="1932490" y="2979660"/>
                </a:lnTo>
                <a:lnTo>
                  <a:pt x="1942017" y="2976484"/>
                </a:lnTo>
                <a:lnTo>
                  <a:pt x="1951862" y="2972991"/>
                </a:lnTo>
                <a:lnTo>
                  <a:pt x="1961389" y="2969180"/>
                </a:lnTo>
                <a:lnTo>
                  <a:pt x="1970598" y="2965052"/>
                </a:lnTo>
                <a:lnTo>
                  <a:pt x="1980125" y="2960924"/>
                </a:lnTo>
                <a:lnTo>
                  <a:pt x="1989334" y="2956478"/>
                </a:lnTo>
                <a:lnTo>
                  <a:pt x="1998226" y="2952032"/>
                </a:lnTo>
                <a:lnTo>
                  <a:pt x="2007118" y="2947268"/>
                </a:lnTo>
                <a:lnTo>
                  <a:pt x="2016010" y="2942187"/>
                </a:lnTo>
                <a:lnTo>
                  <a:pt x="2024584" y="2936789"/>
                </a:lnTo>
                <a:lnTo>
                  <a:pt x="2033158" y="2931390"/>
                </a:lnTo>
                <a:lnTo>
                  <a:pt x="2041415" y="2925674"/>
                </a:lnTo>
                <a:lnTo>
                  <a:pt x="2049354" y="2919640"/>
                </a:lnTo>
                <a:lnTo>
                  <a:pt x="2057610" y="2913924"/>
                </a:lnTo>
                <a:lnTo>
                  <a:pt x="2065867" y="2907573"/>
                </a:lnTo>
                <a:lnTo>
                  <a:pt x="2073489" y="2901222"/>
                </a:lnTo>
                <a:lnTo>
                  <a:pt x="2081110" y="2894553"/>
                </a:lnTo>
                <a:lnTo>
                  <a:pt x="2088414" y="2887884"/>
                </a:lnTo>
                <a:lnTo>
                  <a:pt x="2096036" y="2880580"/>
                </a:lnTo>
                <a:lnTo>
                  <a:pt x="2103022" y="2873594"/>
                </a:lnTo>
                <a:lnTo>
                  <a:pt x="2110008" y="2866290"/>
                </a:lnTo>
                <a:lnTo>
                  <a:pt x="2116677" y="2858668"/>
                </a:lnTo>
                <a:lnTo>
                  <a:pt x="2123346" y="2851364"/>
                </a:lnTo>
                <a:lnTo>
                  <a:pt x="2130015" y="2843425"/>
                </a:lnTo>
                <a:lnTo>
                  <a:pt x="2136049" y="2835804"/>
                </a:lnTo>
                <a:lnTo>
                  <a:pt x="2142400" y="2827547"/>
                </a:lnTo>
                <a:lnTo>
                  <a:pt x="2148434" y="2819290"/>
                </a:lnTo>
                <a:lnTo>
                  <a:pt x="2153832" y="2810716"/>
                </a:lnTo>
                <a:lnTo>
                  <a:pt x="2159548" y="2802459"/>
                </a:lnTo>
                <a:lnTo>
                  <a:pt x="2164629" y="2793885"/>
                </a:lnTo>
                <a:lnTo>
                  <a:pt x="2169393" y="2784993"/>
                </a:lnTo>
                <a:lnTo>
                  <a:pt x="2174474" y="2775784"/>
                </a:lnTo>
                <a:lnTo>
                  <a:pt x="2179237" y="2766892"/>
                </a:lnTo>
                <a:lnTo>
                  <a:pt x="2183683" y="2757683"/>
                </a:lnTo>
                <a:lnTo>
                  <a:pt x="2187811" y="2748474"/>
                </a:lnTo>
                <a:lnTo>
                  <a:pt x="2191622" y="2739264"/>
                </a:lnTo>
                <a:lnTo>
                  <a:pt x="2195433" y="2729420"/>
                </a:lnTo>
                <a:lnTo>
                  <a:pt x="2199244" y="2719893"/>
                </a:lnTo>
                <a:lnTo>
                  <a:pt x="2202102" y="2710048"/>
                </a:lnTo>
                <a:lnTo>
                  <a:pt x="2205595" y="2700204"/>
                </a:lnTo>
                <a:lnTo>
                  <a:pt x="2208136" y="2690042"/>
                </a:lnTo>
                <a:lnTo>
                  <a:pt x="2210676" y="2680197"/>
                </a:lnTo>
                <a:lnTo>
                  <a:pt x="2213217" y="2669718"/>
                </a:lnTo>
                <a:lnTo>
                  <a:pt x="2215122" y="2659556"/>
                </a:lnTo>
                <a:lnTo>
                  <a:pt x="2217027" y="2649076"/>
                </a:lnTo>
                <a:lnTo>
                  <a:pt x="2218615" y="2638279"/>
                </a:lnTo>
                <a:lnTo>
                  <a:pt x="2219885" y="2628117"/>
                </a:lnTo>
                <a:lnTo>
                  <a:pt x="2221156" y="2617320"/>
                </a:lnTo>
                <a:lnTo>
                  <a:pt x="2221791" y="2606523"/>
                </a:lnTo>
                <a:lnTo>
                  <a:pt x="2222743" y="2595725"/>
                </a:lnTo>
                <a:lnTo>
                  <a:pt x="2222743" y="2584611"/>
                </a:lnTo>
                <a:lnTo>
                  <a:pt x="2222743" y="2573814"/>
                </a:lnTo>
                <a:lnTo>
                  <a:pt x="2222743" y="2563016"/>
                </a:lnTo>
                <a:lnTo>
                  <a:pt x="2221791" y="2552537"/>
                </a:lnTo>
                <a:lnTo>
                  <a:pt x="2221156" y="2541740"/>
                </a:lnTo>
                <a:lnTo>
                  <a:pt x="2219885" y="2531260"/>
                </a:lnTo>
                <a:lnTo>
                  <a:pt x="2218933" y="2521098"/>
                </a:lnTo>
                <a:lnTo>
                  <a:pt x="2217027" y="2510618"/>
                </a:lnTo>
                <a:lnTo>
                  <a:pt x="2215122" y="2500139"/>
                </a:lnTo>
                <a:lnTo>
                  <a:pt x="2213217" y="2490294"/>
                </a:lnTo>
                <a:lnTo>
                  <a:pt x="2210994" y="2479815"/>
                </a:lnTo>
                <a:lnTo>
                  <a:pt x="2208453" y="2469970"/>
                </a:lnTo>
                <a:lnTo>
                  <a:pt x="2205595" y="2460126"/>
                </a:lnTo>
                <a:lnTo>
                  <a:pt x="2202419" y="2449964"/>
                </a:lnTo>
                <a:lnTo>
                  <a:pt x="2199244" y="2440437"/>
                </a:lnTo>
                <a:lnTo>
                  <a:pt x="2195751" y="2430910"/>
                </a:lnTo>
                <a:lnTo>
                  <a:pt x="2192257" y="2421383"/>
                </a:lnTo>
                <a:lnTo>
                  <a:pt x="2188129" y="2412174"/>
                </a:lnTo>
                <a:lnTo>
                  <a:pt x="2184001" y="2402964"/>
                </a:lnTo>
                <a:lnTo>
                  <a:pt x="2179555" y="2393437"/>
                </a:lnTo>
                <a:lnTo>
                  <a:pt x="2174791" y="2384546"/>
                </a:lnTo>
                <a:lnTo>
                  <a:pt x="2169710" y="2375654"/>
                </a:lnTo>
                <a:lnTo>
                  <a:pt x="2164947" y="2366762"/>
                </a:lnTo>
                <a:lnTo>
                  <a:pt x="2159866" y="2358188"/>
                </a:lnTo>
                <a:lnTo>
                  <a:pt x="2154150" y="2349614"/>
                </a:lnTo>
                <a:lnTo>
                  <a:pt x="2148751" y="2341357"/>
                </a:lnTo>
                <a:lnTo>
                  <a:pt x="2142717" y="2333418"/>
                </a:lnTo>
                <a:lnTo>
                  <a:pt x="2136684" y="2325161"/>
                </a:lnTo>
                <a:lnTo>
                  <a:pt x="2130332" y="2316905"/>
                </a:lnTo>
                <a:lnTo>
                  <a:pt x="2124299" y="2309283"/>
                </a:lnTo>
                <a:lnTo>
                  <a:pt x="2117312" y="2301661"/>
                </a:lnTo>
                <a:lnTo>
                  <a:pt x="2110643" y="2294357"/>
                </a:lnTo>
                <a:lnTo>
                  <a:pt x="2103657" y="2286736"/>
                </a:lnTo>
                <a:lnTo>
                  <a:pt x="2096671" y="2279750"/>
                </a:lnTo>
                <a:lnTo>
                  <a:pt x="2089367" y="2272763"/>
                </a:lnTo>
                <a:lnTo>
                  <a:pt x="2081745" y="2265777"/>
                </a:lnTo>
                <a:lnTo>
                  <a:pt x="2074124" y="2259425"/>
                </a:lnTo>
                <a:lnTo>
                  <a:pt x="2066185" y="2252757"/>
                </a:lnTo>
                <a:lnTo>
                  <a:pt x="2058245" y="2246405"/>
                </a:lnTo>
                <a:lnTo>
                  <a:pt x="2050306" y="2240372"/>
                </a:lnTo>
                <a:lnTo>
                  <a:pt x="2042050" y="2234338"/>
                </a:lnTo>
                <a:lnTo>
                  <a:pt x="2033793" y="2228939"/>
                </a:lnTo>
                <a:lnTo>
                  <a:pt x="2025219" y="2223223"/>
                </a:lnTo>
                <a:lnTo>
                  <a:pt x="2016327" y="2218142"/>
                </a:lnTo>
                <a:lnTo>
                  <a:pt x="2007753" y="2213061"/>
                </a:lnTo>
                <a:lnTo>
                  <a:pt x="1998861" y="2207980"/>
                </a:lnTo>
                <a:lnTo>
                  <a:pt x="1989652" y="2203534"/>
                </a:lnTo>
                <a:lnTo>
                  <a:pt x="1980760" y="2199088"/>
                </a:lnTo>
                <a:lnTo>
                  <a:pt x="1971551" y="2194643"/>
                </a:lnTo>
                <a:lnTo>
                  <a:pt x="1961706" y="2190832"/>
                </a:lnTo>
                <a:lnTo>
                  <a:pt x="1952179" y="2187021"/>
                </a:lnTo>
                <a:lnTo>
                  <a:pt x="1942335" y="2183528"/>
                </a:lnTo>
                <a:lnTo>
                  <a:pt x="1932808" y="2180352"/>
                </a:lnTo>
                <a:lnTo>
                  <a:pt x="1922963" y="2177177"/>
                </a:lnTo>
                <a:lnTo>
                  <a:pt x="1913119" y="2174318"/>
                </a:lnTo>
                <a:lnTo>
                  <a:pt x="1902639" y="2171778"/>
                </a:lnTo>
                <a:lnTo>
                  <a:pt x="1892795" y="2169555"/>
                </a:lnTo>
                <a:lnTo>
                  <a:pt x="1882315" y="2167332"/>
                </a:lnTo>
                <a:lnTo>
                  <a:pt x="1871836" y="2165427"/>
                </a:lnTo>
                <a:lnTo>
                  <a:pt x="1861356" y="2163839"/>
                </a:lnTo>
                <a:lnTo>
                  <a:pt x="1850559" y="2162251"/>
                </a:lnTo>
                <a:lnTo>
                  <a:pt x="1840397" y="2161298"/>
                </a:lnTo>
                <a:lnTo>
                  <a:pt x="1829600" y="2160663"/>
                </a:lnTo>
                <a:lnTo>
                  <a:pt x="1818167" y="2160028"/>
                </a:lnTo>
                <a:lnTo>
                  <a:pt x="1807688" y="2159710"/>
                </a:lnTo>
                <a:lnTo>
                  <a:pt x="1796891" y="2159710"/>
                </a:lnTo>
                <a:close/>
                <a:moveTo>
                  <a:pt x="1703527" y="1784350"/>
                </a:moveTo>
                <a:lnTo>
                  <a:pt x="1960753" y="1793877"/>
                </a:lnTo>
                <a:lnTo>
                  <a:pt x="1955037" y="1945990"/>
                </a:lnTo>
                <a:lnTo>
                  <a:pt x="1970280" y="1950118"/>
                </a:lnTo>
                <a:lnTo>
                  <a:pt x="1985841" y="1954247"/>
                </a:lnTo>
                <a:lnTo>
                  <a:pt x="2000766" y="1959010"/>
                </a:lnTo>
                <a:lnTo>
                  <a:pt x="2016010" y="1963774"/>
                </a:lnTo>
                <a:lnTo>
                  <a:pt x="2030935" y="1969172"/>
                </a:lnTo>
                <a:lnTo>
                  <a:pt x="2045225" y="1975206"/>
                </a:lnTo>
                <a:lnTo>
                  <a:pt x="2059833" y="1980922"/>
                </a:lnTo>
                <a:lnTo>
                  <a:pt x="2074441" y="1987273"/>
                </a:lnTo>
                <a:lnTo>
                  <a:pt x="2088414" y="1993942"/>
                </a:lnTo>
                <a:lnTo>
                  <a:pt x="2102069" y="2001246"/>
                </a:lnTo>
                <a:lnTo>
                  <a:pt x="2116042" y="2008550"/>
                </a:lnTo>
                <a:lnTo>
                  <a:pt x="2129697" y="2016172"/>
                </a:lnTo>
                <a:lnTo>
                  <a:pt x="2143035" y="2024111"/>
                </a:lnTo>
                <a:lnTo>
                  <a:pt x="2156055" y="2032367"/>
                </a:lnTo>
                <a:lnTo>
                  <a:pt x="2169075" y="2041259"/>
                </a:lnTo>
                <a:lnTo>
                  <a:pt x="2181778" y="2050151"/>
                </a:lnTo>
                <a:lnTo>
                  <a:pt x="2293243" y="1945990"/>
                </a:lnTo>
                <a:lnTo>
                  <a:pt x="2468220" y="2134941"/>
                </a:lnTo>
                <a:lnTo>
                  <a:pt x="2357390" y="2237831"/>
                </a:lnTo>
                <a:lnTo>
                  <a:pt x="2365330" y="2251169"/>
                </a:lnTo>
                <a:lnTo>
                  <a:pt x="2373269" y="2264507"/>
                </a:lnTo>
                <a:lnTo>
                  <a:pt x="2380573" y="2278162"/>
                </a:lnTo>
                <a:lnTo>
                  <a:pt x="2387559" y="2292135"/>
                </a:lnTo>
                <a:lnTo>
                  <a:pt x="2394228" y="2306107"/>
                </a:lnTo>
                <a:lnTo>
                  <a:pt x="2400897" y="2320715"/>
                </a:lnTo>
                <a:lnTo>
                  <a:pt x="2406930" y="2335323"/>
                </a:lnTo>
                <a:lnTo>
                  <a:pt x="2412647" y="2349614"/>
                </a:lnTo>
                <a:lnTo>
                  <a:pt x="2418045" y="2364539"/>
                </a:lnTo>
                <a:lnTo>
                  <a:pt x="2423444" y="2379465"/>
                </a:lnTo>
                <a:lnTo>
                  <a:pt x="2427890" y="2394708"/>
                </a:lnTo>
                <a:lnTo>
                  <a:pt x="2432335" y="2409951"/>
                </a:lnTo>
                <a:lnTo>
                  <a:pt x="2435829" y="2425194"/>
                </a:lnTo>
                <a:lnTo>
                  <a:pt x="2439639" y="2440754"/>
                </a:lnTo>
                <a:lnTo>
                  <a:pt x="2443133" y="2456315"/>
                </a:lnTo>
                <a:lnTo>
                  <a:pt x="2445673" y="2472193"/>
                </a:lnTo>
                <a:lnTo>
                  <a:pt x="2595563" y="2477909"/>
                </a:lnTo>
                <a:lnTo>
                  <a:pt x="2586354" y="2735136"/>
                </a:lnTo>
                <a:lnTo>
                  <a:pt x="2437099" y="2729420"/>
                </a:lnTo>
                <a:lnTo>
                  <a:pt x="2432971" y="2744980"/>
                </a:lnTo>
                <a:lnTo>
                  <a:pt x="2428842" y="2760541"/>
                </a:lnTo>
                <a:lnTo>
                  <a:pt x="2424079" y="2776419"/>
                </a:lnTo>
                <a:lnTo>
                  <a:pt x="2419315" y="2791027"/>
                </a:lnTo>
                <a:lnTo>
                  <a:pt x="2413599" y="2806270"/>
                </a:lnTo>
                <a:lnTo>
                  <a:pt x="2408201" y="2821196"/>
                </a:lnTo>
                <a:lnTo>
                  <a:pt x="2402167" y="2835804"/>
                </a:lnTo>
                <a:lnTo>
                  <a:pt x="2395816" y="2850094"/>
                </a:lnTo>
                <a:lnTo>
                  <a:pt x="2388829" y="2864702"/>
                </a:lnTo>
                <a:lnTo>
                  <a:pt x="2381525" y="2878992"/>
                </a:lnTo>
                <a:lnTo>
                  <a:pt x="2374221" y="2892647"/>
                </a:lnTo>
                <a:lnTo>
                  <a:pt x="2366917" y="2906303"/>
                </a:lnTo>
                <a:lnTo>
                  <a:pt x="2358661" y="2919640"/>
                </a:lnTo>
                <a:lnTo>
                  <a:pt x="2350404" y="2932978"/>
                </a:lnTo>
                <a:lnTo>
                  <a:pt x="2341512" y="2945998"/>
                </a:lnTo>
                <a:lnTo>
                  <a:pt x="2332620" y="2958701"/>
                </a:lnTo>
                <a:lnTo>
                  <a:pt x="2433606" y="3067625"/>
                </a:lnTo>
                <a:lnTo>
                  <a:pt x="2245290" y="3242603"/>
                </a:lnTo>
                <a:lnTo>
                  <a:pt x="2144940" y="3134949"/>
                </a:lnTo>
                <a:lnTo>
                  <a:pt x="2131285" y="3143205"/>
                </a:lnTo>
                <a:lnTo>
                  <a:pt x="2117947" y="3150509"/>
                </a:lnTo>
                <a:lnTo>
                  <a:pt x="2103657" y="3157813"/>
                </a:lnTo>
                <a:lnTo>
                  <a:pt x="2089684" y="3165117"/>
                </a:lnTo>
                <a:lnTo>
                  <a:pt x="2075394" y="3172103"/>
                </a:lnTo>
                <a:lnTo>
                  <a:pt x="2061104" y="3178455"/>
                </a:lnTo>
                <a:lnTo>
                  <a:pt x="2046496" y="3184488"/>
                </a:lnTo>
                <a:lnTo>
                  <a:pt x="2031570" y="3190205"/>
                </a:lnTo>
                <a:lnTo>
                  <a:pt x="2016645" y="3195603"/>
                </a:lnTo>
                <a:lnTo>
                  <a:pt x="2001402" y="3200684"/>
                </a:lnTo>
                <a:lnTo>
                  <a:pt x="1986159" y="3205448"/>
                </a:lnTo>
                <a:lnTo>
                  <a:pt x="1970598" y="3209576"/>
                </a:lnTo>
                <a:lnTo>
                  <a:pt x="1955037" y="3213704"/>
                </a:lnTo>
                <a:lnTo>
                  <a:pt x="1939477" y="3217515"/>
                </a:lnTo>
                <a:lnTo>
                  <a:pt x="1923916" y="3220373"/>
                </a:lnTo>
                <a:lnTo>
                  <a:pt x="1908038" y="3223231"/>
                </a:lnTo>
                <a:lnTo>
                  <a:pt x="1902322" y="3370263"/>
                </a:lnTo>
                <a:lnTo>
                  <a:pt x="1645095" y="3360736"/>
                </a:lnTo>
                <a:lnTo>
                  <a:pt x="1650493" y="3213704"/>
                </a:lnTo>
                <a:lnTo>
                  <a:pt x="1634615" y="3209576"/>
                </a:lnTo>
                <a:lnTo>
                  <a:pt x="1619054" y="3205130"/>
                </a:lnTo>
                <a:lnTo>
                  <a:pt x="1603494" y="3200684"/>
                </a:lnTo>
                <a:lnTo>
                  <a:pt x="1588251" y="3195603"/>
                </a:lnTo>
                <a:lnTo>
                  <a:pt x="1573325" y="3189887"/>
                </a:lnTo>
                <a:lnTo>
                  <a:pt x="1558717" y="3184488"/>
                </a:lnTo>
                <a:lnTo>
                  <a:pt x="1543792" y="3178137"/>
                </a:lnTo>
                <a:lnTo>
                  <a:pt x="1529184" y="3171786"/>
                </a:lnTo>
                <a:lnTo>
                  <a:pt x="1515211" y="3164482"/>
                </a:lnTo>
                <a:lnTo>
                  <a:pt x="1500921" y="3157496"/>
                </a:lnTo>
                <a:lnTo>
                  <a:pt x="1486948" y="3150192"/>
                </a:lnTo>
                <a:lnTo>
                  <a:pt x="1472975" y="3142252"/>
                </a:lnTo>
                <a:lnTo>
                  <a:pt x="1459637" y="3134313"/>
                </a:lnTo>
                <a:lnTo>
                  <a:pt x="1446300" y="3125739"/>
                </a:lnTo>
                <a:lnTo>
                  <a:pt x="1433280" y="3117165"/>
                </a:lnTo>
                <a:lnTo>
                  <a:pt x="1420577" y="3107638"/>
                </a:lnTo>
                <a:lnTo>
                  <a:pt x="1312606" y="3207988"/>
                </a:lnTo>
                <a:lnTo>
                  <a:pt x="1137310" y="3019673"/>
                </a:lnTo>
                <a:lnTo>
                  <a:pt x="1245917" y="2918688"/>
                </a:lnTo>
                <a:lnTo>
                  <a:pt x="1238296" y="2905350"/>
                </a:lnTo>
                <a:lnTo>
                  <a:pt x="1230357" y="2891377"/>
                </a:lnTo>
                <a:lnTo>
                  <a:pt x="1223053" y="2877722"/>
                </a:lnTo>
                <a:lnTo>
                  <a:pt x="1216066" y="2863749"/>
                </a:lnTo>
                <a:lnTo>
                  <a:pt x="1209397" y="2849459"/>
                </a:lnTo>
                <a:lnTo>
                  <a:pt x="1203046" y="2834851"/>
                </a:lnTo>
                <a:lnTo>
                  <a:pt x="1197012" y="2820560"/>
                </a:lnTo>
                <a:lnTo>
                  <a:pt x="1191296" y="2805635"/>
                </a:lnTo>
                <a:lnTo>
                  <a:pt x="1186215" y="2790710"/>
                </a:lnTo>
                <a:lnTo>
                  <a:pt x="1181134" y="2775466"/>
                </a:lnTo>
                <a:lnTo>
                  <a:pt x="1176688" y="2760223"/>
                </a:lnTo>
                <a:lnTo>
                  <a:pt x="1172560" y="2744980"/>
                </a:lnTo>
                <a:lnTo>
                  <a:pt x="1168432" y="2729420"/>
                </a:lnTo>
                <a:lnTo>
                  <a:pt x="1164938" y="2713859"/>
                </a:lnTo>
                <a:lnTo>
                  <a:pt x="1161763" y="2697981"/>
                </a:lnTo>
                <a:lnTo>
                  <a:pt x="1159222" y="2682420"/>
                </a:lnTo>
                <a:lnTo>
                  <a:pt x="1009650" y="2676704"/>
                </a:lnTo>
                <a:lnTo>
                  <a:pt x="1019494" y="2419478"/>
                </a:lnTo>
                <a:lnTo>
                  <a:pt x="1169384" y="2425194"/>
                </a:lnTo>
                <a:lnTo>
                  <a:pt x="1173513" y="2409633"/>
                </a:lnTo>
                <a:lnTo>
                  <a:pt x="1177641" y="2393755"/>
                </a:lnTo>
                <a:lnTo>
                  <a:pt x="1182404" y="2378512"/>
                </a:lnTo>
                <a:lnTo>
                  <a:pt x="1187803" y="2363904"/>
                </a:lnTo>
                <a:lnTo>
                  <a:pt x="1193202" y="2348978"/>
                </a:lnTo>
                <a:lnTo>
                  <a:pt x="1198918" y="2334053"/>
                </a:lnTo>
                <a:lnTo>
                  <a:pt x="1205269" y="2319445"/>
                </a:lnTo>
                <a:lnTo>
                  <a:pt x="1211620" y="2305155"/>
                </a:lnTo>
                <a:lnTo>
                  <a:pt x="1218607" y="2290864"/>
                </a:lnTo>
                <a:lnTo>
                  <a:pt x="1225593" y="2277209"/>
                </a:lnTo>
                <a:lnTo>
                  <a:pt x="1233215" y="2263554"/>
                </a:lnTo>
                <a:lnTo>
                  <a:pt x="1240836" y="2249581"/>
                </a:lnTo>
                <a:lnTo>
                  <a:pt x="1248775" y="2236243"/>
                </a:lnTo>
                <a:lnTo>
                  <a:pt x="1257349" y="2223223"/>
                </a:lnTo>
                <a:lnTo>
                  <a:pt x="1265606" y="2210203"/>
                </a:lnTo>
                <a:lnTo>
                  <a:pt x="1274815" y="2197818"/>
                </a:lnTo>
                <a:lnTo>
                  <a:pt x="1171607" y="2086988"/>
                </a:lnTo>
                <a:lnTo>
                  <a:pt x="1360558" y="1912011"/>
                </a:lnTo>
                <a:lnTo>
                  <a:pt x="1464083" y="2023476"/>
                </a:lnTo>
                <a:lnTo>
                  <a:pt x="1477421" y="2015537"/>
                </a:lnTo>
                <a:lnTo>
                  <a:pt x="1491076" y="2007915"/>
                </a:lnTo>
                <a:lnTo>
                  <a:pt x="1504732" y="2000611"/>
                </a:lnTo>
                <a:lnTo>
                  <a:pt x="1518387" y="1993625"/>
                </a:lnTo>
                <a:lnTo>
                  <a:pt x="1532677" y="1986956"/>
                </a:lnTo>
                <a:lnTo>
                  <a:pt x="1546650" y="1980605"/>
                </a:lnTo>
                <a:lnTo>
                  <a:pt x="1561258" y="1974571"/>
                </a:lnTo>
                <a:lnTo>
                  <a:pt x="1575548" y="1969172"/>
                </a:lnTo>
                <a:lnTo>
                  <a:pt x="1590474" y="1963774"/>
                </a:lnTo>
                <a:lnTo>
                  <a:pt x="1605399" y="1958693"/>
                </a:lnTo>
                <a:lnTo>
                  <a:pt x="1620325" y="1954247"/>
                </a:lnTo>
                <a:lnTo>
                  <a:pt x="1635568" y="1950118"/>
                </a:lnTo>
                <a:lnTo>
                  <a:pt x="1650811" y="1945990"/>
                </a:lnTo>
                <a:lnTo>
                  <a:pt x="1666371" y="1942815"/>
                </a:lnTo>
                <a:lnTo>
                  <a:pt x="1681932" y="1939321"/>
                </a:lnTo>
                <a:lnTo>
                  <a:pt x="1697493" y="1936781"/>
                </a:lnTo>
                <a:lnTo>
                  <a:pt x="1703527" y="1784350"/>
                </a:lnTo>
                <a:close/>
                <a:moveTo>
                  <a:pt x="499967" y="1495425"/>
                </a:moveTo>
                <a:lnTo>
                  <a:pt x="512673" y="1507816"/>
                </a:lnTo>
                <a:lnTo>
                  <a:pt x="526015" y="1520207"/>
                </a:lnTo>
                <a:lnTo>
                  <a:pt x="540309" y="1532916"/>
                </a:lnTo>
                <a:lnTo>
                  <a:pt x="555557" y="1545307"/>
                </a:lnTo>
                <a:lnTo>
                  <a:pt x="571122" y="1557381"/>
                </a:lnTo>
                <a:lnTo>
                  <a:pt x="587958" y="1569136"/>
                </a:lnTo>
                <a:lnTo>
                  <a:pt x="596217" y="1574220"/>
                </a:lnTo>
                <a:lnTo>
                  <a:pt x="604794" y="1579939"/>
                </a:lnTo>
                <a:lnTo>
                  <a:pt x="613371" y="1584705"/>
                </a:lnTo>
                <a:lnTo>
                  <a:pt x="622265" y="1589788"/>
                </a:lnTo>
                <a:lnTo>
                  <a:pt x="639736" y="1608851"/>
                </a:lnTo>
                <a:lnTo>
                  <a:pt x="657525" y="1628868"/>
                </a:lnTo>
                <a:lnTo>
                  <a:pt x="692150" y="1668583"/>
                </a:lnTo>
                <a:lnTo>
                  <a:pt x="641960" y="1916723"/>
                </a:lnTo>
                <a:lnTo>
                  <a:pt x="640054" y="1924030"/>
                </a:lnTo>
                <a:lnTo>
                  <a:pt x="637830" y="1931338"/>
                </a:lnTo>
                <a:lnTo>
                  <a:pt x="635289" y="1938328"/>
                </a:lnTo>
                <a:lnTo>
                  <a:pt x="631795" y="1945000"/>
                </a:lnTo>
                <a:lnTo>
                  <a:pt x="628618" y="1951672"/>
                </a:lnTo>
                <a:lnTo>
                  <a:pt x="624489" y="1958026"/>
                </a:lnTo>
                <a:lnTo>
                  <a:pt x="620041" y="1963745"/>
                </a:lnTo>
                <a:lnTo>
                  <a:pt x="615277" y="1969464"/>
                </a:lnTo>
                <a:lnTo>
                  <a:pt x="247746" y="2374875"/>
                </a:lnTo>
                <a:lnTo>
                  <a:pt x="244252" y="2379323"/>
                </a:lnTo>
                <a:lnTo>
                  <a:pt x="240122" y="2382818"/>
                </a:lnTo>
                <a:lnTo>
                  <a:pt x="235675" y="2386631"/>
                </a:lnTo>
                <a:lnTo>
                  <a:pt x="231228" y="2390126"/>
                </a:lnTo>
                <a:lnTo>
                  <a:pt x="226781" y="2393303"/>
                </a:lnTo>
                <a:lnTo>
                  <a:pt x="222334" y="2395845"/>
                </a:lnTo>
                <a:lnTo>
                  <a:pt x="217251" y="2399022"/>
                </a:lnTo>
                <a:lnTo>
                  <a:pt x="212486" y="2401246"/>
                </a:lnTo>
                <a:lnTo>
                  <a:pt x="207404" y="2403470"/>
                </a:lnTo>
                <a:lnTo>
                  <a:pt x="202639" y="2405377"/>
                </a:lnTo>
                <a:lnTo>
                  <a:pt x="197239" y="2406965"/>
                </a:lnTo>
                <a:lnTo>
                  <a:pt x="192156" y="2408236"/>
                </a:lnTo>
                <a:lnTo>
                  <a:pt x="187074" y="2409189"/>
                </a:lnTo>
                <a:lnTo>
                  <a:pt x="181673" y="2410460"/>
                </a:lnTo>
                <a:lnTo>
                  <a:pt x="176273" y="2411095"/>
                </a:lnTo>
                <a:lnTo>
                  <a:pt x="170873" y="2411413"/>
                </a:lnTo>
                <a:lnTo>
                  <a:pt x="165473" y="2411413"/>
                </a:lnTo>
                <a:lnTo>
                  <a:pt x="160073" y="2411413"/>
                </a:lnTo>
                <a:lnTo>
                  <a:pt x="154990" y="2411095"/>
                </a:lnTo>
                <a:lnTo>
                  <a:pt x="149272" y="2410460"/>
                </a:lnTo>
                <a:lnTo>
                  <a:pt x="144190" y="2409825"/>
                </a:lnTo>
                <a:lnTo>
                  <a:pt x="139107" y="2408554"/>
                </a:lnTo>
                <a:lnTo>
                  <a:pt x="133707" y="2406965"/>
                </a:lnTo>
                <a:lnTo>
                  <a:pt x="128625" y="2405377"/>
                </a:lnTo>
                <a:lnTo>
                  <a:pt x="123224" y="2403470"/>
                </a:lnTo>
                <a:lnTo>
                  <a:pt x="118459" y="2401246"/>
                </a:lnTo>
                <a:lnTo>
                  <a:pt x="113377" y="2399022"/>
                </a:lnTo>
                <a:lnTo>
                  <a:pt x="108612" y="2395845"/>
                </a:lnTo>
                <a:lnTo>
                  <a:pt x="104165" y="2392985"/>
                </a:lnTo>
                <a:lnTo>
                  <a:pt x="99082" y="2390126"/>
                </a:lnTo>
                <a:lnTo>
                  <a:pt x="94635" y="2386313"/>
                </a:lnTo>
                <a:lnTo>
                  <a:pt x="90506" y="2382501"/>
                </a:lnTo>
                <a:lnTo>
                  <a:pt x="86058" y="2378688"/>
                </a:lnTo>
                <a:lnTo>
                  <a:pt x="82564" y="2374875"/>
                </a:lnTo>
                <a:lnTo>
                  <a:pt x="78752" y="2370427"/>
                </a:lnTo>
                <a:lnTo>
                  <a:pt x="75258" y="2365661"/>
                </a:lnTo>
                <a:lnTo>
                  <a:pt x="72081" y="2361213"/>
                </a:lnTo>
                <a:lnTo>
                  <a:pt x="69222" y="2356448"/>
                </a:lnTo>
                <a:lnTo>
                  <a:pt x="66364" y="2351999"/>
                </a:lnTo>
                <a:lnTo>
                  <a:pt x="64140" y="2346916"/>
                </a:lnTo>
                <a:lnTo>
                  <a:pt x="61916" y="2342150"/>
                </a:lnTo>
                <a:lnTo>
                  <a:pt x="60328" y="2336749"/>
                </a:lnTo>
                <a:lnTo>
                  <a:pt x="58422" y="2331983"/>
                </a:lnTo>
                <a:lnTo>
                  <a:pt x="57151" y="2326900"/>
                </a:lnTo>
                <a:lnTo>
                  <a:pt x="55563" y="2321498"/>
                </a:lnTo>
                <a:lnTo>
                  <a:pt x="54928" y="2316097"/>
                </a:lnTo>
                <a:lnTo>
                  <a:pt x="54293" y="2310696"/>
                </a:lnTo>
                <a:lnTo>
                  <a:pt x="53975" y="2305612"/>
                </a:lnTo>
                <a:lnTo>
                  <a:pt x="53975" y="2299893"/>
                </a:lnTo>
                <a:lnTo>
                  <a:pt x="53975" y="2294810"/>
                </a:lnTo>
                <a:lnTo>
                  <a:pt x="54293" y="2289726"/>
                </a:lnTo>
                <a:lnTo>
                  <a:pt x="54928" y="2284007"/>
                </a:lnTo>
                <a:lnTo>
                  <a:pt x="55563" y="2278924"/>
                </a:lnTo>
                <a:lnTo>
                  <a:pt x="56834" y="2273523"/>
                </a:lnTo>
                <a:lnTo>
                  <a:pt x="58422" y="2268439"/>
                </a:lnTo>
                <a:lnTo>
                  <a:pt x="60328" y="2263355"/>
                </a:lnTo>
                <a:lnTo>
                  <a:pt x="61916" y="2257954"/>
                </a:lnTo>
                <a:lnTo>
                  <a:pt x="64140" y="2253188"/>
                </a:lnTo>
                <a:lnTo>
                  <a:pt x="66364" y="2248105"/>
                </a:lnTo>
                <a:lnTo>
                  <a:pt x="69222" y="2243021"/>
                </a:lnTo>
                <a:lnTo>
                  <a:pt x="72081" y="2238573"/>
                </a:lnTo>
                <a:lnTo>
                  <a:pt x="75258" y="2233807"/>
                </a:lnTo>
                <a:lnTo>
                  <a:pt x="78752" y="2229359"/>
                </a:lnTo>
                <a:lnTo>
                  <a:pt x="82882" y="2224911"/>
                </a:lnTo>
                <a:lnTo>
                  <a:pt x="429129" y="1842376"/>
                </a:lnTo>
                <a:lnTo>
                  <a:pt x="499967" y="1495425"/>
                </a:lnTo>
                <a:close/>
                <a:moveTo>
                  <a:pt x="2178844" y="1055220"/>
                </a:moveTo>
                <a:lnTo>
                  <a:pt x="2166450" y="1055537"/>
                </a:lnTo>
                <a:lnTo>
                  <a:pt x="2154055" y="1056172"/>
                </a:lnTo>
                <a:lnTo>
                  <a:pt x="2141978" y="1058076"/>
                </a:lnTo>
                <a:lnTo>
                  <a:pt x="2129584" y="1059979"/>
                </a:lnTo>
                <a:lnTo>
                  <a:pt x="2117507" y="1062518"/>
                </a:lnTo>
                <a:lnTo>
                  <a:pt x="2105430" y="1066008"/>
                </a:lnTo>
                <a:lnTo>
                  <a:pt x="2093671" y="1070133"/>
                </a:lnTo>
                <a:lnTo>
                  <a:pt x="2081594" y="1074575"/>
                </a:lnTo>
                <a:lnTo>
                  <a:pt x="2070153" y="1079334"/>
                </a:lnTo>
                <a:lnTo>
                  <a:pt x="2058712" y="1085363"/>
                </a:lnTo>
                <a:lnTo>
                  <a:pt x="2047588" y="1091709"/>
                </a:lnTo>
                <a:lnTo>
                  <a:pt x="2036783" y="1098372"/>
                </a:lnTo>
                <a:lnTo>
                  <a:pt x="2025977" y="1105987"/>
                </a:lnTo>
                <a:lnTo>
                  <a:pt x="2015490" y="1114236"/>
                </a:lnTo>
                <a:lnTo>
                  <a:pt x="2005320" y="1122803"/>
                </a:lnTo>
                <a:lnTo>
                  <a:pt x="1996103" y="1132005"/>
                </a:lnTo>
                <a:lnTo>
                  <a:pt x="1987204" y="1141206"/>
                </a:lnTo>
                <a:lnTo>
                  <a:pt x="1978941" y="1151042"/>
                </a:lnTo>
                <a:lnTo>
                  <a:pt x="1971314" y="1161513"/>
                </a:lnTo>
                <a:lnTo>
                  <a:pt x="1964322" y="1171666"/>
                </a:lnTo>
                <a:lnTo>
                  <a:pt x="1957330" y="1182454"/>
                </a:lnTo>
                <a:lnTo>
                  <a:pt x="1951610" y="1193242"/>
                </a:lnTo>
                <a:lnTo>
                  <a:pt x="1945889" y="1204348"/>
                </a:lnTo>
                <a:lnTo>
                  <a:pt x="1941122" y="1216088"/>
                </a:lnTo>
                <a:lnTo>
                  <a:pt x="1936673" y="1227510"/>
                </a:lnTo>
                <a:lnTo>
                  <a:pt x="1932859" y="1239250"/>
                </a:lnTo>
                <a:lnTo>
                  <a:pt x="1929999" y="1251307"/>
                </a:lnTo>
                <a:lnTo>
                  <a:pt x="1927456" y="1263047"/>
                </a:lnTo>
                <a:lnTo>
                  <a:pt x="1925231" y="1275421"/>
                </a:lnTo>
                <a:lnTo>
                  <a:pt x="1923642" y="1287796"/>
                </a:lnTo>
                <a:lnTo>
                  <a:pt x="1923007" y="1299853"/>
                </a:lnTo>
                <a:lnTo>
                  <a:pt x="1922371" y="1312545"/>
                </a:lnTo>
                <a:lnTo>
                  <a:pt x="1923007" y="1324919"/>
                </a:lnTo>
                <a:lnTo>
                  <a:pt x="1923642" y="1336976"/>
                </a:lnTo>
                <a:lnTo>
                  <a:pt x="1925231" y="1349351"/>
                </a:lnTo>
                <a:lnTo>
                  <a:pt x="1927456" y="1361408"/>
                </a:lnTo>
                <a:lnTo>
                  <a:pt x="1929999" y="1373465"/>
                </a:lnTo>
                <a:lnTo>
                  <a:pt x="1933177" y="1385522"/>
                </a:lnTo>
                <a:lnTo>
                  <a:pt x="1936990" y="1397579"/>
                </a:lnTo>
                <a:lnTo>
                  <a:pt x="1941440" y="1409002"/>
                </a:lnTo>
                <a:lnTo>
                  <a:pt x="1946843" y="1420424"/>
                </a:lnTo>
                <a:lnTo>
                  <a:pt x="1952563" y="1432164"/>
                </a:lnTo>
                <a:lnTo>
                  <a:pt x="1958919" y="1443269"/>
                </a:lnTo>
                <a:lnTo>
                  <a:pt x="1965593" y="1454375"/>
                </a:lnTo>
                <a:lnTo>
                  <a:pt x="1973539" y="1465163"/>
                </a:lnTo>
                <a:lnTo>
                  <a:pt x="1981802" y="1475633"/>
                </a:lnTo>
                <a:lnTo>
                  <a:pt x="1990065" y="1485152"/>
                </a:lnTo>
                <a:lnTo>
                  <a:pt x="1999281" y="1494671"/>
                </a:lnTo>
                <a:lnTo>
                  <a:pt x="2008816" y="1503872"/>
                </a:lnTo>
                <a:lnTo>
                  <a:pt x="2018350" y="1511805"/>
                </a:lnTo>
                <a:lnTo>
                  <a:pt x="2028838" y="1519737"/>
                </a:lnTo>
                <a:lnTo>
                  <a:pt x="2039325" y="1526717"/>
                </a:lnTo>
                <a:lnTo>
                  <a:pt x="2049813" y="1533381"/>
                </a:lnTo>
                <a:lnTo>
                  <a:pt x="2060937" y="1539409"/>
                </a:lnTo>
                <a:lnTo>
                  <a:pt x="2072060" y="1544803"/>
                </a:lnTo>
                <a:lnTo>
                  <a:pt x="2083501" y="1549880"/>
                </a:lnTo>
                <a:lnTo>
                  <a:pt x="2094942" y="1554005"/>
                </a:lnTo>
                <a:lnTo>
                  <a:pt x="2107019" y="1557812"/>
                </a:lnTo>
                <a:lnTo>
                  <a:pt x="2118778" y="1560985"/>
                </a:lnTo>
                <a:lnTo>
                  <a:pt x="2130855" y="1563523"/>
                </a:lnTo>
                <a:lnTo>
                  <a:pt x="2142932" y="1565745"/>
                </a:lnTo>
                <a:lnTo>
                  <a:pt x="2155326" y="1567331"/>
                </a:lnTo>
                <a:lnTo>
                  <a:pt x="2167721" y="1567966"/>
                </a:lnTo>
                <a:lnTo>
                  <a:pt x="2179798" y="1568283"/>
                </a:lnTo>
                <a:lnTo>
                  <a:pt x="2192510" y="1567966"/>
                </a:lnTo>
                <a:lnTo>
                  <a:pt x="2204905" y="1567014"/>
                </a:lnTo>
                <a:lnTo>
                  <a:pt x="2216982" y="1565427"/>
                </a:lnTo>
                <a:lnTo>
                  <a:pt x="2229058" y="1563206"/>
                </a:lnTo>
                <a:lnTo>
                  <a:pt x="2241135" y="1560668"/>
                </a:lnTo>
                <a:lnTo>
                  <a:pt x="2253212" y="1557178"/>
                </a:lnTo>
                <a:lnTo>
                  <a:pt x="2264971" y="1553370"/>
                </a:lnTo>
                <a:lnTo>
                  <a:pt x="2277048" y="1548928"/>
                </a:lnTo>
                <a:lnTo>
                  <a:pt x="2288489" y="1543851"/>
                </a:lnTo>
                <a:lnTo>
                  <a:pt x="2299930" y="1538140"/>
                </a:lnTo>
                <a:lnTo>
                  <a:pt x="2311053" y="1532111"/>
                </a:lnTo>
                <a:lnTo>
                  <a:pt x="2321859" y="1524814"/>
                </a:lnTo>
                <a:lnTo>
                  <a:pt x="2332665" y="1517516"/>
                </a:lnTo>
                <a:lnTo>
                  <a:pt x="2343152" y="1509266"/>
                </a:lnTo>
                <a:lnTo>
                  <a:pt x="2353322" y="1500382"/>
                </a:lnTo>
                <a:lnTo>
                  <a:pt x="2362539" y="1491498"/>
                </a:lnTo>
                <a:lnTo>
                  <a:pt x="2371437" y="1482296"/>
                </a:lnTo>
                <a:lnTo>
                  <a:pt x="2379701" y="1472143"/>
                </a:lnTo>
                <a:lnTo>
                  <a:pt x="2387328" y="1462307"/>
                </a:lnTo>
                <a:lnTo>
                  <a:pt x="2394955" y="1451836"/>
                </a:lnTo>
                <a:lnTo>
                  <a:pt x="2400994" y="1441048"/>
                </a:lnTo>
                <a:lnTo>
                  <a:pt x="2407350" y="1430260"/>
                </a:lnTo>
                <a:lnTo>
                  <a:pt x="2412753" y="1419155"/>
                </a:lnTo>
                <a:lnTo>
                  <a:pt x="2417520" y="1407415"/>
                </a:lnTo>
                <a:lnTo>
                  <a:pt x="2421969" y="1395993"/>
                </a:lnTo>
                <a:lnTo>
                  <a:pt x="2425783" y="1384253"/>
                </a:lnTo>
                <a:lnTo>
                  <a:pt x="2428961" y="1372196"/>
                </a:lnTo>
                <a:lnTo>
                  <a:pt x="2431504" y="1360139"/>
                </a:lnTo>
                <a:lnTo>
                  <a:pt x="2433411" y="1348081"/>
                </a:lnTo>
                <a:lnTo>
                  <a:pt x="2435000" y="1336024"/>
                </a:lnTo>
                <a:lnTo>
                  <a:pt x="2435635" y="1323333"/>
                </a:lnTo>
                <a:lnTo>
                  <a:pt x="2435953" y="1310958"/>
                </a:lnTo>
                <a:lnTo>
                  <a:pt x="2435635" y="1298901"/>
                </a:lnTo>
                <a:lnTo>
                  <a:pt x="2435000" y="1286527"/>
                </a:lnTo>
                <a:lnTo>
                  <a:pt x="2433411" y="1274152"/>
                </a:lnTo>
                <a:lnTo>
                  <a:pt x="2431186" y="1262095"/>
                </a:lnTo>
                <a:lnTo>
                  <a:pt x="2428643" y="1250038"/>
                </a:lnTo>
                <a:lnTo>
                  <a:pt x="2425465" y="1237981"/>
                </a:lnTo>
                <a:lnTo>
                  <a:pt x="2421652" y="1225924"/>
                </a:lnTo>
                <a:lnTo>
                  <a:pt x="2416884" y="1214501"/>
                </a:lnTo>
                <a:lnTo>
                  <a:pt x="2411799" y="1203079"/>
                </a:lnTo>
                <a:lnTo>
                  <a:pt x="2406079" y="1191339"/>
                </a:lnTo>
                <a:lnTo>
                  <a:pt x="2399723" y="1180233"/>
                </a:lnTo>
                <a:lnTo>
                  <a:pt x="2393049" y="1169128"/>
                </a:lnTo>
                <a:lnTo>
                  <a:pt x="2385103" y="1158657"/>
                </a:lnTo>
                <a:lnTo>
                  <a:pt x="2376840" y="1148187"/>
                </a:lnTo>
                <a:lnTo>
                  <a:pt x="2368259" y="1138351"/>
                </a:lnTo>
                <a:lnTo>
                  <a:pt x="2359043" y="1128832"/>
                </a:lnTo>
                <a:lnTo>
                  <a:pt x="2349826" y="1120265"/>
                </a:lnTo>
                <a:lnTo>
                  <a:pt x="2340292" y="1111698"/>
                </a:lnTo>
                <a:lnTo>
                  <a:pt x="2329804" y="1103766"/>
                </a:lnTo>
                <a:lnTo>
                  <a:pt x="2319317" y="1096785"/>
                </a:lnTo>
                <a:lnTo>
                  <a:pt x="2308829" y="1090122"/>
                </a:lnTo>
                <a:lnTo>
                  <a:pt x="2297705" y="1084094"/>
                </a:lnTo>
                <a:lnTo>
                  <a:pt x="2286582" y="1078700"/>
                </a:lnTo>
                <a:lnTo>
                  <a:pt x="2275141" y="1073623"/>
                </a:lnTo>
                <a:lnTo>
                  <a:pt x="2263700" y="1069181"/>
                </a:lnTo>
                <a:lnTo>
                  <a:pt x="2251623" y="1065691"/>
                </a:lnTo>
                <a:lnTo>
                  <a:pt x="2239864" y="1062518"/>
                </a:lnTo>
                <a:lnTo>
                  <a:pt x="2227787" y="1059979"/>
                </a:lnTo>
                <a:lnTo>
                  <a:pt x="2215710" y="1057758"/>
                </a:lnTo>
                <a:lnTo>
                  <a:pt x="2203316" y="1056172"/>
                </a:lnTo>
                <a:lnTo>
                  <a:pt x="2190921" y="1055537"/>
                </a:lnTo>
                <a:lnTo>
                  <a:pt x="2178844" y="1055220"/>
                </a:lnTo>
                <a:close/>
                <a:moveTo>
                  <a:pt x="2144839" y="823913"/>
                </a:moveTo>
                <a:lnTo>
                  <a:pt x="2301519" y="838826"/>
                </a:lnTo>
                <a:lnTo>
                  <a:pt x="2292938" y="930841"/>
                </a:lnTo>
                <a:lnTo>
                  <a:pt x="2302155" y="933379"/>
                </a:lnTo>
                <a:lnTo>
                  <a:pt x="2311053" y="936235"/>
                </a:lnTo>
                <a:lnTo>
                  <a:pt x="2319952" y="939725"/>
                </a:lnTo>
                <a:lnTo>
                  <a:pt x="2328851" y="943215"/>
                </a:lnTo>
                <a:lnTo>
                  <a:pt x="2338067" y="946706"/>
                </a:lnTo>
                <a:lnTo>
                  <a:pt x="2346330" y="950513"/>
                </a:lnTo>
                <a:lnTo>
                  <a:pt x="2354911" y="954638"/>
                </a:lnTo>
                <a:lnTo>
                  <a:pt x="2363492" y="959080"/>
                </a:lnTo>
                <a:lnTo>
                  <a:pt x="2372073" y="963522"/>
                </a:lnTo>
                <a:lnTo>
                  <a:pt x="2380654" y="968282"/>
                </a:lnTo>
                <a:lnTo>
                  <a:pt x="2388917" y="973358"/>
                </a:lnTo>
                <a:lnTo>
                  <a:pt x="2397180" y="978752"/>
                </a:lnTo>
                <a:lnTo>
                  <a:pt x="2405125" y="983829"/>
                </a:lnTo>
                <a:lnTo>
                  <a:pt x="2413071" y="989540"/>
                </a:lnTo>
                <a:lnTo>
                  <a:pt x="2420698" y="995569"/>
                </a:lnTo>
                <a:lnTo>
                  <a:pt x="2428643" y="1001280"/>
                </a:lnTo>
                <a:lnTo>
                  <a:pt x="2499197" y="943215"/>
                </a:lnTo>
                <a:lnTo>
                  <a:pt x="2599625" y="1063787"/>
                </a:lnTo>
                <a:lnTo>
                  <a:pt x="2529389" y="1122169"/>
                </a:lnTo>
                <a:lnTo>
                  <a:pt x="2533839" y="1130736"/>
                </a:lnTo>
                <a:lnTo>
                  <a:pt x="2538288" y="1139620"/>
                </a:lnTo>
                <a:lnTo>
                  <a:pt x="2542420" y="1148504"/>
                </a:lnTo>
                <a:lnTo>
                  <a:pt x="2546551" y="1157388"/>
                </a:lnTo>
                <a:lnTo>
                  <a:pt x="2550365" y="1166590"/>
                </a:lnTo>
                <a:lnTo>
                  <a:pt x="2553543" y="1175474"/>
                </a:lnTo>
                <a:lnTo>
                  <a:pt x="2557039" y="1184676"/>
                </a:lnTo>
                <a:lnTo>
                  <a:pt x="2559899" y="1193560"/>
                </a:lnTo>
                <a:lnTo>
                  <a:pt x="2562442" y="1203079"/>
                </a:lnTo>
                <a:lnTo>
                  <a:pt x="2564984" y="1212280"/>
                </a:lnTo>
                <a:lnTo>
                  <a:pt x="2567527" y="1221799"/>
                </a:lnTo>
                <a:lnTo>
                  <a:pt x="2569116" y="1231318"/>
                </a:lnTo>
                <a:lnTo>
                  <a:pt x="2571022" y="1240519"/>
                </a:lnTo>
                <a:lnTo>
                  <a:pt x="2572612" y="1249721"/>
                </a:lnTo>
                <a:lnTo>
                  <a:pt x="2574201" y="1259557"/>
                </a:lnTo>
                <a:lnTo>
                  <a:pt x="2575154" y="1269075"/>
                </a:lnTo>
                <a:lnTo>
                  <a:pt x="2665412" y="1277325"/>
                </a:lnTo>
                <a:lnTo>
                  <a:pt x="2650793" y="1433433"/>
                </a:lnTo>
                <a:lnTo>
                  <a:pt x="2561170" y="1425501"/>
                </a:lnTo>
                <a:lnTo>
                  <a:pt x="2558310" y="1434385"/>
                </a:lnTo>
                <a:lnTo>
                  <a:pt x="2555132" y="1443587"/>
                </a:lnTo>
                <a:lnTo>
                  <a:pt x="2552272" y="1452471"/>
                </a:lnTo>
                <a:lnTo>
                  <a:pt x="2548458" y="1461355"/>
                </a:lnTo>
                <a:lnTo>
                  <a:pt x="2544644" y="1470239"/>
                </a:lnTo>
                <a:lnTo>
                  <a:pt x="2540513" y="1479124"/>
                </a:lnTo>
                <a:lnTo>
                  <a:pt x="2536381" y="1488008"/>
                </a:lnTo>
                <a:lnTo>
                  <a:pt x="2531932" y="1496575"/>
                </a:lnTo>
                <a:lnTo>
                  <a:pt x="2527482" y="1505142"/>
                </a:lnTo>
                <a:lnTo>
                  <a:pt x="2522715" y="1513708"/>
                </a:lnTo>
                <a:lnTo>
                  <a:pt x="2517630" y="1521958"/>
                </a:lnTo>
                <a:lnTo>
                  <a:pt x="2512228" y="1530208"/>
                </a:lnTo>
                <a:lnTo>
                  <a:pt x="2506825" y="1538140"/>
                </a:lnTo>
                <a:lnTo>
                  <a:pt x="2501104" y="1546390"/>
                </a:lnTo>
                <a:lnTo>
                  <a:pt x="2495384" y="1554322"/>
                </a:lnTo>
                <a:lnTo>
                  <a:pt x="2489027" y="1561937"/>
                </a:lnTo>
                <a:lnTo>
                  <a:pt x="2546233" y="1631107"/>
                </a:lnTo>
                <a:lnTo>
                  <a:pt x="2425465" y="1731372"/>
                </a:lnTo>
                <a:lnTo>
                  <a:pt x="2367624" y="1662202"/>
                </a:lnTo>
                <a:lnTo>
                  <a:pt x="2359043" y="1666644"/>
                </a:lnTo>
                <a:lnTo>
                  <a:pt x="2350144" y="1671086"/>
                </a:lnTo>
                <a:lnTo>
                  <a:pt x="2341245" y="1675211"/>
                </a:lnTo>
                <a:lnTo>
                  <a:pt x="2332029" y="1679018"/>
                </a:lnTo>
                <a:lnTo>
                  <a:pt x="2323130" y="1682826"/>
                </a:lnTo>
                <a:lnTo>
                  <a:pt x="2313596" y="1685999"/>
                </a:lnTo>
                <a:lnTo>
                  <a:pt x="2304697" y="1689489"/>
                </a:lnTo>
                <a:lnTo>
                  <a:pt x="2295481" y="1692344"/>
                </a:lnTo>
                <a:lnTo>
                  <a:pt x="2286264" y="1694883"/>
                </a:lnTo>
                <a:lnTo>
                  <a:pt x="2277048" y="1697421"/>
                </a:lnTo>
                <a:lnTo>
                  <a:pt x="2267196" y="1699642"/>
                </a:lnTo>
                <a:lnTo>
                  <a:pt x="2257979" y="1701546"/>
                </a:lnTo>
                <a:lnTo>
                  <a:pt x="2248763" y="1703450"/>
                </a:lnTo>
                <a:lnTo>
                  <a:pt x="2238910" y="1705036"/>
                </a:lnTo>
                <a:lnTo>
                  <a:pt x="2229376" y="1706623"/>
                </a:lnTo>
                <a:lnTo>
                  <a:pt x="2220160" y="1707575"/>
                </a:lnTo>
                <a:lnTo>
                  <a:pt x="2211579" y="1797051"/>
                </a:lnTo>
                <a:lnTo>
                  <a:pt x="2054898" y="1782138"/>
                </a:lnTo>
                <a:lnTo>
                  <a:pt x="2063161" y="1692027"/>
                </a:lnTo>
                <a:lnTo>
                  <a:pt x="2054263" y="1689172"/>
                </a:lnTo>
                <a:lnTo>
                  <a:pt x="2045364" y="1685999"/>
                </a:lnTo>
                <a:lnTo>
                  <a:pt x="2035830" y="1682826"/>
                </a:lnTo>
                <a:lnTo>
                  <a:pt x="2027249" y="1679335"/>
                </a:lnTo>
                <a:lnTo>
                  <a:pt x="2018350" y="1675528"/>
                </a:lnTo>
                <a:lnTo>
                  <a:pt x="2009451" y="1671720"/>
                </a:lnTo>
                <a:lnTo>
                  <a:pt x="2000870" y="1667596"/>
                </a:lnTo>
                <a:lnTo>
                  <a:pt x="1992289" y="1663154"/>
                </a:lnTo>
                <a:lnTo>
                  <a:pt x="1984026" y="1658077"/>
                </a:lnTo>
                <a:lnTo>
                  <a:pt x="1975445" y="1653317"/>
                </a:lnTo>
                <a:lnTo>
                  <a:pt x="1967182" y="1648241"/>
                </a:lnTo>
                <a:lnTo>
                  <a:pt x="1958919" y="1642847"/>
                </a:lnTo>
                <a:lnTo>
                  <a:pt x="1950656" y="1637453"/>
                </a:lnTo>
                <a:lnTo>
                  <a:pt x="1943029" y="1631742"/>
                </a:lnTo>
                <a:lnTo>
                  <a:pt x="1935084" y="1626030"/>
                </a:lnTo>
                <a:lnTo>
                  <a:pt x="1927456" y="1620002"/>
                </a:lnTo>
                <a:lnTo>
                  <a:pt x="1857220" y="1678384"/>
                </a:lnTo>
                <a:lnTo>
                  <a:pt x="1756792" y="1556860"/>
                </a:lnTo>
                <a:lnTo>
                  <a:pt x="1827346" y="1498478"/>
                </a:lnTo>
                <a:lnTo>
                  <a:pt x="1822896" y="1489594"/>
                </a:lnTo>
                <a:lnTo>
                  <a:pt x="1818765" y="1481027"/>
                </a:lnTo>
                <a:lnTo>
                  <a:pt x="1814633" y="1472143"/>
                </a:lnTo>
                <a:lnTo>
                  <a:pt x="1810820" y="1463259"/>
                </a:lnTo>
                <a:lnTo>
                  <a:pt x="1807324" y="1454057"/>
                </a:lnTo>
                <a:lnTo>
                  <a:pt x="1803828" y="1445173"/>
                </a:lnTo>
                <a:lnTo>
                  <a:pt x="1800968" y="1436289"/>
                </a:lnTo>
                <a:lnTo>
                  <a:pt x="1797789" y="1426770"/>
                </a:lnTo>
                <a:lnTo>
                  <a:pt x="1795247" y="1417569"/>
                </a:lnTo>
                <a:lnTo>
                  <a:pt x="1792704" y="1408367"/>
                </a:lnTo>
                <a:lnTo>
                  <a:pt x="1790480" y="1399166"/>
                </a:lnTo>
                <a:lnTo>
                  <a:pt x="1788573" y="1389647"/>
                </a:lnTo>
                <a:lnTo>
                  <a:pt x="1786666" y="1380445"/>
                </a:lnTo>
                <a:lnTo>
                  <a:pt x="1785395" y="1371244"/>
                </a:lnTo>
                <a:lnTo>
                  <a:pt x="1783170" y="1352206"/>
                </a:lnTo>
                <a:lnTo>
                  <a:pt x="1690687" y="1343639"/>
                </a:lnTo>
                <a:lnTo>
                  <a:pt x="1705624" y="1186897"/>
                </a:lnTo>
                <a:lnTo>
                  <a:pt x="1798425" y="1195781"/>
                </a:lnTo>
                <a:lnTo>
                  <a:pt x="1801285" y="1186897"/>
                </a:lnTo>
                <a:lnTo>
                  <a:pt x="1804146" y="1178012"/>
                </a:lnTo>
                <a:lnTo>
                  <a:pt x="1807642" y="1169128"/>
                </a:lnTo>
                <a:lnTo>
                  <a:pt x="1810820" y="1160244"/>
                </a:lnTo>
                <a:lnTo>
                  <a:pt x="1814633" y="1151677"/>
                </a:lnTo>
                <a:lnTo>
                  <a:pt x="1818765" y="1142793"/>
                </a:lnTo>
                <a:lnTo>
                  <a:pt x="1822896" y="1134226"/>
                </a:lnTo>
                <a:lnTo>
                  <a:pt x="1827346" y="1125659"/>
                </a:lnTo>
                <a:lnTo>
                  <a:pt x="1831795" y="1117727"/>
                </a:lnTo>
                <a:lnTo>
                  <a:pt x="1836562" y="1109160"/>
                </a:lnTo>
                <a:lnTo>
                  <a:pt x="1841329" y="1100910"/>
                </a:lnTo>
                <a:lnTo>
                  <a:pt x="1846732" y="1092661"/>
                </a:lnTo>
                <a:lnTo>
                  <a:pt x="1852135" y="1085045"/>
                </a:lnTo>
                <a:lnTo>
                  <a:pt x="1857856" y="1077113"/>
                </a:lnTo>
                <a:lnTo>
                  <a:pt x="1863894" y="1069181"/>
                </a:lnTo>
                <a:lnTo>
                  <a:pt x="1869615" y="1061566"/>
                </a:lnTo>
                <a:lnTo>
                  <a:pt x="1810184" y="989858"/>
                </a:lnTo>
                <a:lnTo>
                  <a:pt x="1931588" y="889593"/>
                </a:lnTo>
                <a:lnTo>
                  <a:pt x="1990700" y="961301"/>
                </a:lnTo>
                <a:lnTo>
                  <a:pt x="1999599" y="956859"/>
                </a:lnTo>
                <a:lnTo>
                  <a:pt x="2008180" y="952734"/>
                </a:lnTo>
                <a:lnTo>
                  <a:pt x="2017079" y="948609"/>
                </a:lnTo>
                <a:lnTo>
                  <a:pt x="2025977" y="944485"/>
                </a:lnTo>
                <a:lnTo>
                  <a:pt x="2034876" y="941312"/>
                </a:lnTo>
                <a:lnTo>
                  <a:pt x="2043775" y="937504"/>
                </a:lnTo>
                <a:lnTo>
                  <a:pt x="2052673" y="934649"/>
                </a:lnTo>
                <a:lnTo>
                  <a:pt x="2061890" y="931476"/>
                </a:lnTo>
                <a:lnTo>
                  <a:pt x="2071424" y="928937"/>
                </a:lnTo>
                <a:lnTo>
                  <a:pt x="2080641" y="926399"/>
                </a:lnTo>
                <a:lnTo>
                  <a:pt x="2089539" y="924178"/>
                </a:lnTo>
                <a:lnTo>
                  <a:pt x="2099074" y="922274"/>
                </a:lnTo>
                <a:lnTo>
                  <a:pt x="2108608" y="920370"/>
                </a:lnTo>
                <a:lnTo>
                  <a:pt x="2117825" y="918784"/>
                </a:lnTo>
                <a:lnTo>
                  <a:pt x="2127041" y="917515"/>
                </a:lnTo>
                <a:lnTo>
                  <a:pt x="2136258" y="916246"/>
                </a:lnTo>
                <a:lnTo>
                  <a:pt x="2144839" y="823913"/>
                </a:lnTo>
                <a:close/>
                <a:moveTo>
                  <a:pt x="1509345" y="590550"/>
                </a:moveTo>
                <a:lnTo>
                  <a:pt x="1518239" y="590550"/>
                </a:lnTo>
                <a:lnTo>
                  <a:pt x="1526817" y="591817"/>
                </a:lnTo>
                <a:lnTo>
                  <a:pt x="1535394" y="593400"/>
                </a:lnTo>
                <a:lnTo>
                  <a:pt x="1543971" y="596250"/>
                </a:lnTo>
                <a:lnTo>
                  <a:pt x="1551912" y="599417"/>
                </a:lnTo>
                <a:lnTo>
                  <a:pt x="1559854" y="603534"/>
                </a:lnTo>
                <a:lnTo>
                  <a:pt x="1566843" y="608601"/>
                </a:lnTo>
                <a:lnTo>
                  <a:pt x="1570655" y="611452"/>
                </a:lnTo>
                <a:lnTo>
                  <a:pt x="1574149" y="614302"/>
                </a:lnTo>
                <a:lnTo>
                  <a:pt x="1577326" y="617469"/>
                </a:lnTo>
                <a:lnTo>
                  <a:pt x="1580185" y="620953"/>
                </a:lnTo>
                <a:lnTo>
                  <a:pt x="1583362" y="624753"/>
                </a:lnTo>
                <a:lnTo>
                  <a:pt x="1586221" y="628237"/>
                </a:lnTo>
                <a:lnTo>
                  <a:pt x="1588762" y="632037"/>
                </a:lnTo>
                <a:lnTo>
                  <a:pt x="1591621" y="636154"/>
                </a:lnTo>
                <a:lnTo>
                  <a:pt x="1593845" y="640271"/>
                </a:lnTo>
                <a:lnTo>
                  <a:pt x="1595433" y="644388"/>
                </a:lnTo>
                <a:lnTo>
                  <a:pt x="1597339" y="648505"/>
                </a:lnTo>
                <a:lnTo>
                  <a:pt x="1598927" y="652305"/>
                </a:lnTo>
                <a:lnTo>
                  <a:pt x="1601151" y="660856"/>
                </a:lnTo>
                <a:lnTo>
                  <a:pt x="1603057" y="669724"/>
                </a:lnTo>
                <a:lnTo>
                  <a:pt x="1603375" y="678274"/>
                </a:lnTo>
                <a:lnTo>
                  <a:pt x="1603375" y="687142"/>
                </a:lnTo>
                <a:lnTo>
                  <a:pt x="1602104" y="696326"/>
                </a:lnTo>
                <a:lnTo>
                  <a:pt x="1600516" y="704560"/>
                </a:lnTo>
                <a:lnTo>
                  <a:pt x="1597657" y="712794"/>
                </a:lnTo>
                <a:lnTo>
                  <a:pt x="1594480" y="721028"/>
                </a:lnTo>
                <a:lnTo>
                  <a:pt x="1590350" y="728629"/>
                </a:lnTo>
                <a:lnTo>
                  <a:pt x="1585268" y="736229"/>
                </a:lnTo>
                <a:lnTo>
                  <a:pt x="1582409" y="739396"/>
                </a:lnTo>
                <a:lnTo>
                  <a:pt x="1579550" y="742880"/>
                </a:lnTo>
                <a:lnTo>
                  <a:pt x="1576373" y="746047"/>
                </a:lnTo>
                <a:lnTo>
                  <a:pt x="1572879" y="749531"/>
                </a:lnTo>
                <a:lnTo>
                  <a:pt x="1569384" y="752381"/>
                </a:lnTo>
                <a:lnTo>
                  <a:pt x="1565572" y="755231"/>
                </a:lnTo>
                <a:lnTo>
                  <a:pt x="1297460" y="948099"/>
                </a:lnTo>
                <a:lnTo>
                  <a:pt x="1293012" y="951266"/>
                </a:lnTo>
                <a:lnTo>
                  <a:pt x="1288247" y="953799"/>
                </a:lnTo>
                <a:lnTo>
                  <a:pt x="1283164" y="956333"/>
                </a:lnTo>
                <a:lnTo>
                  <a:pt x="1278399" y="958550"/>
                </a:lnTo>
                <a:lnTo>
                  <a:pt x="1273634" y="960450"/>
                </a:lnTo>
                <a:lnTo>
                  <a:pt x="1268869" y="962033"/>
                </a:lnTo>
                <a:lnTo>
                  <a:pt x="1263469" y="962983"/>
                </a:lnTo>
                <a:lnTo>
                  <a:pt x="1258386" y="964250"/>
                </a:lnTo>
                <a:lnTo>
                  <a:pt x="1253304" y="964884"/>
                </a:lnTo>
                <a:lnTo>
                  <a:pt x="1247903" y="965200"/>
                </a:lnTo>
                <a:lnTo>
                  <a:pt x="1242820" y="965200"/>
                </a:lnTo>
                <a:lnTo>
                  <a:pt x="1237102" y="964884"/>
                </a:lnTo>
                <a:lnTo>
                  <a:pt x="1232020" y="964567"/>
                </a:lnTo>
                <a:lnTo>
                  <a:pt x="1226937" y="963617"/>
                </a:lnTo>
                <a:lnTo>
                  <a:pt x="1221537" y="962667"/>
                </a:lnTo>
                <a:lnTo>
                  <a:pt x="1216454" y="961083"/>
                </a:lnTo>
                <a:lnTo>
                  <a:pt x="1006475" y="894894"/>
                </a:lnTo>
                <a:lnTo>
                  <a:pt x="1009652" y="885393"/>
                </a:lnTo>
                <a:lnTo>
                  <a:pt x="1013464" y="875259"/>
                </a:lnTo>
                <a:lnTo>
                  <a:pt x="1017911" y="862591"/>
                </a:lnTo>
                <a:lnTo>
                  <a:pt x="1022676" y="847706"/>
                </a:lnTo>
                <a:lnTo>
                  <a:pt x="1027123" y="832188"/>
                </a:lnTo>
                <a:lnTo>
                  <a:pt x="1029029" y="824271"/>
                </a:lnTo>
                <a:lnTo>
                  <a:pt x="1030935" y="816353"/>
                </a:lnTo>
                <a:lnTo>
                  <a:pt x="1031888" y="808753"/>
                </a:lnTo>
                <a:lnTo>
                  <a:pt x="1033159" y="801469"/>
                </a:lnTo>
                <a:lnTo>
                  <a:pt x="1033794" y="793868"/>
                </a:lnTo>
                <a:lnTo>
                  <a:pt x="1033794" y="786584"/>
                </a:lnTo>
                <a:lnTo>
                  <a:pt x="1033794" y="778666"/>
                </a:lnTo>
                <a:lnTo>
                  <a:pt x="1033477" y="770749"/>
                </a:lnTo>
                <a:lnTo>
                  <a:pt x="1032841" y="762832"/>
                </a:lnTo>
                <a:lnTo>
                  <a:pt x="1031888" y="755548"/>
                </a:lnTo>
                <a:lnTo>
                  <a:pt x="1029665" y="740980"/>
                </a:lnTo>
                <a:lnTo>
                  <a:pt x="1027441" y="727995"/>
                </a:lnTo>
                <a:lnTo>
                  <a:pt x="1025217" y="718178"/>
                </a:lnTo>
                <a:lnTo>
                  <a:pt x="1022994" y="708994"/>
                </a:lnTo>
                <a:lnTo>
                  <a:pt x="1227572" y="773599"/>
                </a:lnTo>
                <a:lnTo>
                  <a:pt x="1458835" y="607651"/>
                </a:lnTo>
                <a:lnTo>
                  <a:pt x="1462965" y="605118"/>
                </a:lnTo>
                <a:lnTo>
                  <a:pt x="1467095" y="602268"/>
                </a:lnTo>
                <a:lnTo>
                  <a:pt x="1470589" y="600051"/>
                </a:lnTo>
                <a:lnTo>
                  <a:pt x="1474719" y="598467"/>
                </a:lnTo>
                <a:lnTo>
                  <a:pt x="1479166" y="596567"/>
                </a:lnTo>
                <a:lnTo>
                  <a:pt x="1483296" y="594984"/>
                </a:lnTo>
                <a:lnTo>
                  <a:pt x="1491873" y="592767"/>
                </a:lnTo>
                <a:lnTo>
                  <a:pt x="1500768" y="591183"/>
                </a:lnTo>
                <a:lnTo>
                  <a:pt x="1509345" y="590550"/>
                </a:lnTo>
                <a:close/>
                <a:moveTo>
                  <a:pt x="690596" y="539750"/>
                </a:moveTo>
                <a:lnTo>
                  <a:pt x="691548" y="539750"/>
                </a:lnTo>
                <a:lnTo>
                  <a:pt x="693769" y="540067"/>
                </a:lnTo>
                <a:lnTo>
                  <a:pt x="702016" y="540702"/>
                </a:lnTo>
                <a:lnTo>
                  <a:pt x="727394" y="541020"/>
                </a:lnTo>
                <a:lnTo>
                  <a:pt x="757531" y="541655"/>
                </a:lnTo>
                <a:lnTo>
                  <a:pt x="770854" y="541972"/>
                </a:lnTo>
                <a:lnTo>
                  <a:pt x="781640" y="543242"/>
                </a:lnTo>
                <a:lnTo>
                  <a:pt x="781957" y="543242"/>
                </a:lnTo>
                <a:lnTo>
                  <a:pt x="785763" y="546734"/>
                </a:lnTo>
                <a:lnTo>
                  <a:pt x="789887" y="552130"/>
                </a:lnTo>
                <a:lnTo>
                  <a:pt x="794646" y="558479"/>
                </a:lnTo>
                <a:lnTo>
                  <a:pt x="799404" y="566415"/>
                </a:lnTo>
                <a:lnTo>
                  <a:pt x="804797" y="576573"/>
                </a:lnTo>
                <a:lnTo>
                  <a:pt x="809872" y="588001"/>
                </a:lnTo>
                <a:lnTo>
                  <a:pt x="812093" y="594668"/>
                </a:lnTo>
                <a:lnTo>
                  <a:pt x="814631" y="602286"/>
                </a:lnTo>
                <a:lnTo>
                  <a:pt x="817169" y="609905"/>
                </a:lnTo>
                <a:lnTo>
                  <a:pt x="820024" y="618476"/>
                </a:lnTo>
                <a:lnTo>
                  <a:pt x="822244" y="627364"/>
                </a:lnTo>
                <a:lnTo>
                  <a:pt x="824465" y="637205"/>
                </a:lnTo>
                <a:lnTo>
                  <a:pt x="826685" y="647681"/>
                </a:lnTo>
                <a:lnTo>
                  <a:pt x="828906" y="658791"/>
                </a:lnTo>
                <a:lnTo>
                  <a:pt x="830809" y="670537"/>
                </a:lnTo>
                <a:lnTo>
                  <a:pt x="832395" y="683235"/>
                </a:lnTo>
                <a:lnTo>
                  <a:pt x="834299" y="696567"/>
                </a:lnTo>
                <a:lnTo>
                  <a:pt x="835885" y="710535"/>
                </a:lnTo>
                <a:lnTo>
                  <a:pt x="836836" y="725454"/>
                </a:lnTo>
                <a:lnTo>
                  <a:pt x="838105" y="741644"/>
                </a:lnTo>
                <a:lnTo>
                  <a:pt x="839057" y="757834"/>
                </a:lnTo>
                <a:lnTo>
                  <a:pt x="840009" y="775611"/>
                </a:lnTo>
                <a:lnTo>
                  <a:pt x="840326" y="794022"/>
                </a:lnTo>
                <a:lnTo>
                  <a:pt x="840643" y="813069"/>
                </a:lnTo>
                <a:lnTo>
                  <a:pt x="840326" y="833703"/>
                </a:lnTo>
                <a:lnTo>
                  <a:pt x="840326" y="854972"/>
                </a:lnTo>
                <a:lnTo>
                  <a:pt x="844767" y="839735"/>
                </a:lnTo>
                <a:lnTo>
                  <a:pt x="849208" y="824497"/>
                </a:lnTo>
                <a:lnTo>
                  <a:pt x="857456" y="794975"/>
                </a:lnTo>
                <a:lnTo>
                  <a:pt x="864435" y="767992"/>
                </a:lnTo>
                <a:lnTo>
                  <a:pt x="870145" y="742914"/>
                </a:lnTo>
                <a:lnTo>
                  <a:pt x="878710" y="705456"/>
                </a:lnTo>
                <a:lnTo>
                  <a:pt x="881248" y="694028"/>
                </a:lnTo>
                <a:lnTo>
                  <a:pt x="882517" y="688314"/>
                </a:lnTo>
                <a:lnTo>
                  <a:pt x="878076" y="679425"/>
                </a:lnTo>
                <a:lnTo>
                  <a:pt x="874586" y="670854"/>
                </a:lnTo>
                <a:lnTo>
                  <a:pt x="871097" y="663236"/>
                </a:lnTo>
                <a:lnTo>
                  <a:pt x="868559" y="655617"/>
                </a:lnTo>
                <a:lnTo>
                  <a:pt x="864752" y="644506"/>
                </a:lnTo>
                <a:lnTo>
                  <a:pt x="863801" y="640380"/>
                </a:lnTo>
                <a:lnTo>
                  <a:pt x="867290" y="637205"/>
                </a:lnTo>
                <a:lnTo>
                  <a:pt x="876489" y="629269"/>
                </a:lnTo>
                <a:lnTo>
                  <a:pt x="881882" y="624507"/>
                </a:lnTo>
                <a:lnTo>
                  <a:pt x="888227" y="619746"/>
                </a:lnTo>
                <a:lnTo>
                  <a:pt x="894571" y="615619"/>
                </a:lnTo>
                <a:lnTo>
                  <a:pt x="900598" y="611810"/>
                </a:lnTo>
                <a:lnTo>
                  <a:pt x="921535" y="619746"/>
                </a:lnTo>
                <a:lnTo>
                  <a:pt x="939300" y="659426"/>
                </a:lnTo>
                <a:lnTo>
                  <a:pt x="934224" y="671172"/>
                </a:lnTo>
                <a:lnTo>
                  <a:pt x="928514" y="683235"/>
                </a:lnTo>
                <a:lnTo>
                  <a:pt x="922487" y="695932"/>
                </a:lnTo>
                <a:lnTo>
                  <a:pt x="923439" y="707043"/>
                </a:lnTo>
                <a:lnTo>
                  <a:pt x="924073" y="720693"/>
                </a:lnTo>
                <a:lnTo>
                  <a:pt x="924708" y="736248"/>
                </a:lnTo>
                <a:lnTo>
                  <a:pt x="924073" y="753390"/>
                </a:lnTo>
                <a:lnTo>
                  <a:pt x="923439" y="790213"/>
                </a:lnTo>
                <a:lnTo>
                  <a:pt x="921852" y="827354"/>
                </a:lnTo>
                <a:lnTo>
                  <a:pt x="920266" y="862273"/>
                </a:lnTo>
                <a:lnTo>
                  <a:pt x="918680" y="891161"/>
                </a:lnTo>
                <a:lnTo>
                  <a:pt x="916777" y="918461"/>
                </a:lnTo>
                <a:lnTo>
                  <a:pt x="918680" y="913382"/>
                </a:lnTo>
                <a:lnTo>
                  <a:pt x="923756" y="899097"/>
                </a:lnTo>
                <a:lnTo>
                  <a:pt x="927245" y="888621"/>
                </a:lnTo>
                <a:lnTo>
                  <a:pt x="931369" y="876241"/>
                </a:lnTo>
                <a:lnTo>
                  <a:pt x="935493" y="862273"/>
                </a:lnTo>
                <a:lnTo>
                  <a:pt x="939934" y="846401"/>
                </a:lnTo>
                <a:lnTo>
                  <a:pt x="943741" y="828307"/>
                </a:lnTo>
                <a:lnTo>
                  <a:pt x="947865" y="809260"/>
                </a:lnTo>
                <a:lnTo>
                  <a:pt x="951672" y="788626"/>
                </a:lnTo>
                <a:lnTo>
                  <a:pt x="955161" y="766722"/>
                </a:lnTo>
                <a:lnTo>
                  <a:pt x="957699" y="743866"/>
                </a:lnTo>
                <a:lnTo>
                  <a:pt x="958650" y="731486"/>
                </a:lnTo>
                <a:lnTo>
                  <a:pt x="959919" y="719106"/>
                </a:lnTo>
                <a:lnTo>
                  <a:pt x="960554" y="707043"/>
                </a:lnTo>
                <a:lnTo>
                  <a:pt x="960871" y="694345"/>
                </a:lnTo>
                <a:lnTo>
                  <a:pt x="961188" y="681330"/>
                </a:lnTo>
                <a:lnTo>
                  <a:pt x="961188" y="668315"/>
                </a:lnTo>
                <a:lnTo>
                  <a:pt x="969119" y="649268"/>
                </a:lnTo>
                <a:lnTo>
                  <a:pt x="970705" y="651173"/>
                </a:lnTo>
                <a:lnTo>
                  <a:pt x="973877" y="656887"/>
                </a:lnTo>
                <a:lnTo>
                  <a:pt x="976098" y="661331"/>
                </a:lnTo>
                <a:lnTo>
                  <a:pt x="978636" y="666727"/>
                </a:lnTo>
                <a:lnTo>
                  <a:pt x="981808" y="673076"/>
                </a:lnTo>
                <a:lnTo>
                  <a:pt x="984663" y="681012"/>
                </a:lnTo>
                <a:lnTo>
                  <a:pt x="988152" y="690218"/>
                </a:lnTo>
                <a:lnTo>
                  <a:pt x="991007" y="700377"/>
                </a:lnTo>
                <a:lnTo>
                  <a:pt x="993862" y="712122"/>
                </a:lnTo>
                <a:lnTo>
                  <a:pt x="997035" y="724820"/>
                </a:lnTo>
                <a:lnTo>
                  <a:pt x="999572" y="739422"/>
                </a:lnTo>
                <a:lnTo>
                  <a:pt x="1002110" y="754977"/>
                </a:lnTo>
                <a:lnTo>
                  <a:pt x="1004013" y="772436"/>
                </a:lnTo>
                <a:lnTo>
                  <a:pt x="1005600" y="790848"/>
                </a:lnTo>
                <a:lnTo>
                  <a:pt x="1005282" y="796244"/>
                </a:lnTo>
                <a:lnTo>
                  <a:pt x="1004331" y="801958"/>
                </a:lnTo>
                <a:lnTo>
                  <a:pt x="1003062" y="809260"/>
                </a:lnTo>
                <a:lnTo>
                  <a:pt x="1000841" y="817196"/>
                </a:lnTo>
                <a:lnTo>
                  <a:pt x="997669" y="826085"/>
                </a:lnTo>
                <a:lnTo>
                  <a:pt x="994497" y="836243"/>
                </a:lnTo>
                <a:lnTo>
                  <a:pt x="985932" y="858781"/>
                </a:lnTo>
                <a:lnTo>
                  <a:pt x="964043" y="914969"/>
                </a:lnTo>
                <a:lnTo>
                  <a:pt x="951037" y="948301"/>
                </a:lnTo>
                <a:lnTo>
                  <a:pt x="937079" y="985442"/>
                </a:lnTo>
                <a:lnTo>
                  <a:pt x="922804" y="1025757"/>
                </a:lnTo>
                <a:lnTo>
                  <a:pt x="915825" y="1047026"/>
                </a:lnTo>
                <a:lnTo>
                  <a:pt x="908212" y="1068929"/>
                </a:lnTo>
                <a:lnTo>
                  <a:pt x="901233" y="1091785"/>
                </a:lnTo>
                <a:lnTo>
                  <a:pt x="894254" y="1115594"/>
                </a:lnTo>
                <a:lnTo>
                  <a:pt x="886958" y="1139719"/>
                </a:lnTo>
                <a:lnTo>
                  <a:pt x="880296" y="1165115"/>
                </a:lnTo>
                <a:lnTo>
                  <a:pt x="873634" y="1190510"/>
                </a:lnTo>
                <a:lnTo>
                  <a:pt x="867290" y="1217493"/>
                </a:lnTo>
                <a:lnTo>
                  <a:pt x="861580" y="1244476"/>
                </a:lnTo>
                <a:lnTo>
                  <a:pt x="855553" y="1272728"/>
                </a:lnTo>
                <a:lnTo>
                  <a:pt x="850477" y="1301298"/>
                </a:lnTo>
                <a:lnTo>
                  <a:pt x="845402" y="1330821"/>
                </a:lnTo>
                <a:lnTo>
                  <a:pt x="840960" y="1360343"/>
                </a:lnTo>
                <a:lnTo>
                  <a:pt x="836836" y="1391135"/>
                </a:lnTo>
                <a:lnTo>
                  <a:pt x="874586" y="1434307"/>
                </a:lnTo>
                <a:lnTo>
                  <a:pt x="949768" y="1522239"/>
                </a:lnTo>
                <a:lnTo>
                  <a:pt x="990373" y="1569856"/>
                </a:lnTo>
                <a:lnTo>
                  <a:pt x="1026219" y="1613028"/>
                </a:lnTo>
                <a:lnTo>
                  <a:pt x="1041129" y="1631122"/>
                </a:lnTo>
                <a:lnTo>
                  <a:pt x="1053500" y="1646042"/>
                </a:lnTo>
                <a:lnTo>
                  <a:pt x="1062065" y="1657470"/>
                </a:lnTo>
                <a:lnTo>
                  <a:pt x="1066824" y="1664137"/>
                </a:lnTo>
                <a:lnTo>
                  <a:pt x="1071582" y="1671755"/>
                </a:lnTo>
                <a:lnTo>
                  <a:pt x="1077292" y="1680326"/>
                </a:lnTo>
                <a:lnTo>
                  <a:pt x="1080147" y="1685088"/>
                </a:lnTo>
                <a:lnTo>
                  <a:pt x="1083002" y="1689850"/>
                </a:lnTo>
                <a:lnTo>
                  <a:pt x="1085540" y="1695564"/>
                </a:lnTo>
                <a:lnTo>
                  <a:pt x="1088395" y="1701913"/>
                </a:lnTo>
                <a:lnTo>
                  <a:pt x="1090616" y="1708579"/>
                </a:lnTo>
                <a:lnTo>
                  <a:pt x="1091884" y="1715880"/>
                </a:lnTo>
                <a:lnTo>
                  <a:pt x="1093471" y="1724134"/>
                </a:lnTo>
                <a:lnTo>
                  <a:pt x="1093788" y="1733022"/>
                </a:lnTo>
                <a:lnTo>
                  <a:pt x="1093788" y="1742545"/>
                </a:lnTo>
                <a:lnTo>
                  <a:pt x="1092836" y="1753021"/>
                </a:lnTo>
                <a:lnTo>
                  <a:pt x="1090933" y="1765084"/>
                </a:lnTo>
                <a:lnTo>
                  <a:pt x="1087761" y="1777147"/>
                </a:lnTo>
                <a:lnTo>
                  <a:pt x="1086809" y="1785083"/>
                </a:lnTo>
                <a:lnTo>
                  <a:pt x="1084271" y="1801272"/>
                </a:lnTo>
                <a:lnTo>
                  <a:pt x="1076340" y="1854920"/>
                </a:lnTo>
                <a:lnTo>
                  <a:pt x="1054452" y="2009516"/>
                </a:lnTo>
                <a:lnTo>
                  <a:pt x="1023681" y="2230139"/>
                </a:lnTo>
                <a:lnTo>
                  <a:pt x="1022730" y="2236488"/>
                </a:lnTo>
                <a:lnTo>
                  <a:pt x="1021461" y="2242520"/>
                </a:lnTo>
                <a:lnTo>
                  <a:pt x="1019875" y="2248551"/>
                </a:lnTo>
                <a:lnTo>
                  <a:pt x="1018289" y="2254582"/>
                </a:lnTo>
                <a:lnTo>
                  <a:pt x="1015751" y="2259979"/>
                </a:lnTo>
                <a:lnTo>
                  <a:pt x="1013530" y="2265693"/>
                </a:lnTo>
                <a:lnTo>
                  <a:pt x="1011310" y="2271407"/>
                </a:lnTo>
                <a:lnTo>
                  <a:pt x="1008455" y="2276486"/>
                </a:lnTo>
                <a:lnTo>
                  <a:pt x="1005917" y="2281248"/>
                </a:lnTo>
                <a:lnTo>
                  <a:pt x="1002427" y="2286009"/>
                </a:lnTo>
                <a:lnTo>
                  <a:pt x="999255" y="2291088"/>
                </a:lnTo>
                <a:lnTo>
                  <a:pt x="995766" y="2295533"/>
                </a:lnTo>
                <a:lnTo>
                  <a:pt x="992276" y="2299659"/>
                </a:lnTo>
                <a:lnTo>
                  <a:pt x="988470" y="2303469"/>
                </a:lnTo>
                <a:lnTo>
                  <a:pt x="984346" y="2307278"/>
                </a:lnTo>
                <a:lnTo>
                  <a:pt x="980222" y="2311087"/>
                </a:lnTo>
                <a:lnTo>
                  <a:pt x="975781" y="2314262"/>
                </a:lnTo>
                <a:lnTo>
                  <a:pt x="971339" y="2317436"/>
                </a:lnTo>
                <a:lnTo>
                  <a:pt x="966581" y="2320293"/>
                </a:lnTo>
                <a:lnTo>
                  <a:pt x="961823" y="2322833"/>
                </a:lnTo>
                <a:lnTo>
                  <a:pt x="956747" y="2325372"/>
                </a:lnTo>
                <a:lnTo>
                  <a:pt x="951989" y="2327277"/>
                </a:lnTo>
                <a:lnTo>
                  <a:pt x="946913" y="2329182"/>
                </a:lnTo>
                <a:lnTo>
                  <a:pt x="941203" y="2331086"/>
                </a:lnTo>
                <a:lnTo>
                  <a:pt x="936128" y="2332674"/>
                </a:lnTo>
                <a:lnTo>
                  <a:pt x="930418" y="2333309"/>
                </a:lnTo>
                <a:lnTo>
                  <a:pt x="925025" y="2334578"/>
                </a:lnTo>
                <a:lnTo>
                  <a:pt x="919315" y="2334896"/>
                </a:lnTo>
                <a:lnTo>
                  <a:pt x="913605" y="2335213"/>
                </a:lnTo>
                <a:lnTo>
                  <a:pt x="907577" y="2335213"/>
                </a:lnTo>
                <a:lnTo>
                  <a:pt x="901550" y="2334896"/>
                </a:lnTo>
                <a:lnTo>
                  <a:pt x="895523" y="2333943"/>
                </a:lnTo>
                <a:lnTo>
                  <a:pt x="889813" y="2333309"/>
                </a:lnTo>
                <a:lnTo>
                  <a:pt x="883786" y="2332356"/>
                </a:lnTo>
                <a:lnTo>
                  <a:pt x="878076" y="2330769"/>
                </a:lnTo>
                <a:lnTo>
                  <a:pt x="872683" y="2328864"/>
                </a:lnTo>
                <a:lnTo>
                  <a:pt x="867290" y="2326642"/>
                </a:lnTo>
                <a:lnTo>
                  <a:pt x="862214" y="2324420"/>
                </a:lnTo>
                <a:lnTo>
                  <a:pt x="857456" y="2321881"/>
                </a:lnTo>
                <a:lnTo>
                  <a:pt x="852698" y="2319341"/>
                </a:lnTo>
                <a:lnTo>
                  <a:pt x="848257" y="2316167"/>
                </a:lnTo>
                <a:lnTo>
                  <a:pt x="843815" y="2312992"/>
                </a:lnTo>
                <a:lnTo>
                  <a:pt x="839692" y="2309183"/>
                </a:lnTo>
                <a:lnTo>
                  <a:pt x="835568" y="2305373"/>
                </a:lnTo>
                <a:lnTo>
                  <a:pt x="831761" y="2301882"/>
                </a:lnTo>
                <a:lnTo>
                  <a:pt x="827954" y="2297755"/>
                </a:lnTo>
                <a:lnTo>
                  <a:pt x="824782" y="2293311"/>
                </a:lnTo>
                <a:lnTo>
                  <a:pt x="821293" y="2288866"/>
                </a:lnTo>
                <a:lnTo>
                  <a:pt x="818755" y="2283787"/>
                </a:lnTo>
                <a:lnTo>
                  <a:pt x="815900" y="2279026"/>
                </a:lnTo>
                <a:lnTo>
                  <a:pt x="813362" y="2274264"/>
                </a:lnTo>
                <a:lnTo>
                  <a:pt x="811141" y="2269185"/>
                </a:lnTo>
                <a:lnTo>
                  <a:pt x="809238" y="2263471"/>
                </a:lnTo>
                <a:lnTo>
                  <a:pt x="807335" y="2258392"/>
                </a:lnTo>
                <a:lnTo>
                  <a:pt x="805749" y="2252678"/>
                </a:lnTo>
                <a:lnTo>
                  <a:pt x="804162" y="2246646"/>
                </a:lnTo>
                <a:lnTo>
                  <a:pt x="803211" y="2241250"/>
                </a:lnTo>
                <a:lnTo>
                  <a:pt x="802576" y="2234901"/>
                </a:lnTo>
                <a:lnTo>
                  <a:pt x="801942" y="2228869"/>
                </a:lnTo>
                <a:lnTo>
                  <a:pt x="801625" y="2222838"/>
                </a:lnTo>
                <a:lnTo>
                  <a:pt x="801625" y="2216807"/>
                </a:lnTo>
                <a:lnTo>
                  <a:pt x="801942" y="2210458"/>
                </a:lnTo>
                <a:lnTo>
                  <a:pt x="802576" y="2204109"/>
                </a:lnTo>
                <a:lnTo>
                  <a:pt x="803211" y="2197443"/>
                </a:lnTo>
                <a:lnTo>
                  <a:pt x="833981" y="1990152"/>
                </a:lnTo>
                <a:lnTo>
                  <a:pt x="855235" y="1846032"/>
                </a:lnTo>
                <a:lnTo>
                  <a:pt x="861897" y="1797146"/>
                </a:lnTo>
                <a:lnTo>
                  <a:pt x="863801" y="1783178"/>
                </a:lnTo>
                <a:lnTo>
                  <a:pt x="864435" y="1777147"/>
                </a:lnTo>
                <a:lnTo>
                  <a:pt x="861897" y="1774290"/>
                </a:lnTo>
                <a:lnTo>
                  <a:pt x="855553" y="1767623"/>
                </a:lnTo>
                <a:lnTo>
                  <a:pt x="833030" y="1744133"/>
                </a:lnTo>
                <a:lnTo>
                  <a:pt x="763558" y="1673343"/>
                </a:lnTo>
                <a:lnTo>
                  <a:pt x="687424" y="1595886"/>
                </a:lnTo>
                <a:lnTo>
                  <a:pt x="657288" y="1564777"/>
                </a:lnTo>
                <a:lnTo>
                  <a:pt x="637620" y="1543825"/>
                </a:lnTo>
                <a:lnTo>
                  <a:pt x="624931" y="1537159"/>
                </a:lnTo>
                <a:lnTo>
                  <a:pt x="612876" y="1530175"/>
                </a:lnTo>
                <a:lnTo>
                  <a:pt x="600822" y="1523192"/>
                </a:lnTo>
                <a:lnTo>
                  <a:pt x="589719" y="1516208"/>
                </a:lnTo>
                <a:lnTo>
                  <a:pt x="578933" y="1508907"/>
                </a:lnTo>
                <a:lnTo>
                  <a:pt x="569100" y="1501605"/>
                </a:lnTo>
                <a:lnTo>
                  <a:pt x="559266" y="1494622"/>
                </a:lnTo>
                <a:lnTo>
                  <a:pt x="550383" y="1487003"/>
                </a:lnTo>
                <a:lnTo>
                  <a:pt x="541818" y="1480019"/>
                </a:lnTo>
                <a:lnTo>
                  <a:pt x="533570" y="1472718"/>
                </a:lnTo>
                <a:lnTo>
                  <a:pt x="525957" y="1465099"/>
                </a:lnTo>
                <a:lnTo>
                  <a:pt x="518978" y="1458116"/>
                </a:lnTo>
                <a:lnTo>
                  <a:pt x="511682" y="1451132"/>
                </a:lnTo>
                <a:lnTo>
                  <a:pt x="505655" y="1444148"/>
                </a:lnTo>
                <a:lnTo>
                  <a:pt x="499945" y="1436847"/>
                </a:lnTo>
                <a:lnTo>
                  <a:pt x="494235" y="1430181"/>
                </a:lnTo>
                <a:lnTo>
                  <a:pt x="489159" y="1423514"/>
                </a:lnTo>
                <a:lnTo>
                  <a:pt x="484718" y="1416848"/>
                </a:lnTo>
                <a:lnTo>
                  <a:pt x="480277" y="1410499"/>
                </a:lnTo>
                <a:lnTo>
                  <a:pt x="476470" y="1404150"/>
                </a:lnTo>
                <a:lnTo>
                  <a:pt x="473298" y="1397801"/>
                </a:lnTo>
                <a:lnTo>
                  <a:pt x="469808" y="1392405"/>
                </a:lnTo>
                <a:lnTo>
                  <a:pt x="464733" y="1381294"/>
                </a:lnTo>
                <a:lnTo>
                  <a:pt x="460926" y="1371453"/>
                </a:lnTo>
                <a:lnTo>
                  <a:pt x="458706" y="1362565"/>
                </a:lnTo>
                <a:lnTo>
                  <a:pt x="457754" y="1359073"/>
                </a:lnTo>
                <a:lnTo>
                  <a:pt x="457119" y="1355264"/>
                </a:lnTo>
                <a:lnTo>
                  <a:pt x="457119" y="1352089"/>
                </a:lnTo>
                <a:lnTo>
                  <a:pt x="457119" y="1349550"/>
                </a:lnTo>
                <a:lnTo>
                  <a:pt x="456802" y="1347010"/>
                </a:lnTo>
                <a:lnTo>
                  <a:pt x="456168" y="1344788"/>
                </a:lnTo>
                <a:lnTo>
                  <a:pt x="454264" y="1342566"/>
                </a:lnTo>
                <a:lnTo>
                  <a:pt x="452361" y="1340344"/>
                </a:lnTo>
                <a:lnTo>
                  <a:pt x="449823" y="1338439"/>
                </a:lnTo>
                <a:lnTo>
                  <a:pt x="446968" y="1336217"/>
                </a:lnTo>
                <a:lnTo>
                  <a:pt x="440624" y="1332408"/>
                </a:lnTo>
                <a:lnTo>
                  <a:pt x="434279" y="1328598"/>
                </a:lnTo>
                <a:lnTo>
                  <a:pt x="431107" y="1326376"/>
                </a:lnTo>
                <a:lnTo>
                  <a:pt x="428887" y="1324472"/>
                </a:lnTo>
                <a:lnTo>
                  <a:pt x="426666" y="1322250"/>
                </a:lnTo>
                <a:lnTo>
                  <a:pt x="425397" y="1319393"/>
                </a:lnTo>
                <a:lnTo>
                  <a:pt x="424128" y="1317170"/>
                </a:lnTo>
                <a:lnTo>
                  <a:pt x="424128" y="1314631"/>
                </a:lnTo>
                <a:lnTo>
                  <a:pt x="425714" y="1302568"/>
                </a:lnTo>
                <a:lnTo>
                  <a:pt x="427618" y="1289553"/>
                </a:lnTo>
                <a:lnTo>
                  <a:pt x="429521" y="1275268"/>
                </a:lnTo>
                <a:lnTo>
                  <a:pt x="432059" y="1260983"/>
                </a:lnTo>
                <a:lnTo>
                  <a:pt x="438086" y="1229873"/>
                </a:lnTo>
                <a:lnTo>
                  <a:pt x="445382" y="1196542"/>
                </a:lnTo>
                <a:lnTo>
                  <a:pt x="453313" y="1161623"/>
                </a:lnTo>
                <a:lnTo>
                  <a:pt x="462195" y="1125117"/>
                </a:lnTo>
                <a:lnTo>
                  <a:pt x="471712" y="1087658"/>
                </a:lnTo>
                <a:lnTo>
                  <a:pt x="481229" y="1049883"/>
                </a:lnTo>
                <a:lnTo>
                  <a:pt x="501531" y="974014"/>
                </a:lnTo>
                <a:lnTo>
                  <a:pt x="521199" y="901001"/>
                </a:lnTo>
                <a:lnTo>
                  <a:pt x="538963" y="833386"/>
                </a:lnTo>
                <a:lnTo>
                  <a:pt x="546577" y="803228"/>
                </a:lnTo>
                <a:lnTo>
                  <a:pt x="553238" y="775293"/>
                </a:lnTo>
                <a:lnTo>
                  <a:pt x="622710" y="754659"/>
                </a:lnTo>
                <a:lnTo>
                  <a:pt x="591305" y="753072"/>
                </a:lnTo>
                <a:lnTo>
                  <a:pt x="520881" y="750215"/>
                </a:lnTo>
                <a:lnTo>
                  <a:pt x="482497" y="748628"/>
                </a:lnTo>
                <a:lnTo>
                  <a:pt x="448554" y="747358"/>
                </a:lnTo>
                <a:lnTo>
                  <a:pt x="423494" y="747041"/>
                </a:lnTo>
                <a:lnTo>
                  <a:pt x="415563" y="747358"/>
                </a:lnTo>
                <a:lnTo>
                  <a:pt x="411439" y="747993"/>
                </a:lnTo>
                <a:lnTo>
                  <a:pt x="409853" y="748628"/>
                </a:lnTo>
                <a:lnTo>
                  <a:pt x="406364" y="750850"/>
                </a:lnTo>
                <a:lnTo>
                  <a:pt x="396847" y="757516"/>
                </a:lnTo>
                <a:lnTo>
                  <a:pt x="382889" y="767992"/>
                </a:lnTo>
                <a:lnTo>
                  <a:pt x="366393" y="781007"/>
                </a:lnTo>
                <a:lnTo>
                  <a:pt x="325472" y="812752"/>
                </a:lnTo>
                <a:lnTo>
                  <a:pt x="279791" y="849258"/>
                </a:lnTo>
                <a:lnTo>
                  <a:pt x="195093" y="917826"/>
                </a:lnTo>
                <a:lnTo>
                  <a:pt x="154805" y="951158"/>
                </a:lnTo>
                <a:lnTo>
                  <a:pt x="154488" y="951475"/>
                </a:lnTo>
                <a:lnTo>
                  <a:pt x="150681" y="954332"/>
                </a:lnTo>
                <a:lnTo>
                  <a:pt x="146875" y="957506"/>
                </a:lnTo>
                <a:lnTo>
                  <a:pt x="143068" y="960046"/>
                </a:lnTo>
                <a:lnTo>
                  <a:pt x="139261" y="962586"/>
                </a:lnTo>
                <a:lnTo>
                  <a:pt x="135454" y="964808"/>
                </a:lnTo>
                <a:lnTo>
                  <a:pt x="131013" y="966712"/>
                </a:lnTo>
                <a:lnTo>
                  <a:pt x="126889" y="968617"/>
                </a:lnTo>
                <a:lnTo>
                  <a:pt x="122766" y="969887"/>
                </a:lnTo>
                <a:lnTo>
                  <a:pt x="113883" y="972426"/>
                </a:lnTo>
                <a:lnTo>
                  <a:pt x="105318" y="974014"/>
                </a:lnTo>
                <a:lnTo>
                  <a:pt x="96436" y="975283"/>
                </a:lnTo>
                <a:lnTo>
                  <a:pt x="87554" y="974966"/>
                </a:lnTo>
                <a:lnTo>
                  <a:pt x="78671" y="974014"/>
                </a:lnTo>
                <a:lnTo>
                  <a:pt x="70106" y="972109"/>
                </a:lnTo>
                <a:lnTo>
                  <a:pt x="61541" y="969569"/>
                </a:lnTo>
                <a:lnTo>
                  <a:pt x="52976" y="966395"/>
                </a:lnTo>
                <a:lnTo>
                  <a:pt x="48852" y="964490"/>
                </a:lnTo>
                <a:lnTo>
                  <a:pt x="45363" y="962268"/>
                </a:lnTo>
                <a:lnTo>
                  <a:pt x="41239" y="959729"/>
                </a:lnTo>
                <a:lnTo>
                  <a:pt x="37432" y="956872"/>
                </a:lnTo>
                <a:lnTo>
                  <a:pt x="33626" y="954015"/>
                </a:lnTo>
                <a:lnTo>
                  <a:pt x="30453" y="951158"/>
                </a:lnTo>
                <a:lnTo>
                  <a:pt x="26647" y="947666"/>
                </a:lnTo>
                <a:lnTo>
                  <a:pt x="23792" y="944491"/>
                </a:lnTo>
                <a:lnTo>
                  <a:pt x="20302" y="940682"/>
                </a:lnTo>
                <a:lnTo>
                  <a:pt x="17764" y="936873"/>
                </a:lnTo>
                <a:lnTo>
                  <a:pt x="14909" y="933063"/>
                </a:lnTo>
                <a:lnTo>
                  <a:pt x="12689" y="929254"/>
                </a:lnTo>
                <a:lnTo>
                  <a:pt x="10468" y="925127"/>
                </a:lnTo>
                <a:lnTo>
                  <a:pt x="8248" y="921000"/>
                </a:lnTo>
                <a:lnTo>
                  <a:pt x="6662" y="916874"/>
                </a:lnTo>
                <a:lnTo>
                  <a:pt x="4758" y="912429"/>
                </a:lnTo>
                <a:lnTo>
                  <a:pt x="2538" y="903858"/>
                </a:lnTo>
                <a:lnTo>
                  <a:pt x="634" y="894970"/>
                </a:lnTo>
                <a:lnTo>
                  <a:pt x="0" y="886399"/>
                </a:lnTo>
                <a:lnTo>
                  <a:pt x="0" y="877511"/>
                </a:lnTo>
                <a:lnTo>
                  <a:pt x="952" y="868622"/>
                </a:lnTo>
                <a:lnTo>
                  <a:pt x="2538" y="859734"/>
                </a:lnTo>
                <a:lnTo>
                  <a:pt x="5075" y="851163"/>
                </a:lnTo>
                <a:lnTo>
                  <a:pt x="8882" y="842909"/>
                </a:lnTo>
                <a:lnTo>
                  <a:pt x="10785" y="838782"/>
                </a:lnTo>
                <a:lnTo>
                  <a:pt x="13006" y="834656"/>
                </a:lnTo>
                <a:lnTo>
                  <a:pt x="15544" y="831164"/>
                </a:lnTo>
                <a:lnTo>
                  <a:pt x="18082" y="827354"/>
                </a:lnTo>
                <a:lnTo>
                  <a:pt x="20937" y="823545"/>
                </a:lnTo>
                <a:lnTo>
                  <a:pt x="24109" y="820053"/>
                </a:lnTo>
                <a:lnTo>
                  <a:pt x="27281" y="816561"/>
                </a:lnTo>
                <a:lnTo>
                  <a:pt x="30771" y="813069"/>
                </a:lnTo>
                <a:lnTo>
                  <a:pt x="80575" y="775611"/>
                </a:lnTo>
                <a:lnTo>
                  <a:pt x="189700" y="694028"/>
                </a:lnTo>
                <a:lnTo>
                  <a:pt x="248386" y="650220"/>
                </a:lnTo>
                <a:lnTo>
                  <a:pt x="300094" y="612127"/>
                </a:lnTo>
                <a:lnTo>
                  <a:pt x="321348" y="596572"/>
                </a:lnTo>
                <a:lnTo>
                  <a:pt x="337843" y="585144"/>
                </a:lnTo>
                <a:lnTo>
                  <a:pt x="349263" y="577208"/>
                </a:lnTo>
                <a:lnTo>
                  <a:pt x="352436" y="574986"/>
                </a:lnTo>
                <a:lnTo>
                  <a:pt x="354022" y="574351"/>
                </a:lnTo>
                <a:lnTo>
                  <a:pt x="460926" y="562606"/>
                </a:lnTo>
                <a:lnTo>
                  <a:pt x="554190" y="552448"/>
                </a:lnTo>
                <a:lnTo>
                  <a:pt x="595112" y="548003"/>
                </a:lnTo>
                <a:lnTo>
                  <a:pt x="631275" y="544512"/>
                </a:lnTo>
                <a:lnTo>
                  <a:pt x="663315" y="541655"/>
                </a:lnTo>
                <a:lnTo>
                  <a:pt x="690596" y="539750"/>
                </a:lnTo>
                <a:close/>
                <a:moveTo>
                  <a:pt x="912333" y="0"/>
                </a:moveTo>
                <a:lnTo>
                  <a:pt x="923772" y="0"/>
                </a:lnTo>
                <a:lnTo>
                  <a:pt x="935529" y="0"/>
                </a:lnTo>
                <a:lnTo>
                  <a:pt x="943791" y="636"/>
                </a:lnTo>
                <a:lnTo>
                  <a:pt x="952052" y="1908"/>
                </a:lnTo>
                <a:lnTo>
                  <a:pt x="960632" y="3817"/>
                </a:lnTo>
                <a:lnTo>
                  <a:pt x="969211" y="5407"/>
                </a:lnTo>
                <a:lnTo>
                  <a:pt x="977473" y="8270"/>
                </a:lnTo>
                <a:lnTo>
                  <a:pt x="986052" y="11451"/>
                </a:lnTo>
                <a:lnTo>
                  <a:pt x="993996" y="14949"/>
                </a:lnTo>
                <a:lnTo>
                  <a:pt x="1001940" y="19084"/>
                </a:lnTo>
                <a:lnTo>
                  <a:pt x="1010202" y="22901"/>
                </a:lnTo>
                <a:lnTo>
                  <a:pt x="1017828" y="27990"/>
                </a:lnTo>
                <a:lnTo>
                  <a:pt x="1025454" y="33080"/>
                </a:lnTo>
                <a:lnTo>
                  <a:pt x="1032762" y="39123"/>
                </a:lnTo>
                <a:lnTo>
                  <a:pt x="1039753" y="44848"/>
                </a:lnTo>
                <a:lnTo>
                  <a:pt x="1047061" y="51210"/>
                </a:lnTo>
                <a:lnTo>
                  <a:pt x="1053734" y="57889"/>
                </a:lnTo>
                <a:lnTo>
                  <a:pt x="1060407" y="65523"/>
                </a:lnTo>
                <a:lnTo>
                  <a:pt x="1066127" y="72839"/>
                </a:lnTo>
                <a:lnTo>
                  <a:pt x="1072164" y="80791"/>
                </a:lnTo>
                <a:lnTo>
                  <a:pt x="1077884" y="89061"/>
                </a:lnTo>
                <a:lnTo>
                  <a:pt x="1082968" y="97331"/>
                </a:lnTo>
                <a:lnTo>
                  <a:pt x="1087734" y="106555"/>
                </a:lnTo>
                <a:lnTo>
                  <a:pt x="1092183" y="115779"/>
                </a:lnTo>
                <a:lnTo>
                  <a:pt x="1096313" y="125003"/>
                </a:lnTo>
                <a:lnTo>
                  <a:pt x="1100127" y="134546"/>
                </a:lnTo>
                <a:lnTo>
                  <a:pt x="1103304" y="145042"/>
                </a:lnTo>
                <a:lnTo>
                  <a:pt x="1106164" y="155220"/>
                </a:lnTo>
                <a:lnTo>
                  <a:pt x="1108706" y="166035"/>
                </a:lnTo>
                <a:lnTo>
                  <a:pt x="1110612" y="176849"/>
                </a:lnTo>
                <a:lnTo>
                  <a:pt x="1111566" y="187982"/>
                </a:lnTo>
                <a:lnTo>
                  <a:pt x="1112519" y="199433"/>
                </a:lnTo>
                <a:lnTo>
                  <a:pt x="1112837" y="210883"/>
                </a:lnTo>
                <a:lnTo>
                  <a:pt x="1112519" y="222970"/>
                </a:lnTo>
                <a:lnTo>
                  <a:pt x="1110930" y="247144"/>
                </a:lnTo>
                <a:lnTo>
                  <a:pt x="1109024" y="271636"/>
                </a:lnTo>
                <a:lnTo>
                  <a:pt x="1106164" y="296764"/>
                </a:lnTo>
                <a:lnTo>
                  <a:pt x="1104575" y="308851"/>
                </a:lnTo>
                <a:lnTo>
                  <a:pt x="1102351" y="321574"/>
                </a:lnTo>
                <a:lnTo>
                  <a:pt x="1100444" y="333978"/>
                </a:lnTo>
                <a:lnTo>
                  <a:pt x="1097902" y="345747"/>
                </a:lnTo>
                <a:lnTo>
                  <a:pt x="1095360" y="358152"/>
                </a:lnTo>
                <a:lnTo>
                  <a:pt x="1092183" y="369921"/>
                </a:lnTo>
                <a:lnTo>
                  <a:pt x="1089323" y="381372"/>
                </a:lnTo>
                <a:lnTo>
                  <a:pt x="1085510" y="393140"/>
                </a:lnTo>
                <a:lnTo>
                  <a:pt x="1082014" y="404273"/>
                </a:lnTo>
                <a:lnTo>
                  <a:pt x="1077884" y="415406"/>
                </a:lnTo>
                <a:lnTo>
                  <a:pt x="1073753" y="425902"/>
                </a:lnTo>
                <a:lnTo>
                  <a:pt x="1068986" y="436080"/>
                </a:lnTo>
                <a:lnTo>
                  <a:pt x="1063585" y="445941"/>
                </a:lnTo>
                <a:lnTo>
                  <a:pt x="1058501" y="455483"/>
                </a:lnTo>
                <a:lnTo>
                  <a:pt x="1052463" y="464389"/>
                </a:lnTo>
                <a:lnTo>
                  <a:pt x="1046108" y="472977"/>
                </a:lnTo>
                <a:lnTo>
                  <a:pt x="1039753" y="481247"/>
                </a:lnTo>
                <a:lnTo>
                  <a:pt x="1032762" y="488563"/>
                </a:lnTo>
                <a:lnTo>
                  <a:pt x="1025454" y="495242"/>
                </a:lnTo>
                <a:lnTo>
                  <a:pt x="1017510" y="501922"/>
                </a:lnTo>
                <a:lnTo>
                  <a:pt x="1009248" y="507647"/>
                </a:lnTo>
                <a:lnTo>
                  <a:pt x="1000351" y="512736"/>
                </a:lnTo>
                <a:lnTo>
                  <a:pt x="991454" y="516871"/>
                </a:lnTo>
                <a:lnTo>
                  <a:pt x="981921" y="520688"/>
                </a:lnTo>
                <a:lnTo>
                  <a:pt x="971435" y="523551"/>
                </a:lnTo>
                <a:lnTo>
                  <a:pt x="960949" y="525778"/>
                </a:lnTo>
                <a:lnTo>
                  <a:pt x="953005" y="526732"/>
                </a:lnTo>
                <a:lnTo>
                  <a:pt x="944426" y="527050"/>
                </a:lnTo>
                <a:lnTo>
                  <a:pt x="935847" y="526414"/>
                </a:lnTo>
                <a:lnTo>
                  <a:pt x="926314" y="525141"/>
                </a:lnTo>
                <a:lnTo>
                  <a:pt x="917099" y="523233"/>
                </a:lnTo>
                <a:lnTo>
                  <a:pt x="907884" y="520688"/>
                </a:lnTo>
                <a:lnTo>
                  <a:pt x="898669" y="517190"/>
                </a:lnTo>
                <a:lnTo>
                  <a:pt x="888819" y="513373"/>
                </a:lnTo>
                <a:lnTo>
                  <a:pt x="879286" y="508283"/>
                </a:lnTo>
                <a:lnTo>
                  <a:pt x="869118" y="503194"/>
                </a:lnTo>
                <a:lnTo>
                  <a:pt x="859585" y="496833"/>
                </a:lnTo>
                <a:lnTo>
                  <a:pt x="849735" y="490153"/>
                </a:lnTo>
                <a:lnTo>
                  <a:pt x="840202" y="482837"/>
                </a:lnTo>
                <a:lnTo>
                  <a:pt x="830987" y="474886"/>
                </a:lnTo>
                <a:lnTo>
                  <a:pt x="821454" y="465979"/>
                </a:lnTo>
                <a:lnTo>
                  <a:pt x="812239" y="456755"/>
                </a:lnTo>
                <a:lnTo>
                  <a:pt x="803342" y="446577"/>
                </a:lnTo>
                <a:lnTo>
                  <a:pt x="794445" y="435762"/>
                </a:lnTo>
                <a:lnTo>
                  <a:pt x="786183" y="424630"/>
                </a:lnTo>
                <a:lnTo>
                  <a:pt x="778240" y="412225"/>
                </a:lnTo>
                <a:lnTo>
                  <a:pt x="770296" y="400138"/>
                </a:lnTo>
                <a:lnTo>
                  <a:pt x="762987" y="386779"/>
                </a:lnTo>
                <a:lnTo>
                  <a:pt x="756314" y="372784"/>
                </a:lnTo>
                <a:lnTo>
                  <a:pt x="749324" y="358470"/>
                </a:lnTo>
                <a:lnTo>
                  <a:pt x="743604" y="343203"/>
                </a:lnTo>
                <a:lnTo>
                  <a:pt x="738202" y="327617"/>
                </a:lnTo>
                <a:lnTo>
                  <a:pt x="733436" y="311077"/>
                </a:lnTo>
                <a:lnTo>
                  <a:pt x="728987" y="294219"/>
                </a:lnTo>
                <a:lnTo>
                  <a:pt x="725810" y="276725"/>
                </a:lnTo>
                <a:lnTo>
                  <a:pt x="722632" y="258595"/>
                </a:lnTo>
                <a:lnTo>
                  <a:pt x="720408" y="240146"/>
                </a:lnTo>
                <a:lnTo>
                  <a:pt x="719137" y="221062"/>
                </a:lnTo>
                <a:lnTo>
                  <a:pt x="719772" y="209293"/>
                </a:lnTo>
                <a:lnTo>
                  <a:pt x="721361" y="197206"/>
                </a:lnTo>
                <a:lnTo>
                  <a:pt x="722632" y="185756"/>
                </a:lnTo>
                <a:lnTo>
                  <a:pt x="724856" y="174623"/>
                </a:lnTo>
                <a:lnTo>
                  <a:pt x="727399" y="163490"/>
                </a:lnTo>
                <a:lnTo>
                  <a:pt x="730576" y="152676"/>
                </a:lnTo>
                <a:lnTo>
                  <a:pt x="734389" y="142179"/>
                </a:lnTo>
                <a:lnTo>
                  <a:pt x="737884" y="131683"/>
                </a:lnTo>
                <a:lnTo>
                  <a:pt x="742333" y="121823"/>
                </a:lnTo>
                <a:lnTo>
                  <a:pt x="746782" y="111962"/>
                </a:lnTo>
                <a:lnTo>
                  <a:pt x="752184" y="102420"/>
                </a:lnTo>
                <a:lnTo>
                  <a:pt x="757268" y="93514"/>
                </a:lnTo>
                <a:lnTo>
                  <a:pt x="763305" y="84290"/>
                </a:lnTo>
                <a:lnTo>
                  <a:pt x="769660" y="76338"/>
                </a:lnTo>
                <a:lnTo>
                  <a:pt x="776015" y="68068"/>
                </a:lnTo>
                <a:lnTo>
                  <a:pt x="783006" y="60116"/>
                </a:lnTo>
                <a:lnTo>
                  <a:pt x="790314" y="53118"/>
                </a:lnTo>
                <a:lnTo>
                  <a:pt x="797940" y="46121"/>
                </a:lnTo>
                <a:lnTo>
                  <a:pt x="805567" y="39759"/>
                </a:lnTo>
                <a:lnTo>
                  <a:pt x="813828" y="33398"/>
                </a:lnTo>
                <a:lnTo>
                  <a:pt x="822725" y="27990"/>
                </a:lnTo>
                <a:lnTo>
                  <a:pt x="831305" y="22901"/>
                </a:lnTo>
                <a:lnTo>
                  <a:pt x="840520" y="18130"/>
                </a:lnTo>
                <a:lnTo>
                  <a:pt x="849735" y="13995"/>
                </a:lnTo>
                <a:lnTo>
                  <a:pt x="859903" y="10496"/>
                </a:lnTo>
                <a:lnTo>
                  <a:pt x="870071" y="7316"/>
                </a:lnTo>
                <a:lnTo>
                  <a:pt x="879922" y="4771"/>
                </a:lnTo>
                <a:lnTo>
                  <a:pt x="890725" y="2544"/>
                </a:lnTo>
                <a:lnTo>
                  <a:pt x="901529" y="954"/>
                </a:lnTo>
                <a:lnTo>
                  <a:pt x="912333" y="0"/>
                </a:lnTo>
                <a:close/>
              </a:path>
            </a:pathLst>
          </a:custGeom>
          <a:solidFill>
            <a:srgbClr val="FEFFFF"/>
          </a:solidFill>
          <a:ln>
            <a:noFill/>
          </a:ln>
        </p:spPr>
        <p:txBody>
          <a:bodyPr anchor="ctr">
            <a:scene3d>
              <a:camera prst="orthographicFront"/>
              <a:lightRig rig="threePt" dir="t"/>
            </a:scene3d>
            <a:sp3d>
              <a:contourClr>
                <a:srgbClr val="FFFFFF"/>
              </a:contourClr>
            </a:sp3d>
          </a:bodyPr>
          <a:lstStyle/>
          <a:p>
            <a:pPr algn="ctr"/>
            <a:endParaRPr lang="zh-CN" altLang="en-US">
              <a:solidFill>
                <a:srgbClr val="FFFFFF"/>
              </a:solidFill>
              <a:ea typeface="Calibri" panose="020F0502020204030204" pitchFamily="34" charset="0"/>
              <a:cs typeface="Calibri" panose="020F0502020204030204" pitchFamily="34" charset="0"/>
            </a:endParaRPr>
          </a:p>
        </p:txBody>
      </p:sp>
      <p:sp>
        <p:nvSpPr>
          <p:cNvPr id="33" name="矩形 32"/>
          <p:cNvSpPr/>
          <p:nvPr/>
        </p:nvSpPr>
        <p:spPr>
          <a:xfrm>
            <a:off x="312007" y="3217565"/>
            <a:ext cx="2648052" cy="7282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dirty="0">
                <a:solidFill>
                  <a:srgbClr val="FEFFFF"/>
                </a:solidFill>
                <a:latin typeface="Calibri" panose="020F0502020204030204" pitchFamily="34" charset="0"/>
                <a:ea typeface="Calibri" panose="020F0502020204030204" pitchFamily="34" charset="0"/>
                <a:cs typeface="Calibri" panose="020F0502020204030204" pitchFamily="34" charset="0"/>
              </a:rPr>
              <a:t>Enter text</a:t>
            </a:r>
            <a:endParaRPr lang="zh-CN" altLang="zh-CN" dirty="0">
              <a:solidFill>
                <a:srgbClr val="FEFFFF"/>
              </a:solidFill>
              <a:latin typeface="Calibri" panose="020F0502020204030204" pitchFamily="34" charset="0"/>
              <a:ea typeface="Calibri" panose="020F0502020204030204" pitchFamily="34" charset="0"/>
              <a:cs typeface="Calibri" panose="020F0502020204030204" pitchFamily="34" charset="0"/>
            </a:endParaRPr>
          </a:p>
        </p:txBody>
      </p:sp>
      <p:sp>
        <p:nvSpPr>
          <p:cNvPr id="34" name="矩形 33"/>
          <p:cNvSpPr/>
          <p:nvPr/>
        </p:nvSpPr>
        <p:spPr>
          <a:xfrm>
            <a:off x="3272921" y="3217565"/>
            <a:ext cx="2648052" cy="7282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dirty="0">
                <a:solidFill>
                  <a:srgbClr val="FEFFFF"/>
                </a:solidFill>
                <a:latin typeface="Calibri" panose="020F0502020204030204" pitchFamily="34" charset="0"/>
                <a:ea typeface="Calibri" panose="020F0502020204030204" pitchFamily="34" charset="0"/>
                <a:cs typeface="Calibri" panose="020F0502020204030204" pitchFamily="34" charset="0"/>
              </a:rPr>
              <a:t>Enter text</a:t>
            </a:r>
            <a:endParaRPr lang="zh-CN" altLang="zh-CN" dirty="0">
              <a:solidFill>
                <a:srgbClr val="FEFFFF"/>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矩形 34"/>
          <p:cNvSpPr/>
          <p:nvPr/>
        </p:nvSpPr>
        <p:spPr>
          <a:xfrm>
            <a:off x="6233835" y="3217565"/>
            <a:ext cx="2648052" cy="7282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dirty="0">
                <a:solidFill>
                  <a:srgbClr val="FEFFFF"/>
                </a:solidFill>
                <a:latin typeface="Calibri" panose="020F0502020204030204" pitchFamily="34" charset="0"/>
                <a:ea typeface="Calibri" panose="020F0502020204030204" pitchFamily="34" charset="0"/>
                <a:cs typeface="Calibri" panose="020F0502020204030204" pitchFamily="34" charset="0"/>
              </a:rPr>
              <a:t>Enter text</a:t>
            </a:r>
            <a:endParaRPr lang="zh-CN" altLang="zh-CN" dirty="0">
              <a:solidFill>
                <a:srgbClr val="FEFFFF"/>
              </a:solidFill>
              <a:latin typeface="Calibri" panose="020F0502020204030204" pitchFamily="34" charset="0"/>
              <a:ea typeface="Calibri" panose="020F0502020204030204" pitchFamily="34" charset="0"/>
              <a:cs typeface="Calibri" panose="020F0502020204030204" pitchFamily="34" charset="0"/>
            </a:endParaRPr>
          </a:p>
        </p:txBody>
      </p:sp>
      <p:sp>
        <p:nvSpPr>
          <p:cNvPr id="38" name="KSO_Shape"/>
          <p:cNvSpPr/>
          <p:nvPr/>
        </p:nvSpPr>
        <p:spPr>
          <a:xfrm>
            <a:off x="2897531" y="2277723"/>
            <a:ext cx="363537" cy="363537"/>
          </a:xfrm>
          <a:custGeom>
            <a:avLst/>
            <a:gdLst>
              <a:gd name="connsiteX0" fmla="*/ 266223 w 594308"/>
              <a:gd name="connsiteY0" fmla="*/ 155067 h 594308"/>
              <a:gd name="connsiteX1" fmla="*/ 343018 w 594308"/>
              <a:gd name="connsiteY1" fmla="*/ 155067 h 594308"/>
              <a:gd name="connsiteX2" fmla="*/ 495418 w 594308"/>
              <a:gd name="connsiteY2" fmla="*/ 297467 h 594308"/>
              <a:gd name="connsiteX3" fmla="*/ 343018 w 594308"/>
              <a:gd name="connsiteY3" fmla="*/ 439241 h 594308"/>
              <a:gd name="connsiteX4" fmla="*/ 266223 w 594308"/>
              <a:gd name="connsiteY4" fmla="*/ 439241 h 594308"/>
              <a:gd name="connsiteX5" fmla="*/ 392429 w 594308"/>
              <a:gd name="connsiteY5" fmla="*/ 322191 h 594308"/>
              <a:gd name="connsiteX6" fmla="*/ 98890 w 594308"/>
              <a:gd name="connsiteY6" fmla="*/ 322191 h 594308"/>
              <a:gd name="connsiteX7" fmla="*/ 98890 w 594308"/>
              <a:gd name="connsiteY7" fmla="*/ 272117 h 594308"/>
              <a:gd name="connsiteX8" fmla="*/ 392429 w 594308"/>
              <a:gd name="connsiteY8" fmla="*/ 272117 h 594308"/>
              <a:gd name="connsiteX9" fmla="*/ 297154 w 594308"/>
              <a:gd name="connsiteY9" fmla="*/ 56239 h 594308"/>
              <a:gd name="connsiteX10" fmla="*/ 56239 w 594308"/>
              <a:gd name="connsiteY10" fmla="*/ 297154 h 594308"/>
              <a:gd name="connsiteX11" fmla="*/ 297154 w 594308"/>
              <a:gd name="connsiteY11" fmla="*/ 538069 h 594308"/>
              <a:gd name="connsiteX12" fmla="*/ 538069 w 594308"/>
              <a:gd name="connsiteY12" fmla="*/ 297154 h 594308"/>
              <a:gd name="connsiteX13" fmla="*/ 297154 w 594308"/>
              <a:gd name="connsiteY13" fmla="*/ 56239 h 594308"/>
              <a:gd name="connsiteX14" fmla="*/ 297154 w 594308"/>
              <a:gd name="connsiteY14" fmla="*/ 0 h 594308"/>
              <a:gd name="connsiteX15" fmla="*/ 594308 w 594308"/>
              <a:gd name="connsiteY15" fmla="*/ 297154 h 594308"/>
              <a:gd name="connsiteX16" fmla="*/ 297154 w 594308"/>
              <a:gd name="connsiteY16" fmla="*/ 594308 h 594308"/>
              <a:gd name="connsiteX17" fmla="*/ 0 w 594308"/>
              <a:gd name="connsiteY17" fmla="*/ 297154 h 594308"/>
              <a:gd name="connsiteX18" fmla="*/ 297154 w 594308"/>
              <a:gd name="connsiteY18" fmla="*/ 0 h 59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94308" h="594308">
                <a:moveTo>
                  <a:pt x="266223" y="155067"/>
                </a:moveTo>
                <a:lnTo>
                  <a:pt x="343018" y="155067"/>
                </a:lnTo>
                <a:lnTo>
                  <a:pt x="495418" y="297467"/>
                </a:lnTo>
                <a:lnTo>
                  <a:pt x="343018" y="439241"/>
                </a:lnTo>
                <a:lnTo>
                  <a:pt x="266223" y="439241"/>
                </a:lnTo>
                <a:lnTo>
                  <a:pt x="392429" y="322191"/>
                </a:lnTo>
                <a:lnTo>
                  <a:pt x="98890" y="322191"/>
                </a:lnTo>
                <a:lnTo>
                  <a:pt x="98890" y="272117"/>
                </a:lnTo>
                <a:lnTo>
                  <a:pt x="392429" y="272117"/>
                </a:lnTo>
                <a:close/>
                <a:moveTo>
                  <a:pt x="297154" y="56239"/>
                </a:moveTo>
                <a:cubicBezTo>
                  <a:pt x="164100" y="56239"/>
                  <a:pt x="56239" y="164100"/>
                  <a:pt x="56239" y="297154"/>
                </a:cubicBezTo>
                <a:cubicBezTo>
                  <a:pt x="56239" y="430208"/>
                  <a:pt x="164100" y="538069"/>
                  <a:pt x="297154" y="538069"/>
                </a:cubicBezTo>
                <a:cubicBezTo>
                  <a:pt x="430208" y="538069"/>
                  <a:pt x="538069" y="430208"/>
                  <a:pt x="538069" y="297154"/>
                </a:cubicBezTo>
                <a:cubicBezTo>
                  <a:pt x="538069" y="164100"/>
                  <a:pt x="430208" y="56239"/>
                  <a:pt x="297154" y="56239"/>
                </a:cubicBezTo>
                <a:close/>
                <a:moveTo>
                  <a:pt x="297154" y="0"/>
                </a:moveTo>
                <a:cubicBezTo>
                  <a:pt x="461268" y="0"/>
                  <a:pt x="594308" y="133040"/>
                  <a:pt x="594308" y="297154"/>
                </a:cubicBezTo>
                <a:cubicBezTo>
                  <a:pt x="594308" y="461268"/>
                  <a:pt x="461268" y="594308"/>
                  <a:pt x="297154" y="594308"/>
                </a:cubicBezTo>
                <a:cubicBezTo>
                  <a:pt x="133040" y="594308"/>
                  <a:pt x="0" y="461268"/>
                  <a:pt x="0" y="297154"/>
                </a:cubicBezTo>
                <a:cubicBezTo>
                  <a:pt x="0" y="133040"/>
                  <a:pt x="133040" y="0"/>
                  <a:pt x="29715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pPr>
            <a:endParaRPr lang="zh-CN" altLang="en-US">
              <a:solidFill>
                <a:srgbClr val="FFFFFF"/>
              </a:solidFill>
              <a:ea typeface="Calibri" panose="020F0502020204030204" pitchFamily="34" charset="0"/>
              <a:cs typeface="Calibri" panose="020F0502020204030204" pitchFamily="34" charset="0"/>
            </a:endParaRPr>
          </a:p>
        </p:txBody>
      </p:sp>
      <p:sp>
        <p:nvSpPr>
          <p:cNvPr id="39" name="KSO_Shape"/>
          <p:cNvSpPr/>
          <p:nvPr/>
        </p:nvSpPr>
        <p:spPr>
          <a:xfrm>
            <a:off x="5895635" y="2277723"/>
            <a:ext cx="363537" cy="363537"/>
          </a:xfrm>
          <a:custGeom>
            <a:avLst/>
            <a:gdLst>
              <a:gd name="connsiteX0" fmla="*/ 266223 w 594308"/>
              <a:gd name="connsiteY0" fmla="*/ 155067 h 594308"/>
              <a:gd name="connsiteX1" fmla="*/ 343018 w 594308"/>
              <a:gd name="connsiteY1" fmla="*/ 155067 h 594308"/>
              <a:gd name="connsiteX2" fmla="*/ 495418 w 594308"/>
              <a:gd name="connsiteY2" fmla="*/ 297467 h 594308"/>
              <a:gd name="connsiteX3" fmla="*/ 343018 w 594308"/>
              <a:gd name="connsiteY3" fmla="*/ 439241 h 594308"/>
              <a:gd name="connsiteX4" fmla="*/ 266223 w 594308"/>
              <a:gd name="connsiteY4" fmla="*/ 439241 h 594308"/>
              <a:gd name="connsiteX5" fmla="*/ 392429 w 594308"/>
              <a:gd name="connsiteY5" fmla="*/ 322191 h 594308"/>
              <a:gd name="connsiteX6" fmla="*/ 98890 w 594308"/>
              <a:gd name="connsiteY6" fmla="*/ 322191 h 594308"/>
              <a:gd name="connsiteX7" fmla="*/ 98890 w 594308"/>
              <a:gd name="connsiteY7" fmla="*/ 272117 h 594308"/>
              <a:gd name="connsiteX8" fmla="*/ 392429 w 594308"/>
              <a:gd name="connsiteY8" fmla="*/ 272117 h 594308"/>
              <a:gd name="connsiteX9" fmla="*/ 297154 w 594308"/>
              <a:gd name="connsiteY9" fmla="*/ 56239 h 594308"/>
              <a:gd name="connsiteX10" fmla="*/ 56239 w 594308"/>
              <a:gd name="connsiteY10" fmla="*/ 297154 h 594308"/>
              <a:gd name="connsiteX11" fmla="*/ 297154 w 594308"/>
              <a:gd name="connsiteY11" fmla="*/ 538069 h 594308"/>
              <a:gd name="connsiteX12" fmla="*/ 538069 w 594308"/>
              <a:gd name="connsiteY12" fmla="*/ 297154 h 594308"/>
              <a:gd name="connsiteX13" fmla="*/ 297154 w 594308"/>
              <a:gd name="connsiteY13" fmla="*/ 56239 h 594308"/>
              <a:gd name="connsiteX14" fmla="*/ 297154 w 594308"/>
              <a:gd name="connsiteY14" fmla="*/ 0 h 594308"/>
              <a:gd name="connsiteX15" fmla="*/ 594308 w 594308"/>
              <a:gd name="connsiteY15" fmla="*/ 297154 h 594308"/>
              <a:gd name="connsiteX16" fmla="*/ 297154 w 594308"/>
              <a:gd name="connsiteY16" fmla="*/ 594308 h 594308"/>
              <a:gd name="connsiteX17" fmla="*/ 0 w 594308"/>
              <a:gd name="connsiteY17" fmla="*/ 297154 h 594308"/>
              <a:gd name="connsiteX18" fmla="*/ 297154 w 594308"/>
              <a:gd name="connsiteY18" fmla="*/ 0 h 59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94308" h="594308">
                <a:moveTo>
                  <a:pt x="266223" y="155067"/>
                </a:moveTo>
                <a:lnTo>
                  <a:pt x="343018" y="155067"/>
                </a:lnTo>
                <a:lnTo>
                  <a:pt x="495418" y="297467"/>
                </a:lnTo>
                <a:lnTo>
                  <a:pt x="343018" y="439241"/>
                </a:lnTo>
                <a:lnTo>
                  <a:pt x="266223" y="439241"/>
                </a:lnTo>
                <a:lnTo>
                  <a:pt x="392429" y="322191"/>
                </a:lnTo>
                <a:lnTo>
                  <a:pt x="98890" y="322191"/>
                </a:lnTo>
                <a:lnTo>
                  <a:pt x="98890" y="272117"/>
                </a:lnTo>
                <a:lnTo>
                  <a:pt x="392429" y="272117"/>
                </a:lnTo>
                <a:close/>
                <a:moveTo>
                  <a:pt x="297154" y="56239"/>
                </a:moveTo>
                <a:cubicBezTo>
                  <a:pt x="164100" y="56239"/>
                  <a:pt x="56239" y="164100"/>
                  <a:pt x="56239" y="297154"/>
                </a:cubicBezTo>
                <a:cubicBezTo>
                  <a:pt x="56239" y="430208"/>
                  <a:pt x="164100" y="538069"/>
                  <a:pt x="297154" y="538069"/>
                </a:cubicBezTo>
                <a:cubicBezTo>
                  <a:pt x="430208" y="538069"/>
                  <a:pt x="538069" y="430208"/>
                  <a:pt x="538069" y="297154"/>
                </a:cubicBezTo>
                <a:cubicBezTo>
                  <a:pt x="538069" y="164100"/>
                  <a:pt x="430208" y="56239"/>
                  <a:pt x="297154" y="56239"/>
                </a:cubicBezTo>
                <a:close/>
                <a:moveTo>
                  <a:pt x="297154" y="0"/>
                </a:moveTo>
                <a:cubicBezTo>
                  <a:pt x="461268" y="0"/>
                  <a:pt x="594308" y="133040"/>
                  <a:pt x="594308" y="297154"/>
                </a:cubicBezTo>
                <a:cubicBezTo>
                  <a:pt x="594308" y="461268"/>
                  <a:pt x="461268" y="594308"/>
                  <a:pt x="297154" y="594308"/>
                </a:cubicBezTo>
                <a:cubicBezTo>
                  <a:pt x="133040" y="594308"/>
                  <a:pt x="0" y="461268"/>
                  <a:pt x="0" y="297154"/>
                </a:cubicBezTo>
                <a:cubicBezTo>
                  <a:pt x="0" y="133040"/>
                  <a:pt x="133040" y="0"/>
                  <a:pt x="29715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pPr>
            <a:endParaRPr lang="zh-CN" altLang="en-US">
              <a:solidFill>
                <a:srgbClr val="FFFFFF"/>
              </a:solidFill>
              <a:ea typeface="Calibri" panose="020F0502020204030204" pitchFamily="34" charset="0"/>
              <a:cs typeface="Calibri" panose="020F0502020204030204" pitchFamily="34" charset="0"/>
            </a:endParaRPr>
          </a:p>
        </p:txBody>
      </p:sp>
      <p:sp>
        <p:nvSpPr>
          <p:cNvPr id="20" name="矩形 19"/>
          <p:cNvSpPr/>
          <p:nvPr/>
        </p:nvSpPr>
        <p:spPr>
          <a:xfrm>
            <a:off x="9231942" y="4191000"/>
            <a:ext cx="2648052" cy="2296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Click here to add content of the text</a:t>
            </a:r>
            <a:endParaRPr lang="zh-CN" altLang="zh-C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1" name="Oval 6"/>
          <p:cNvSpPr>
            <a:spLocks noChangeArrowheads="1"/>
          </p:cNvSpPr>
          <p:nvPr/>
        </p:nvSpPr>
        <p:spPr bwMode="auto">
          <a:xfrm>
            <a:off x="10048871" y="1930017"/>
            <a:ext cx="1051386" cy="1058949"/>
          </a:xfrm>
          <a:prstGeom prst="ellipse">
            <a:avLst/>
          </a:prstGeom>
          <a:solidFill>
            <a:schemeClr val="accent1"/>
          </a:solidFill>
          <a:ln w="9525">
            <a:solidFill>
              <a:srgbClr val="FFFFFF"/>
            </a:solidFill>
          </a:ln>
        </p:spPr>
        <p:txBody>
          <a:bodyPr/>
          <a:lstStyle/>
          <a:p>
            <a:pPr>
              <a:defRPr/>
            </a:pPr>
            <a:endParaRPr lang="zh-CN" altLang="en-US" sz="6000">
              <a:solidFill>
                <a:schemeClr val="tx1">
                  <a:lumMod val="60000"/>
                  <a:lumOff val="40000"/>
                </a:schemeClr>
              </a:solidFill>
              <a:latin typeface="+mn-lt"/>
              <a:ea typeface="Calibri" panose="020F0502020204030204" pitchFamily="34" charset="0"/>
              <a:cs typeface="Calibri" panose="020F0502020204030204" pitchFamily="34" charset="0"/>
            </a:endParaRPr>
          </a:p>
        </p:txBody>
      </p:sp>
      <p:sp>
        <p:nvSpPr>
          <p:cNvPr id="23" name="矩形 22"/>
          <p:cNvSpPr/>
          <p:nvPr/>
        </p:nvSpPr>
        <p:spPr>
          <a:xfrm>
            <a:off x="9231942" y="3217565"/>
            <a:ext cx="2648052" cy="7282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dirty="0">
                <a:solidFill>
                  <a:srgbClr val="FEFFFF"/>
                </a:solidFill>
                <a:latin typeface="Calibri" panose="020F0502020204030204" pitchFamily="34" charset="0"/>
                <a:ea typeface="Calibri" panose="020F0502020204030204" pitchFamily="34" charset="0"/>
                <a:cs typeface="Calibri" panose="020F0502020204030204" pitchFamily="34" charset="0"/>
              </a:rPr>
              <a:t>Enter text</a:t>
            </a:r>
            <a:endParaRPr lang="zh-CN" altLang="zh-CN" dirty="0">
              <a:solidFill>
                <a:srgbClr val="FEFFFF"/>
              </a:solidFill>
              <a:latin typeface="Calibri" panose="020F0502020204030204" pitchFamily="34" charset="0"/>
              <a:ea typeface="Calibri" panose="020F0502020204030204" pitchFamily="34" charset="0"/>
              <a:cs typeface="Calibri" panose="020F0502020204030204" pitchFamily="34" charset="0"/>
            </a:endParaRPr>
          </a:p>
        </p:txBody>
      </p:sp>
      <p:sp>
        <p:nvSpPr>
          <p:cNvPr id="24" name="KSO_Shape"/>
          <p:cNvSpPr/>
          <p:nvPr/>
        </p:nvSpPr>
        <p:spPr>
          <a:xfrm>
            <a:off x="8893742" y="2277723"/>
            <a:ext cx="363537" cy="363537"/>
          </a:xfrm>
          <a:custGeom>
            <a:avLst/>
            <a:gdLst>
              <a:gd name="connsiteX0" fmla="*/ 266223 w 594308"/>
              <a:gd name="connsiteY0" fmla="*/ 155067 h 594308"/>
              <a:gd name="connsiteX1" fmla="*/ 343018 w 594308"/>
              <a:gd name="connsiteY1" fmla="*/ 155067 h 594308"/>
              <a:gd name="connsiteX2" fmla="*/ 495418 w 594308"/>
              <a:gd name="connsiteY2" fmla="*/ 297467 h 594308"/>
              <a:gd name="connsiteX3" fmla="*/ 343018 w 594308"/>
              <a:gd name="connsiteY3" fmla="*/ 439241 h 594308"/>
              <a:gd name="connsiteX4" fmla="*/ 266223 w 594308"/>
              <a:gd name="connsiteY4" fmla="*/ 439241 h 594308"/>
              <a:gd name="connsiteX5" fmla="*/ 392429 w 594308"/>
              <a:gd name="connsiteY5" fmla="*/ 322191 h 594308"/>
              <a:gd name="connsiteX6" fmla="*/ 98890 w 594308"/>
              <a:gd name="connsiteY6" fmla="*/ 322191 h 594308"/>
              <a:gd name="connsiteX7" fmla="*/ 98890 w 594308"/>
              <a:gd name="connsiteY7" fmla="*/ 272117 h 594308"/>
              <a:gd name="connsiteX8" fmla="*/ 392429 w 594308"/>
              <a:gd name="connsiteY8" fmla="*/ 272117 h 594308"/>
              <a:gd name="connsiteX9" fmla="*/ 297154 w 594308"/>
              <a:gd name="connsiteY9" fmla="*/ 56239 h 594308"/>
              <a:gd name="connsiteX10" fmla="*/ 56239 w 594308"/>
              <a:gd name="connsiteY10" fmla="*/ 297154 h 594308"/>
              <a:gd name="connsiteX11" fmla="*/ 297154 w 594308"/>
              <a:gd name="connsiteY11" fmla="*/ 538069 h 594308"/>
              <a:gd name="connsiteX12" fmla="*/ 538069 w 594308"/>
              <a:gd name="connsiteY12" fmla="*/ 297154 h 594308"/>
              <a:gd name="connsiteX13" fmla="*/ 297154 w 594308"/>
              <a:gd name="connsiteY13" fmla="*/ 56239 h 594308"/>
              <a:gd name="connsiteX14" fmla="*/ 297154 w 594308"/>
              <a:gd name="connsiteY14" fmla="*/ 0 h 594308"/>
              <a:gd name="connsiteX15" fmla="*/ 594308 w 594308"/>
              <a:gd name="connsiteY15" fmla="*/ 297154 h 594308"/>
              <a:gd name="connsiteX16" fmla="*/ 297154 w 594308"/>
              <a:gd name="connsiteY16" fmla="*/ 594308 h 594308"/>
              <a:gd name="connsiteX17" fmla="*/ 0 w 594308"/>
              <a:gd name="connsiteY17" fmla="*/ 297154 h 594308"/>
              <a:gd name="connsiteX18" fmla="*/ 297154 w 594308"/>
              <a:gd name="connsiteY18" fmla="*/ 0 h 59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94308" h="594308">
                <a:moveTo>
                  <a:pt x="266223" y="155067"/>
                </a:moveTo>
                <a:lnTo>
                  <a:pt x="343018" y="155067"/>
                </a:lnTo>
                <a:lnTo>
                  <a:pt x="495418" y="297467"/>
                </a:lnTo>
                <a:lnTo>
                  <a:pt x="343018" y="439241"/>
                </a:lnTo>
                <a:lnTo>
                  <a:pt x="266223" y="439241"/>
                </a:lnTo>
                <a:lnTo>
                  <a:pt x="392429" y="322191"/>
                </a:lnTo>
                <a:lnTo>
                  <a:pt x="98890" y="322191"/>
                </a:lnTo>
                <a:lnTo>
                  <a:pt x="98890" y="272117"/>
                </a:lnTo>
                <a:lnTo>
                  <a:pt x="392429" y="272117"/>
                </a:lnTo>
                <a:close/>
                <a:moveTo>
                  <a:pt x="297154" y="56239"/>
                </a:moveTo>
                <a:cubicBezTo>
                  <a:pt x="164100" y="56239"/>
                  <a:pt x="56239" y="164100"/>
                  <a:pt x="56239" y="297154"/>
                </a:cubicBezTo>
                <a:cubicBezTo>
                  <a:pt x="56239" y="430208"/>
                  <a:pt x="164100" y="538069"/>
                  <a:pt x="297154" y="538069"/>
                </a:cubicBezTo>
                <a:cubicBezTo>
                  <a:pt x="430208" y="538069"/>
                  <a:pt x="538069" y="430208"/>
                  <a:pt x="538069" y="297154"/>
                </a:cubicBezTo>
                <a:cubicBezTo>
                  <a:pt x="538069" y="164100"/>
                  <a:pt x="430208" y="56239"/>
                  <a:pt x="297154" y="56239"/>
                </a:cubicBezTo>
                <a:close/>
                <a:moveTo>
                  <a:pt x="297154" y="0"/>
                </a:moveTo>
                <a:cubicBezTo>
                  <a:pt x="461268" y="0"/>
                  <a:pt x="594308" y="133040"/>
                  <a:pt x="594308" y="297154"/>
                </a:cubicBezTo>
                <a:cubicBezTo>
                  <a:pt x="594308" y="461268"/>
                  <a:pt x="461268" y="594308"/>
                  <a:pt x="297154" y="594308"/>
                </a:cubicBezTo>
                <a:cubicBezTo>
                  <a:pt x="133040" y="594308"/>
                  <a:pt x="0" y="461268"/>
                  <a:pt x="0" y="297154"/>
                </a:cubicBezTo>
                <a:cubicBezTo>
                  <a:pt x="0" y="133040"/>
                  <a:pt x="133040" y="0"/>
                  <a:pt x="29715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pPr>
            <a:endParaRPr lang="zh-CN" altLang="en-US">
              <a:solidFill>
                <a:srgbClr val="FFFFFF"/>
              </a:solidFill>
              <a:ea typeface="Calibri" panose="020F0502020204030204" pitchFamily="34" charset="0"/>
              <a:cs typeface="Calibri" panose="020F0502020204030204" pitchFamily="34" charset="0"/>
            </a:endParaRPr>
          </a:p>
        </p:txBody>
      </p:sp>
      <p:sp>
        <p:nvSpPr>
          <p:cNvPr id="25" name="KSO_Shape"/>
          <p:cNvSpPr/>
          <p:nvPr/>
        </p:nvSpPr>
        <p:spPr bwMode="auto">
          <a:xfrm>
            <a:off x="1284894" y="2258159"/>
            <a:ext cx="590707" cy="402665"/>
          </a:xfrm>
          <a:custGeom>
            <a:avLst/>
            <a:gdLst/>
            <a:ahLst/>
            <a:cxnLst/>
            <a:rect l="0" t="0" r="r" b="b"/>
            <a:pathLst>
              <a:path w="2608263" h="1778000">
                <a:moveTo>
                  <a:pt x="1956693" y="381000"/>
                </a:moveTo>
                <a:lnTo>
                  <a:pt x="1966217" y="381397"/>
                </a:lnTo>
                <a:lnTo>
                  <a:pt x="1975740" y="382192"/>
                </a:lnTo>
                <a:lnTo>
                  <a:pt x="1986057" y="382986"/>
                </a:lnTo>
                <a:lnTo>
                  <a:pt x="1995581" y="384575"/>
                </a:lnTo>
                <a:lnTo>
                  <a:pt x="2005501" y="386562"/>
                </a:lnTo>
                <a:lnTo>
                  <a:pt x="2015819" y="388548"/>
                </a:lnTo>
                <a:lnTo>
                  <a:pt x="2025739" y="391726"/>
                </a:lnTo>
                <a:lnTo>
                  <a:pt x="2035263" y="394904"/>
                </a:lnTo>
                <a:lnTo>
                  <a:pt x="2045580" y="398876"/>
                </a:lnTo>
                <a:lnTo>
                  <a:pt x="2055500" y="403246"/>
                </a:lnTo>
                <a:lnTo>
                  <a:pt x="2065421" y="408807"/>
                </a:lnTo>
                <a:lnTo>
                  <a:pt x="2075738" y="414766"/>
                </a:lnTo>
                <a:lnTo>
                  <a:pt x="2101927" y="438998"/>
                </a:lnTo>
                <a:lnTo>
                  <a:pt x="2143990" y="446149"/>
                </a:lnTo>
                <a:lnTo>
                  <a:pt x="2147958" y="448929"/>
                </a:lnTo>
                <a:lnTo>
                  <a:pt x="2151926" y="452107"/>
                </a:lnTo>
                <a:lnTo>
                  <a:pt x="2155497" y="455683"/>
                </a:lnTo>
                <a:lnTo>
                  <a:pt x="2158672" y="459655"/>
                </a:lnTo>
                <a:lnTo>
                  <a:pt x="2161847" y="464025"/>
                </a:lnTo>
                <a:lnTo>
                  <a:pt x="2164624" y="468395"/>
                </a:lnTo>
                <a:lnTo>
                  <a:pt x="2169783" y="477531"/>
                </a:lnTo>
                <a:lnTo>
                  <a:pt x="2173751" y="485874"/>
                </a:lnTo>
                <a:lnTo>
                  <a:pt x="2176529" y="493024"/>
                </a:lnTo>
                <a:lnTo>
                  <a:pt x="2179306" y="499380"/>
                </a:lnTo>
                <a:lnTo>
                  <a:pt x="2182878" y="516064"/>
                </a:lnTo>
                <a:lnTo>
                  <a:pt x="2186052" y="532749"/>
                </a:lnTo>
                <a:lnTo>
                  <a:pt x="2188036" y="549433"/>
                </a:lnTo>
                <a:lnTo>
                  <a:pt x="2189623" y="565720"/>
                </a:lnTo>
                <a:lnTo>
                  <a:pt x="2190417" y="582008"/>
                </a:lnTo>
                <a:lnTo>
                  <a:pt x="2190814" y="598692"/>
                </a:lnTo>
                <a:lnTo>
                  <a:pt x="2190814" y="615376"/>
                </a:lnTo>
                <a:lnTo>
                  <a:pt x="2190417" y="632855"/>
                </a:lnTo>
                <a:lnTo>
                  <a:pt x="2190020" y="642389"/>
                </a:lnTo>
                <a:lnTo>
                  <a:pt x="2188830" y="656293"/>
                </a:lnTo>
                <a:lnTo>
                  <a:pt x="2185259" y="692840"/>
                </a:lnTo>
                <a:lnTo>
                  <a:pt x="2183671" y="711908"/>
                </a:lnTo>
                <a:lnTo>
                  <a:pt x="2182878" y="730578"/>
                </a:lnTo>
                <a:lnTo>
                  <a:pt x="2182084" y="746468"/>
                </a:lnTo>
                <a:lnTo>
                  <a:pt x="2182481" y="753221"/>
                </a:lnTo>
                <a:lnTo>
                  <a:pt x="2182878" y="758386"/>
                </a:lnTo>
                <a:lnTo>
                  <a:pt x="2183671" y="765139"/>
                </a:lnTo>
                <a:lnTo>
                  <a:pt x="2184862" y="771098"/>
                </a:lnTo>
                <a:lnTo>
                  <a:pt x="2186449" y="775865"/>
                </a:lnTo>
                <a:lnTo>
                  <a:pt x="2188433" y="779837"/>
                </a:lnTo>
                <a:lnTo>
                  <a:pt x="2192798" y="787782"/>
                </a:lnTo>
                <a:lnTo>
                  <a:pt x="2195179" y="792152"/>
                </a:lnTo>
                <a:lnTo>
                  <a:pt x="2198353" y="798508"/>
                </a:lnTo>
                <a:lnTo>
                  <a:pt x="2200734" y="804069"/>
                </a:lnTo>
                <a:lnTo>
                  <a:pt x="2202719" y="810028"/>
                </a:lnTo>
                <a:lnTo>
                  <a:pt x="2204306" y="815987"/>
                </a:lnTo>
                <a:lnTo>
                  <a:pt x="2205496" y="822343"/>
                </a:lnTo>
                <a:lnTo>
                  <a:pt x="2206687" y="829096"/>
                </a:lnTo>
                <a:lnTo>
                  <a:pt x="2207480" y="835452"/>
                </a:lnTo>
                <a:lnTo>
                  <a:pt x="2207877" y="842205"/>
                </a:lnTo>
                <a:lnTo>
                  <a:pt x="2207877" y="848561"/>
                </a:lnTo>
                <a:lnTo>
                  <a:pt x="2207480" y="862465"/>
                </a:lnTo>
                <a:lnTo>
                  <a:pt x="2206290" y="875177"/>
                </a:lnTo>
                <a:lnTo>
                  <a:pt x="2204306" y="887889"/>
                </a:lnTo>
                <a:lnTo>
                  <a:pt x="2202321" y="899806"/>
                </a:lnTo>
                <a:lnTo>
                  <a:pt x="2199544" y="913312"/>
                </a:lnTo>
                <a:lnTo>
                  <a:pt x="2197560" y="920463"/>
                </a:lnTo>
                <a:lnTo>
                  <a:pt x="2195179" y="927613"/>
                </a:lnTo>
                <a:lnTo>
                  <a:pt x="2192798" y="934367"/>
                </a:lnTo>
                <a:lnTo>
                  <a:pt x="2190020" y="941517"/>
                </a:lnTo>
                <a:lnTo>
                  <a:pt x="2186846" y="947873"/>
                </a:lnTo>
                <a:lnTo>
                  <a:pt x="2183275" y="953037"/>
                </a:lnTo>
                <a:lnTo>
                  <a:pt x="2181291" y="955818"/>
                </a:lnTo>
                <a:lnTo>
                  <a:pt x="2178909" y="958201"/>
                </a:lnTo>
                <a:lnTo>
                  <a:pt x="2176132" y="960188"/>
                </a:lnTo>
                <a:lnTo>
                  <a:pt x="2173354" y="961777"/>
                </a:lnTo>
                <a:lnTo>
                  <a:pt x="2167799" y="965749"/>
                </a:lnTo>
                <a:lnTo>
                  <a:pt x="2162243" y="968530"/>
                </a:lnTo>
                <a:lnTo>
                  <a:pt x="2156291" y="971708"/>
                </a:lnTo>
                <a:lnTo>
                  <a:pt x="2151133" y="975283"/>
                </a:lnTo>
                <a:lnTo>
                  <a:pt x="2147958" y="977269"/>
                </a:lnTo>
                <a:lnTo>
                  <a:pt x="2145974" y="979653"/>
                </a:lnTo>
                <a:lnTo>
                  <a:pt x="2143593" y="982434"/>
                </a:lnTo>
                <a:lnTo>
                  <a:pt x="2142006" y="985612"/>
                </a:lnTo>
                <a:lnTo>
                  <a:pt x="2139625" y="990379"/>
                </a:lnTo>
                <a:lnTo>
                  <a:pt x="2137641" y="995543"/>
                </a:lnTo>
                <a:lnTo>
                  <a:pt x="2136450" y="1000707"/>
                </a:lnTo>
                <a:lnTo>
                  <a:pt x="2135260" y="1005871"/>
                </a:lnTo>
                <a:lnTo>
                  <a:pt x="2134466" y="1011433"/>
                </a:lnTo>
                <a:lnTo>
                  <a:pt x="2133673" y="1016597"/>
                </a:lnTo>
                <a:lnTo>
                  <a:pt x="2132879" y="1028514"/>
                </a:lnTo>
                <a:lnTo>
                  <a:pt x="2132085" y="1039637"/>
                </a:lnTo>
                <a:lnTo>
                  <a:pt x="2131292" y="1051158"/>
                </a:lnTo>
                <a:lnTo>
                  <a:pt x="2130895" y="1056719"/>
                </a:lnTo>
                <a:lnTo>
                  <a:pt x="2130101" y="1061883"/>
                </a:lnTo>
                <a:lnTo>
                  <a:pt x="2128911" y="1067445"/>
                </a:lnTo>
                <a:lnTo>
                  <a:pt x="2127721" y="1072212"/>
                </a:lnTo>
                <a:lnTo>
                  <a:pt x="2125736" y="1078170"/>
                </a:lnTo>
                <a:lnTo>
                  <a:pt x="2123355" y="1082937"/>
                </a:lnTo>
                <a:lnTo>
                  <a:pt x="2120578" y="1087307"/>
                </a:lnTo>
                <a:lnTo>
                  <a:pt x="2117800" y="1091280"/>
                </a:lnTo>
                <a:lnTo>
                  <a:pt x="2112245" y="1098430"/>
                </a:lnTo>
                <a:lnTo>
                  <a:pt x="2106293" y="1105183"/>
                </a:lnTo>
                <a:lnTo>
                  <a:pt x="2103515" y="1109156"/>
                </a:lnTo>
                <a:lnTo>
                  <a:pt x="2101134" y="1112731"/>
                </a:lnTo>
                <a:lnTo>
                  <a:pt x="2098356" y="1116703"/>
                </a:lnTo>
                <a:lnTo>
                  <a:pt x="2096372" y="1121470"/>
                </a:lnTo>
                <a:lnTo>
                  <a:pt x="2093991" y="1126237"/>
                </a:lnTo>
                <a:lnTo>
                  <a:pt x="2092801" y="1131799"/>
                </a:lnTo>
                <a:lnTo>
                  <a:pt x="2091610" y="1138155"/>
                </a:lnTo>
                <a:lnTo>
                  <a:pt x="2090817" y="1145305"/>
                </a:lnTo>
                <a:lnTo>
                  <a:pt x="2127721" y="1150470"/>
                </a:lnTo>
                <a:lnTo>
                  <a:pt x="2138435" y="1173907"/>
                </a:lnTo>
                <a:lnTo>
                  <a:pt x="2144783" y="1187016"/>
                </a:lnTo>
                <a:lnTo>
                  <a:pt x="2152323" y="1201317"/>
                </a:lnTo>
                <a:lnTo>
                  <a:pt x="2159863" y="1214426"/>
                </a:lnTo>
                <a:lnTo>
                  <a:pt x="2163831" y="1220782"/>
                </a:lnTo>
                <a:lnTo>
                  <a:pt x="2167799" y="1226741"/>
                </a:lnTo>
                <a:lnTo>
                  <a:pt x="2171767" y="1231905"/>
                </a:lnTo>
                <a:lnTo>
                  <a:pt x="2175735" y="1236672"/>
                </a:lnTo>
                <a:lnTo>
                  <a:pt x="2180497" y="1240645"/>
                </a:lnTo>
                <a:lnTo>
                  <a:pt x="2184862" y="1243823"/>
                </a:lnTo>
                <a:lnTo>
                  <a:pt x="2241606" y="1259713"/>
                </a:lnTo>
                <a:lnTo>
                  <a:pt x="2293192" y="1281164"/>
                </a:lnTo>
                <a:lnTo>
                  <a:pt x="2345572" y="1303807"/>
                </a:lnTo>
                <a:lnTo>
                  <a:pt x="2397951" y="1326053"/>
                </a:lnTo>
                <a:lnTo>
                  <a:pt x="2449140" y="1347902"/>
                </a:lnTo>
                <a:lnTo>
                  <a:pt x="2461045" y="1352669"/>
                </a:lnTo>
                <a:lnTo>
                  <a:pt x="2472552" y="1356641"/>
                </a:lnTo>
                <a:lnTo>
                  <a:pt x="2496361" y="1365381"/>
                </a:lnTo>
                <a:lnTo>
                  <a:pt x="2519773" y="1373723"/>
                </a:lnTo>
                <a:lnTo>
                  <a:pt x="2530884" y="1378093"/>
                </a:lnTo>
                <a:lnTo>
                  <a:pt x="2541995" y="1382860"/>
                </a:lnTo>
                <a:lnTo>
                  <a:pt x="2552312" y="1388421"/>
                </a:lnTo>
                <a:lnTo>
                  <a:pt x="2562233" y="1394380"/>
                </a:lnTo>
                <a:lnTo>
                  <a:pt x="2566597" y="1397558"/>
                </a:lnTo>
                <a:lnTo>
                  <a:pt x="2571756" y="1400736"/>
                </a:lnTo>
                <a:lnTo>
                  <a:pt x="2576121" y="1404311"/>
                </a:lnTo>
                <a:lnTo>
                  <a:pt x="2580089" y="1407886"/>
                </a:lnTo>
                <a:lnTo>
                  <a:pt x="2584057" y="1411859"/>
                </a:lnTo>
                <a:lnTo>
                  <a:pt x="2587629" y="1416228"/>
                </a:lnTo>
                <a:lnTo>
                  <a:pt x="2591200" y="1420598"/>
                </a:lnTo>
                <a:lnTo>
                  <a:pt x="2594375" y="1425365"/>
                </a:lnTo>
                <a:lnTo>
                  <a:pt x="2597946" y="1430132"/>
                </a:lnTo>
                <a:lnTo>
                  <a:pt x="2600723" y="1435296"/>
                </a:lnTo>
                <a:lnTo>
                  <a:pt x="2603105" y="1440858"/>
                </a:lnTo>
                <a:lnTo>
                  <a:pt x="2605089" y="1446817"/>
                </a:lnTo>
                <a:lnTo>
                  <a:pt x="2605485" y="1465487"/>
                </a:lnTo>
                <a:lnTo>
                  <a:pt x="2605882" y="1488528"/>
                </a:lnTo>
                <a:lnTo>
                  <a:pt x="2607073" y="1542951"/>
                </a:lnTo>
                <a:lnTo>
                  <a:pt x="2608263" y="1599757"/>
                </a:lnTo>
                <a:lnTo>
                  <a:pt x="2608263" y="1625975"/>
                </a:lnTo>
                <a:lnTo>
                  <a:pt x="2608263" y="1649413"/>
                </a:lnTo>
                <a:lnTo>
                  <a:pt x="2308271" y="1649413"/>
                </a:lnTo>
                <a:lnTo>
                  <a:pt x="2307081" y="1594196"/>
                </a:lnTo>
                <a:lnTo>
                  <a:pt x="2305493" y="1538581"/>
                </a:lnTo>
                <a:lnTo>
                  <a:pt x="2305097" y="1494486"/>
                </a:lnTo>
                <a:lnTo>
                  <a:pt x="2305097" y="1482172"/>
                </a:lnTo>
                <a:lnTo>
                  <a:pt x="2301129" y="1470651"/>
                </a:lnTo>
                <a:lnTo>
                  <a:pt x="2297557" y="1461117"/>
                </a:lnTo>
                <a:lnTo>
                  <a:pt x="2293986" y="1451981"/>
                </a:lnTo>
                <a:lnTo>
                  <a:pt x="2289224" y="1443241"/>
                </a:lnTo>
                <a:lnTo>
                  <a:pt x="2284859" y="1434899"/>
                </a:lnTo>
                <a:lnTo>
                  <a:pt x="2280097" y="1426954"/>
                </a:lnTo>
                <a:lnTo>
                  <a:pt x="2275335" y="1419406"/>
                </a:lnTo>
                <a:lnTo>
                  <a:pt x="2270177" y="1411859"/>
                </a:lnTo>
                <a:lnTo>
                  <a:pt x="2264621" y="1405106"/>
                </a:lnTo>
                <a:lnTo>
                  <a:pt x="2258669" y="1398352"/>
                </a:lnTo>
                <a:lnTo>
                  <a:pt x="2252717" y="1391996"/>
                </a:lnTo>
                <a:lnTo>
                  <a:pt x="2246765" y="1386435"/>
                </a:lnTo>
                <a:lnTo>
                  <a:pt x="2240416" y="1380079"/>
                </a:lnTo>
                <a:lnTo>
                  <a:pt x="2234067" y="1374915"/>
                </a:lnTo>
                <a:lnTo>
                  <a:pt x="2226924" y="1369750"/>
                </a:lnTo>
                <a:lnTo>
                  <a:pt x="2220178" y="1364983"/>
                </a:lnTo>
                <a:lnTo>
                  <a:pt x="2213433" y="1360217"/>
                </a:lnTo>
                <a:lnTo>
                  <a:pt x="2206290" y="1355450"/>
                </a:lnTo>
                <a:lnTo>
                  <a:pt x="2198750" y="1351080"/>
                </a:lnTo>
                <a:lnTo>
                  <a:pt x="2184465" y="1343532"/>
                </a:lnTo>
                <a:lnTo>
                  <a:pt x="2169386" y="1336382"/>
                </a:lnTo>
                <a:lnTo>
                  <a:pt x="2154307" y="1330026"/>
                </a:lnTo>
                <a:lnTo>
                  <a:pt x="2139228" y="1323670"/>
                </a:lnTo>
                <a:lnTo>
                  <a:pt x="2124546" y="1318108"/>
                </a:lnTo>
                <a:lnTo>
                  <a:pt x="2095578" y="1307780"/>
                </a:lnTo>
                <a:lnTo>
                  <a:pt x="2067405" y="1297849"/>
                </a:lnTo>
                <a:lnTo>
                  <a:pt x="2053913" y="1293082"/>
                </a:lnTo>
                <a:lnTo>
                  <a:pt x="2041215" y="1287917"/>
                </a:lnTo>
                <a:lnTo>
                  <a:pt x="1985264" y="1263685"/>
                </a:lnTo>
                <a:lnTo>
                  <a:pt x="1926932" y="1239056"/>
                </a:lnTo>
                <a:lnTo>
                  <a:pt x="1840427" y="1202112"/>
                </a:lnTo>
                <a:lnTo>
                  <a:pt x="1797571" y="1183441"/>
                </a:lnTo>
                <a:lnTo>
                  <a:pt x="1755111" y="1166359"/>
                </a:lnTo>
                <a:lnTo>
                  <a:pt x="1762651" y="1150470"/>
                </a:lnTo>
                <a:lnTo>
                  <a:pt x="1790031" y="1143716"/>
                </a:lnTo>
                <a:lnTo>
                  <a:pt x="1788047" y="1138155"/>
                </a:lnTo>
                <a:lnTo>
                  <a:pt x="1786460" y="1132196"/>
                </a:lnTo>
                <a:lnTo>
                  <a:pt x="1784873" y="1127429"/>
                </a:lnTo>
                <a:lnTo>
                  <a:pt x="1782492" y="1123457"/>
                </a:lnTo>
                <a:lnTo>
                  <a:pt x="1780111" y="1119484"/>
                </a:lnTo>
                <a:lnTo>
                  <a:pt x="1777730" y="1115909"/>
                </a:lnTo>
                <a:lnTo>
                  <a:pt x="1772571" y="1109950"/>
                </a:lnTo>
                <a:lnTo>
                  <a:pt x="1767413" y="1103594"/>
                </a:lnTo>
                <a:lnTo>
                  <a:pt x="1762254" y="1097636"/>
                </a:lnTo>
                <a:lnTo>
                  <a:pt x="1759476" y="1094458"/>
                </a:lnTo>
                <a:lnTo>
                  <a:pt x="1757095" y="1091280"/>
                </a:lnTo>
                <a:lnTo>
                  <a:pt x="1755111" y="1087307"/>
                </a:lnTo>
                <a:lnTo>
                  <a:pt x="1753524" y="1082937"/>
                </a:lnTo>
                <a:lnTo>
                  <a:pt x="1743207" y="973694"/>
                </a:lnTo>
                <a:lnTo>
                  <a:pt x="1743207" y="974091"/>
                </a:lnTo>
                <a:lnTo>
                  <a:pt x="1742413" y="974091"/>
                </a:lnTo>
                <a:lnTo>
                  <a:pt x="1739636" y="973694"/>
                </a:lnTo>
                <a:lnTo>
                  <a:pt x="1730112" y="972105"/>
                </a:lnTo>
                <a:lnTo>
                  <a:pt x="1720985" y="969324"/>
                </a:lnTo>
                <a:lnTo>
                  <a:pt x="1717414" y="968133"/>
                </a:lnTo>
                <a:lnTo>
                  <a:pt x="1715033" y="967338"/>
                </a:lnTo>
                <a:lnTo>
                  <a:pt x="1711065" y="963763"/>
                </a:lnTo>
                <a:lnTo>
                  <a:pt x="1707097" y="960188"/>
                </a:lnTo>
                <a:lnTo>
                  <a:pt x="1703129" y="955818"/>
                </a:lnTo>
                <a:lnTo>
                  <a:pt x="1699954" y="950654"/>
                </a:lnTo>
                <a:lnTo>
                  <a:pt x="1697177" y="945490"/>
                </a:lnTo>
                <a:lnTo>
                  <a:pt x="1694399" y="939531"/>
                </a:lnTo>
                <a:lnTo>
                  <a:pt x="1692018" y="932778"/>
                </a:lnTo>
                <a:lnTo>
                  <a:pt x="1689637" y="926422"/>
                </a:lnTo>
                <a:lnTo>
                  <a:pt x="1688050" y="919668"/>
                </a:lnTo>
                <a:lnTo>
                  <a:pt x="1686066" y="912518"/>
                </a:lnTo>
                <a:lnTo>
                  <a:pt x="1683288" y="897423"/>
                </a:lnTo>
                <a:lnTo>
                  <a:pt x="1681304" y="882327"/>
                </a:lnTo>
                <a:lnTo>
                  <a:pt x="1679717" y="867232"/>
                </a:lnTo>
                <a:lnTo>
                  <a:pt x="1684875" y="862465"/>
                </a:lnTo>
                <a:lnTo>
                  <a:pt x="1689637" y="857698"/>
                </a:lnTo>
                <a:lnTo>
                  <a:pt x="1694796" y="851739"/>
                </a:lnTo>
                <a:lnTo>
                  <a:pt x="1699161" y="845780"/>
                </a:lnTo>
                <a:lnTo>
                  <a:pt x="1703525" y="839424"/>
                </a:lnTo>
                <a:lnTo>
                  <a:pt x="1707891" y="832671"/>
                </a:lnTo>
                <a:lnTo>
                  <a:pt x="1711462" y="825918"/>
                </a:lnTo>
                <a:lnTo>
                  <a:pt x="1715033" y="818767"/>
                </a:lnTo>
                <a:lnTo>
                  <a:pt x="1718208" y="811617"/>
                </a:lnTo>
                <a:lnTo>
                  <a:pt x="1720985" y="804466"/>
                </a:lnTo>
                <a:lnTo>
                  <a:pt x="1726144" y="790166"/>
                </a:lnTo>
                <a:lnTo>
                  <a:pt x="1730509" y="776262"/>
                </a:lnTo>
                <a:lnTo>
                  <a:pt x="1734080" y="762755"/>
                </a:lnTo>
                <a:lnTo>
                  <a:pt x="1736858" y="750838"/>
                </a:lnTo>
                <a:lnTo>
                  <a:pt x="1738842" y="740510"/>
                </a:lnTo>
                <a:lnTo>
                  <a:pt x="1742413" y="720647"/>
                </a:lnTo>
                <a:lnTo>
                  <a:pt x="1743604" y="709524"/>
                </a:lnTo>
                <a:lnTo>
                  <a:pt x="1745191" y="698798"/>
                </a:lnTo>
                <a:lnTo>
                  <a:pt x="1746381" y="687278"/>
                </a:lnTo>
                <a:lnTo>
                  <a:pt x="1747175" y="675361"/>
                </a:lnTo>
                <a:lnTo>
                  <a:pt x="1747572" y="663443"/>
                </a:lnTo>
                <a:lnTo>
                  <a:pt x="1747572" y="651129"/>
                </a:lnTo>
                <a:lnTo>
                  <a:pt x="1747175" y="638814"/>
                </a:lnTo>
                <a:lnTo>
                  <a:pt x="1746381" y="626102"/>
                </a:lnTo>
                <a:lnTo>
                  <a:pt x="1744794" y="613787"/>
                </a:lnTo>
                <a:lnTo>
                  <a:pt x="1742810" y="601473"/>
                </a:lnTo>
                <a:lnTo>
                  <a:pt x="1740033" y="589158"/>
                </a:lnTo>
                <a:lnTo>
                  <a:pt x="1736461" y="576843"/>
                </a:lnTo>
                <a:lnTo>
                  <a:pt x="1732096" y="564529"/>
                </a:lnTo>
                <a:lnTo>
                  <a:pt x="1726937" y="553008"/>
                </a:lnTo>
                <a:lnTo>
                  <a:pt x="1723366" y="546255"/>
                </a:lnTo>
                <a:lnTo>
                  <a:pt x="1720192" y="539899"/>
                </a:lnTo>
                <a:lnTo>
                  <a:pt x="1715033" y="530365"/>
                </a:lnTo>
                <a:lnTo>
                  <a:pt x="1712652" y="526393"/>
                </a:lnTo>
                <a:lnTo>
                  <a:pt x="1711859" y="521229"/>
                </a:lnTo>
                <a:lnTo>
                  <a:pt x="1711859" y="516064"/>
                </a:lnTo>
                <a:lnTo>
                  <a:pt x="1711462" y="509708"/>
                </a:lnTo>
                <a:lnTo>
                  <a:pt x="1712255" y="493421"/>
                </a:lnTo>
                <a:lnTo>
                  <a:pt x="1716223" y="486271"/>
                </a:lnTo>
                <a:lnTo>
                  <a:pt x="1720192" y="479915"/>
                </a:lnTo>
                <a:lnTo>
                  <a:pt x="1724557" y="473559"/>
                </a:lnTo>
                <a:lnTo>
                  <a:pt x="1728922" y="467600"/>
                </a:lnTo>
                <a:lnTo>
                  <a:pt x="1734080" y="462039"/>
                </a:lnTo>
                <a:lnTo>
                  <a:pt x="1738842" y="456477"/>
                </a:lnTo>
                <a:lnTo>
                  <a:pt x="1743604" y="451313"/>
                </a:lnTo>
                <a:lnTo>
                  <a:pt x="1748762" y="446546"/>
                </a:lnTo>
                <a:lnTo>
                  <a:pt x="1754318" y="442176"/>
                </a:lnTo>
                <a:lnTo>
                  <a:pt x="1759476" y="438204"/>
                </a:lnTo>
                <a:lnTo>
                  <a:pt x="1765429" y="434231"/>
                </a:lnTo>
                <a:lnTo>
                  <a:pt x="1771381" y="430259"/>
                </a:lnTo>
                <a:lnTo>
                  <a:pt x="1776936" y="427081"/>
                </a:lnTo>
                <a:lnTo>
                  <a:pt x="1782888" y="424300"/>
                </a:lnTo>
                <a:lnTo>
                  <a:pt x="1789634" y="421917"/>
                </a:lnTo>
                <a:lnTo>
                  <a:pt x="1795587" y="419533"/>
                </a:lnTo>
                <a:lnTo>
                  <a:pt x="1820983" y="409999"/>
                </a:lnTo>
                <a:lnTo>
                  <a:pt x="1834871" y="404438"/>
                </a:lnTo>
                <a:lnTo>
                  <a:pt x="1849950" y="399273"/>
                </a:lnTo>
                <a:lnTo>
                  <a:pt x="1865823" y="394506"/>
                </a:lnTo>
                <a:lnTo>
                  <a:pt x="1882886" y="390137"/>
                </a:lnTo>
                <a:lnTo>
                  <a:pt x="1900742" y="386562"/>
                </a:lnTo>
                <a:lnTo>
                  <a:pt x="1909472" y="384973"/>
                </a:lnTo>
                <a:lnTo>
                  <a:pt x="1918599" y="383384"/>
                </a:lnTo>
                <a:lnTo>
                  <a:pt x="1927726" y="382589"/>
                </a:lnTo>
                <a:lnTo>
                  <a:pt x="1937249" y="381795"/>
                </a:lnTo>
                <a:lnTo>
                  <a:pt x="1946773" y="381397"/>
                </a:lnTo>
                <a:lnTo>
                  <a:pt x="1956693" y="381000"/>
                </a:lnTo>
                <a:close/>
                <a:moveTo>
                  <a:pt x="674585" y="381000"/>
                </a:moveTo>
                <a:lnTo>
                  <a:pt x="684505" y="381397"/>
                </a:lnTo>
                <a:lnTo>
                  <a:pt x="694029" y="382192"/>
                </a:lnTo>
                <a:lnTo>
                  <a:pt x="703552" y="382986"/>
                </a:lnTo>
                <a:lnTo>
                  <a:pt x="713870" y="384575"/>
                </a:lnTo>
                <a:lnTo>
                  <a:pt x="723790" y="386562"/>
                </a:lnTo>
                <a:lnTo>
                  <a:pt x="733710" y="388548"/>
                </a:lnTo>
                <a:lnTo>
                  <a:pt x="743631" y="391726"/>
                </a:lnTo>
                <a:lnTo>
                  <a:pt x="753551" y="394904"/>
                </a:lnTo>
                <a:lnTo>
                  <a:pt x="763868" y="398876"/>
                </a:lnTo>
                <a:lnTo>
                  <a:pt x="773789" y="403246"/>
                </a:lnTo>
                <a:lnTo>
                  <a:pt x="783709" y="408807"/>
                </a:lnTo>
                <a:lnTo>
                  <a:pt x="793629" y="414766"/>
                </a:lnTo>
                <a:lnTo>
                  <a:pt x="820216" y="438998"/>
                </a:lnTo>
                <a:lnTo>
                  <a:pt x="861088" y="446149"/>
                </a:lnTo>
                <a:lnTo>
                  <a:pt x="863866" y="468792"/>
                </a:lnTo>
                <a:lnTo>
                  <a:pt x="867040" y="491832"/>
                </a:lnTo>
                <a:lnTo>
                  <a:pt x="871008" y="514873"/>
                </a:lnTo>
                <a:lnTo>
                  <a:pt x="876167" y="539105"/>
                </a:lnTo>
                <a:lnTo>
                  <a:pt x="871405" y="548241"/>
                </a:lnTo>
                <a:lnTo>
                  <a:pt x="868231" y="554200"/>
                </a:lnTo>
                <a:lnTo>
                  <a:pt x="864659" y="560556"/>
                </a:lnTo>
                <a:lnTo>
                  <a:pt x="861088" y="568501"/>
                </a:lnTo>
                <a:lnTo>
                  <a:pt x="858310" y="577241"/>
                </a:lnTo>
                <a:lnTo>
                  <a:pt x="855533" y="586377"/>
                </a:lnTo>
                <a:lnTo>
                  <a:pt x="854342" y="591144"/>
                </a:lnTo>
                <a:lnTo>
                  <a:pt x="853548" y="596309"/>
                </a:lnTo>
                <a:lnTo>
                  <a:pt x="853152" y="602267"/>
                </a:lnTo>
                <a:lnTo>
                  <a:pt x="852755" y="607431"/>
                </a:lnTo>
                <a:lnTo>
                  <a:pt x="852755" y="613390"/>
                </a:lnTo>
                <a:lnTo>
                  <a:pt x="853152" y="619349"/>
                </a:lnTo>
                <a:lnTo>
                  <a:pt x="854739" y="642786"/>
                </a:lnTo>
                <a:lnTo>
                  <a:pt x="856723" y="670991"/>
                </a:lnTo>
                <a:lnTo>
                  <a:pt x="857913" y="686087"/>
                </a:lnTo>
                <a:lnTo>
                  <a:pt x="859501" y="700785"/>
                </a:lnTo>
                <a:lnTo>
                  <a:pt x="861485" y="716675"/>
                </a:lnTo>
                <a:lnTo>
                  <a:pt x="863469" y="732167"/>
                </a:lnTo>
                <a:lnTo>
                  <a:pt x="866247" y="748057"/>
                </a:lnTo>
                <a:lnTo>
                  <a:pt x="869818" y="763153"/>
                </a:lnTo>
                <a:lnTo>
                  <a:pt x="873786" y="779043"/>
                </a:lnTo>
                <a:lnTo>
                  <a:pt x="878548" y="793741"/>
                </a:lnTo>
                <a:lnTo>
                  <a:pt x="883706" y="808439"/>
                </a:lnTo>
                <a:lnTo>
                  <a:pt x="886881" y="815589"/>
                </a:lnTo>
                <a:lnTo>
                  <a:pt x="890055" y="822343"/>
                </a:lnTo>
                <a:lnTo>
                  <a:pt x="893230" y="829493"/>
                </a:lnTo>
                <a:lnTo>
                  <a:pt x="896801" y="835849"/>
                </a:lnTo>
                <a:lnTo>
                  <a:pt x="901166" y="842205"/>
                </a:lnTo>
                <a:lnTo>
                  <a:pt x="905134" y="848561"/>
                </a:lnTo>
                <a:lnTo>
                  <a:pt x="909896" y="854520"/>
                </a:lnTo>
                <a:lnTo>
                  <a:pt x="914261" y="860081"/>
                </a:lnTo>
                <a:lnTo>
                  <a:pt x="919420" y="865643"/>
                </a:lnTo>
                <a:lnTo>
                  <a:pt x="924578" y="870807"/>
                </a:lnTo>
                <a:lnTo>
                  <a:pt x="922594" y="885902"/>
                </a:lnTo>
                <a:lnTo>
                  <a:pt x="920213" y="899806"/>
                </a:lnTo>
                <a:lnTo>
                  <a:pt x="917436" y="913312"/>
                </a:lnTo>
                <a:lnTo>
                  <a:pt x="915451" y="920463"/>
                </a:lnTo>
                <a:lnTo>
                  <a:pt x="913467" y="927613"/>
                </a:lnTo>
                <a:lnTo>
                  <a:pt x="911087" y="934367"/>
                </a:lnTo>
                <a:lnTo>
                  <a:pt x="908309" y="941517"/>
                </a:lnTo>
                <a:lnTo>
                  <a:pt x="905134" y="947873"/>
                </a:lnTo>
                <a:lnTo>
                  <a:pt x="901563" y="953037"/>
                </a:lnTo>
                <a:lnTo>
                  <a:pt x="899182" y="955818"/>
                </a:lnTo>
                <a:lnTo>
                  <a:pt x="896801" y="958201"/>
                </a:lnTo>
                <a:lnTo>
                  <a:pt x="894420" y="960188"/>
                </a:lnTo>
                <a:lnTo>
                  <a:pt x="891643" y="961777"/>
                </a:lnTo>
                <a:lnTo>
                  <a:pt x="886087" y="965749"/>
                </a:lnTo>
                <a:lnTo>
                  <a:pt x="880532" y="968530"/>
                </a:lnTo>
                <a:lnTo>
                  <a:pt x="874580" y="971708"/>
                </a:lnTo>
                <a:lnTo>
                  <a:pt x="869024" y="975283"/>
                </a:lnTo>
                <a:lnTo>
                  <a:pt x="866247" y="977269"/>
                </a:lnTo>
                <a:lnTo>
                  <a:pt x="863866" y="979653"/>
                </a:lnTo>
                <a:lnTo>
                  <a:pt x="861881" y="982434"/>
                </a:lnTo>
                <a:lnTo>
                  <a:pt x="859897" y="985612"/>
                </a:lnTo>
                <a:lnTo>
                  <a:pt x="857913" y="990379"/>
                </a:lnTo>
                <a:lnTo>
                  <a:pt x="855929" y="995543"/>
                </a:lnTo>
                <a:lnTo>
                  <a:pt x="854342" y="1000707"/>
                </a:lnTo>
                <a:lnTo>
                  <a:pt x="853152" y="1005871"/>
                </a:lnTo>
                <a:lnTo>
                  <a:pt x="852358" y="1011433"/>
                </a:lnTo>
                <a:lnTo>
                  <a:pt x="851961" y="1016597"/>
                </a:lnTo>
                <a:lnTo>
                  <a:pt x="851167" y="1028514"/>
                </a:lnTo>
                <a:lnTo>
                  <a:pt x="850374" y="1039637"/>
                </a:lnTo>
                <a:lnTo>
                  <a:pt x="849580" y="1051158"/>
                </a:lnTo>
                <a:lnTo>
                  <a:pt x="849183" y="1056719"/>
                </a:lnTo>
                <a:lnTo>
                  <a:pt x="848390" y="1061883"/>
                </a:lnTo>
                <a:lnTo>
                  <a:pt x="847199" y="1067445"/>
                </a:lnTo>
                <a:lnTo>
                  <a:pt x="845612" y="1072212"/>
                </a:lnTo>
                <a:lnTo>
                  <a:pt x="843231" y="1078170"/>
                </a:lnTo>
                <a:lnTo>
                  <a:pt x="841247" y="1082937"/>
                </a:lnTo>
                <a:lnTo>
                  <a:pt x="838469" y="1087307"/>
                </a:lnTo>
                <a:lnTo>
                  <a:pt x="836089" y="1091280"/>
                </a:lnTo>
                <a:lnTo>
                  <a:pt x="830136" y="1098430"/>
                </a:lnTo>
                <a:lnTo>
                  <a:pt x="824581" y="1105183"/>
                </a:lnTo>
                <a:lnTo>
                  <a:pt x="821803" y="1109156"/>
                </a:lnTo>
                <a:lnTo>
                  <a:pt x="819026" y="1112731"/>
                </a:lnTo>
                <a:lnTo>
                  <a:pt x="816248" y="1116703"/>
                </a:lnTo>
                <a:lnTo>
                  <a:pt x="814264" y="1121470"/>
                </a:lnTo>
                <a:lnTo>
                  <a:pt x="812280" y="1126237"/>
                </a:lnTo>
                <a:lnTo>
                  <a:pt x="810692" y="1131799"/>
                </a:lnTo>
                <a:lnTo>
                  <a:pt x="809899" y="1138155"/>
                </a:lnTo>
                <a:lnTo>
                  <a:pt x="809105" y="1145305"/>
                </a:lnTo>
                <a:lnTo>
                  <a:pt x="845612" y="1150470"/>
                </a:lnTo>
                <a:lnTo>
                  <a:pt x="853152" y="1166757"/>
                </a:lnTo>
                <a:lnTo>
                  <a:pt x="811089" y="1183838"/>
                </a:lnTo>
                <a:lnTo>
                  <a:pt x="768233" y="1202112"/>
                </a:lnTo>
                <a:lnTo>
                  <a:pt x="682521" y="1239056"/>
                </a:lnTo>
                <a:lnTo>
                  <a:pt x="624586" y="1263685"/>
                </a:lnTo>
                <a:lnTo>
                  <a:pt x="568635" y="1287917"/>
                </a:lnTo>
                <a:lnTo>
                  <a:pt x="555541" y="1293082"/>
                </a:lnTo>
                <a:lnTo>
                  <a:pt x="542446" y="1297849"/>
                </a:lnTo>
                <a:lnTo>
                  <a:pt x="514669" y="1307780"/>
                </a:lnTo>
                <a:lnTo>
                  <a:pt x="485304" y="1318108"/>
                </a:lnTo>
                <a:lnTo>
                  <a:pt x="470225" y="1323670"/>
                </a:lnTo>
                <a:lnTo>
                  <a:pt x="455146" y="1330026"/>
                </a:lnTo>
                <a:lnTo>
                  <a:pt x="440464" y="1336382"/>
                </a:lnTo>
                <a:lnTo>
                  <a:pt x="425385" y="1343532"/>
                </a:lnTo>
                <a:lnTo>
                  <a:pt x="410703" y="1351080"/>
                </a:lnTo>
                <a:lnTo>
                  <a:pt x="403561" y="1355450"/>
                </a:lnTo>
                <a:lnTo>
                  <a:pt x="396418" y="1360217"/>
                </a:lnTo>
                <a:lnTo>
                  <a:pt x="389275" y="1364983"/>
                </a:lnTo>
                <a:lnTo>
                  <a:pt x="382529" y="1369750"/>
                </a:lnTo>
                <a:lnTo>
                  <a:pt x="376180" y="1374915"/>
                </a:lnTo>
                <a:lnTo>
                  <a:pt x="369038" y="1380079"/>
                </a:lnTo>
                <a:lnTo>
                  <a:pt x="363085" y="1386435"/>
                </a:lnTo>
                <a:lnTo>
                  <a:pt x="356736" y="1391996"/>
                </a:lnTo>
                <a:lnTo>
                  <a:pt x="350784" y="1398352"/>
                </a:lnTo>
                <a:lnTo>
                  <a:pt x="345229" y="1405106"/>
                </a:lnTo>
                <a:lnTo>
                  <a:pt x="339277" y="1411859"/>
                </a:lnTo>
                <a:lnTo>
                  <a:pt x="334118" y="1419406"/>
                </a:lnTo>
                <a:lnTo>
                  <a:pt x="329356" y="1426954"/>
                </a:lnTo>
                <a:lnTo>
                  <a:pt x="324594" y="1434899"/>
                </a:lnTo>
                <a:lnTo>
                  <a:pt x="320229" y="1443241"/>
                </a:lnTo>
                <a:lnTo>
                  <a:pt x="315865" y="1451981"/>
                </a:lnTo>
                <a:lnTo>
                  <a:pt x="311896" y="1461117"/>
                </a:lnTo>
                <a:lnTo>
                  <a:pt x="308325" y="1470651"/>
                </a:lnTo>
                <a:lnTo>
                  <a:pt x="304357" y="1482172"/>
                </a:lnTo>
                <a:lnTo>
                  <a:pt x="304357" y="1494486"/>
                </a:lnTo>
                <a:lnTo>
                  <a:pt x="303960" y="1538581"/>
                </a:lnTo>
                <a:lnTo>
                  <a:pt x="302770" y="1594196"/>
                </a:lnTo>
                <a:lnTo>
                  <a:pt x="301182" y="1649413"/>
                </a:lnTo>
                <a:lnTo>
                  <a:pt x="0" y="1649413"/>
                </a:lnTo>
                <a:lnTo>
                  <a:pt x="0" y="1625975"/>
                </a:lnTo>
                <a:lnTo>
                  <a:pt x="0" y="1599757"/>
                </a:lnTo>
                <a:lnTo>
                  <a:pt x="1190" y="1542951"/>
                </a:lnTo>
                <a:lnTo>
                  <a:pt x="2381" y="1488528"/>
                </a:lnTo>
                <a:lnTo>
                  <a:pt x="2778" y="1465487"/>
                </a:lnTo>
                <a:lnTo>
                  <a:pt x="2778" y="1446817"/>
                </a:lnTo>
                <a:lnTo>
                  <a:pt x="5159" y="1440858"/>
                </a:lnTo>
                <a:lnTo>
                  <a:pt x="7539" y="1435296"/>
                </a:lnTo>
                <a:lnTo>
                  <a:pt x="10317" y="1430132"/>
                </a:lnTo>
                <a:lnTo>
                  <a:pt x="13889" y="1425365"/>
                </a:lnTo>
                <a:lnTo>
                  <a:pt x="17063" y="1420598"/>
                </a:lnTo>
                <a:lnTo>
                  <a:pt x="20634" y="1416228"/>
                </a:lnTo>
                <a:lnTo>
                  <a:pt x="24206" y="1411859"/>
                </a:lnTo>
                <a:lnTo>
                  <a:pt x="28174" y="1407886"/>
                </a:lnTo>
                <a:lnTo>
                  <a:pt x="32142" y="1404311"/>
                </a:lnTo>
                <a:lnTo>
                  <a:pt x="36507" y="1400736"/>
                </a:lnTo>
                <a:lnTo>
                  <a:pt x="41269" y="1397558"/>
                </a:lnTo>
                <a:lnTo>
                  <a:pt x="46031" y="1394380"/>
                </a:lnTo>
                <a:lnTo>
                  <a:pt x="55951" y="1388421"/>
                </a:lnTo>
                <a:lnTo>
                  <a:pt x="66665" y="1382860"/>
                </a:lnTo>
                <a:lnTo>
                  <a:pt x="77379" y="1378093"/>
                </a:lnTo>
                <a:lnTo>
                  <a:pt x="88490" y="1373723"/>
                </a:lnTo>
                <a:lnTo>
                  <a:pt x="111902" y="1365381"/>
                </a:lnTo>
                <a:lnTo>
                  <a:pt x="135711" y="1356641"/>
                </a:lnTo>
                <a:lnTo>
                  <a:pt x="147218" y="1352669"/>
                </a:lnTo>
                <a:lnTo>
                  <a:pt x="158726" y="1347902"/>
                </a:lnTo>
                <a:lnTo>
                  <a:pt x="210312" y="1326053"/>
                </a:lnTo>
                <a:lnTo>
                  <a:pt x="263088" y="1303807"/>
                </a:lnTo>
                <a:lnTo>
                  <a:pt x="315071" y="1281164"/>
                </a:lnTo>
                <a:lnTo>
                  <a:pt x="366260" y="1259713"/>
                </a:lnTo>
                <a:lnTo>
                  <a:pt x="423401" y="1243823"/>
                </a:lnTo>
                <a:lnTo>
                  <a:pt x="428163" y="1240645"/>
                </a:lnTo>
                <a:lnTo>
                  <a:pt x="432131" y="1236672"/>
                </a:lnTo>
                <a:lnTo>
                  <a:pt x="436496" y="1231905"/>
                </a:lnTo>
                <a:lnTo>
                  <a:pt x="440464" y="1226741"/>
                </a:lnTo>
                <a:lnTo>
                  <a:pt x="444432" y="1220782"/>
                </a:lnTo>
                <a:lnTo>
                  <a:pt x="448401" y="1214426"/>
                </a:lnTo>
                <a:lnTo>
                  <a:pt x="456337" y="1201317"/>
                </a:lnTo>
                <a:lnTo>
                  <a:pt x="463480" y="1187016"/>
                </a:lnTo>
                <a:lnTo>
                  <a:pt x="469829" y="1173907"/>
                </a:lnTo>
                <a:lnTo>
                  <a:pt x="480543" y="1150470"/>
                </a:lnTo>
                <a:lnTo>
                  <a:pt x="507526" y="1143716"/>
                </a:lnTo>
                <a:lnTo>
                  <a:pt x="506336" y="1138155"/>
                </a:lnTo>
                <a:lnTo>
                  <a:pt x="504748" y="1132196"/>
                </a:lnTo>
                <a:lnTo>
                  <a:pt x="502764" y="1127429"/>
                </a:lnTo>
                <a:lnTo>
                  <a:pt x="500780" y="1123457"/>
                </a:lnTo>
                <a:lnTo>
                  <a:pt x="498399" y="1119484"/>
                </a:lnTo>
                <a:lnTo>
                  <a:pt x="496018" y="1115909"/>
                </a:lnTo>
                <a:lnTo>
                  <a:pt x="490860" y="1109950"/>
                </a:lnTo>
                <a:lnTo>
                  <a:pt x="485701" y="1103594"/>
                </a:lnTo>
                <a:lnTo>
                  <a:pt x="480146" y="1097636"/>
                </a:lnTo>
                <a:lnTo>
                  <a:pt x="477765" y="1094458"/>
                </a:lnTo>
                <a:lnTo>
                  <a:pt x="475384" y="1091280"/>
                </a:lnTo>
                <a:lnTo>
                  <a:pt x="473400" y="1087307"/>
                </a:lnTo>
                <a:lnTo>
                  <a:pt x="471813" y="1082937"/>
                </a:lnTo>
                <a:lnTo>
                  <a:pt x="461495" y="973694"/>
                </a:lnTo>
                <a:lnTo>
                  <a:pt x="461099" y="974091"/>
                </a:lnTo>
                <a:lnTo>
                  <a:pt x="460305" y="974091"/>
                </a:lnTo>
                <a:lnTo>
                  <a:pt x="457527" y="973694"/>
                </a:lnTo>
                <a:lnTo>
                  <a:pt x="448401" y="972105"/>
                </a:lnTo>
                <a:lnTo>
                  <a:pt x="438877" y="969324"/>
                </a:lnTo>
                <a:lnTo>
                  <a:pt x="435306" y="968133"/>
                </a:lnTo>
                <a:lnTo>
                  <a:pt x="433322" y="967338"/>
                </a:lnTo>
                <a:lnTo>
                  <a:pt x="430147" y="964557"/>
                </a:lnTo>
                <a:lnTo>
                  <a:pt x="426973" y="962174"/>
                </a:lnTo>
                <a:lnTo>
                  <a:pt x="424195" y="958996"/>
                </a:lnTo>
                <a:lnTo>
                  <a:pt x="421417" y="955818"/>
                </a:lnTo>
                <a:lnTo>
                  <a:pt x="419036" y="952243"/>
                </a:lnTo>
                <a:lnTo>
                  <a:pt x="416655" y="948270"/>
                </a:lnTo>
                <a:lnTo>
                  <a:pt x="414671" y="944298"/>
                </a:lnTo>
                <a:lnTo>
                  <a:pt x="412687" y="939928"/>
                </a:lnTo>
                <a:lnTo>
                  <a:pt x="409116" y="929997"/>
                </a:lnTo>
                <a:lnTo>
                  <a:pt x="406338" y="920066"/>
                </a:lnTo>
                <a:lnTo>
                  <a:pt x="403957" y="908943"/>
                </a:lnTo>
                <a:lnTo>
                  <a:pt x="401576" y="898217"/>
                </a:lnTo>
                <a:lnTo>
                  <a:pt x="399989" y="887094"/>
                </a:lnTo>
                <a:lnTo>
                  <a:pt x="398402" y="875574"/>
                </a:lnTo>
                <a:lnTo>
                  <a:pt x="396418" y="854122"/>
                </a:lnTo>
                <a:lnTo>
                  <a:pt x="394831" y="834260"/>
                </a:lnTo>
                <a:lnTo>
                  <a:pt x="393640" y="817576"/>
                </a:lnTo>
                <a:lnTo>
                  <a:pt x="393640" y="814795"/>
                </a:lnTo>
                <a:lnTo>
                  <a:pt x="394037" y="811617"/>
                </a:lnTo>
                <a:lnTo>
                  <a:pt x="395227" y="808439"/>
                </a:lnTo>
                <a:lnTo>
                  <a:pt x="396418" y="805261"/>
                </a:lnTo>
                <a:lnTo>
                  <a:pt x="399989" y="798905"/>
                </a:lnTo>
                <a:lnTo>
                  <a:pt x="403561" y="791755"/>
                </a:lnTo>
                <a:lnTo>
                  <a:pt x="407132" y="784604"/>
                </a:lnTo>
                <a:lnTo>
                  <a:pt x="408322" y="780234"/>
                </a:lnTo>
                <a:lnTo>
                  <a:pt x="409513" y="776262"/>
                </a:lnTo>
                <a:lnTo>
                  <a:pt x="410306" y="771495"/>
                </a:lnTo>
                <a:lnTo>
                  <a:pt x="410703" y="766331"/>
                </a:lnTo>
                <a:lnTo>
                  <a:pt x="410306" y="761166"/>
                </a:lnTo>
                <a:lnTo>
                  <a:pt x="409513" y="755605"/>
                </a:lnTo>
                <a:lnTo>
                  <a:pt x="406338" y="738126"/>
                </a:lnTo>
                <a:lnTo>
                  <a:pt x="403561" y="721839"/>
                </a:lnTo>
                <a:lnTo>
                  <a:pt x="401180" y="705552"/>
                </a:lnTo>
                <a:lnTo>
                  <a:pt x="399196" y="689662"/>
                </a:lnTo>
                <a:lnTo>
                  <a:pt x="397608" y="673772"/>
                </a:lnTo>
                <a:lnTo>
                  <a:pt x="397211" y="659074"/>
                </a:lnTo>
                <a:lnTo>
                  <a:pt x="396815" y="643978"/>
                </a:lnTo>
                <a:lnTo>
                  <a:pt x="396815" y="629677"/>
                </a:lnTo>
                <a:lnTo>
                  <a:pt x="397608" y="615774"/>
                </a:lnTo>
                <a:lnTo>
                  <a:pt x="398799" y="602267"/>
                </a:lnTo>
                <a:lnTo>
                  <a:pt x="400386" y="588761"/>
                </a:lnTo>
                <a:lnTo>
                  <a:pt x="402370" y="576446"/>
                </a:lnTo>
                <a:lnTo>
                  <a:pt x="404751" y="563734"/>
                </a:lnTo>
                <a:lnTo>
                  <a:pt x="407529" y="552214"/>
                </a:lnTo>
                <a:lnTo>
                  <a:pt x="410703" y="540297"/>
                </a:lnTo>
                <a:lnTo>
                  <a:pt x="414275" y="529571"/>
                </a:lnTo>
                <a:lnTo>
                  <a:pt x="418243" y="519242"/>
                </a:lnTo>
                <a:lnTo>
                  <a:pt x="422211" y="508914"/>
                </a:lnTo>
                <a:lnTo>
                  <a:pt x="426973" y="499380"/>
                </a:lnTo>
                <a:lnTo>
                  <a:pt x="432131" y="490243"/>
                </a:lnTo>
                <a:lnTo>
                  <a:pt x="437290" y="481504"/>
                </a:lnTo>
                <a:lnTo>
                  <a:pt x="442845" y="473162"/>
                </a:lnTo>
                <a:lnTo>
                  <a:pt x="448797" y="465614"/>
                </a:lnTo>
                <a:lnTo>
                  <a:pt x="454750" y="458066"/>
                </a:lnTo>
                <a:lnTo>
                  <a:pt x="461495" y="451710"/>
                </a:lnTo>
                <a:lnTo>
                  <a:pt x="468241" y="445752"/>
                </a:lnTo>
                <a:lnTo>
                  <a:pt x="474987" y="440190"/>
                </a:lnTo>
                <a:lnTo>
                  <a:pt x="482130" y="435026"/>
                </a:lnTo>
                <a:lnTo>
                  <a:pt x="490066" y="429862"/>
                </a:lnTo>
                <a:lnTo>
                  <a:pt x="497606" y="425889"/>
                </a:lnTo>
                <a:lnTo>
                  <a:pt x="505542" y="422711"/>
                </a:lnTo>
                <a:lnTo>
                  <a:pt x="513875" y="419533"/>
                </a:lnTo>
                <a:lnTo>
                  <a:pt x="538478" y="409999"/>
                </a:lnTo>
                <a:lnTo>
                  <a:pt x="553160" y="404438"/>
                </a:lnTo>
                <a:lnTo>
                  <a:pt x="568239" y="399273"/>
                </a:lnTo>
                <a:lnTo>
                  <a:pt x="584111" y="394506"/>
                </a:lnTo>
                <a:lnTo>
                  <a:pt x="601174" y="390137"/>
                </a:lnTo>
                <a:lnTo>
                  <a:pt x="618634" y="386562"/>
                </a:lnTo>
                <a:lnTo>
                  <a:pt x="627761" y="384973"/>
                </a:lnTo>
                <a:lnTo>
                  <a:pt x="636888" y="383384"/>
                </a:lnTo>
                <a:lnTo>
                  <a:pt x="646014" y="382589"/>
                </a:lnTo>
                <a:lnTo>
                  <a:pt x="655538" y="381795"/>
                </a:lnTo>
                <a:lnTo>
                  <a:pt x="665061" y="381397"/>
                </a:lnTo>
                <a:lnTo>
                  <a:pt x="674585" y="381000"/>
                </a:lnTo>
                <a:close/>
                <a:moveTo>
                  <a:pt x="1307704" y="0"/>
                </a:moveTo>
                <a:lnTo>
                  <a:pt x="1321601" y="0"/>
                </a:lnTo>
                <a:lnTo>
                  <a:pt x="1335100" y="0"/>
                </a:lnTo>
                <a:lnTo>
                  <a:pt x="1348997" y="1191"/>
                </a:lnTo>
                <a:lnTo>
                  <a:pt x="1362496" y="2381"/>
                </a:lnTo>
                <a:lnTo>
                  <a:pt x="1376790" y="4366"/>
                </a:lnTo>
                <a:lnTo>
                  <a:pt x="1390289" y="7144"/>
                </a:lnTo>
                <a:lnTo>
                  <a:pt x="1404583" y="10319"/>
                </a:lnTo>
                <a:lnTo>
                  <a:pt x="1418480" y="14684"/>
                </a:lnTo>
                <a:lnTo>
                  <a:pt x="1432773" y="19447"/>
                </a:lnTo>
                <a:lnTo>
                  <a:pt x="1446670" y="25003"/>
                </a:lnTo>
                <a:lnTo>
                  <a:pt x="1460566" y="31353"/>
                </a:lnTo>
                <a:lnTo>
                  <a:pt x="1474463" y="38497"/>
                </a:lnTo>
                <a:lnTo>
                  <a:pt x="1488757" y="46831"/>
                </a:lnTo>
                <a:lnTo>
                  <a:pt x="1525285" y="80963"/>
                </a:lnTo>
                <a:lnTo>
                  <a:pt x="1584841" y="90884"/>
                </a:lnTo>
                <a:lnTo>
                  <a:pt x="1590400" y="94853"/>
                </a:lnTo>
                <a:lnTo>
                  <a:pt x="1595958" y="99616"/>
                </a:lnTo>
                <a:lnTo>
                  <a:pt x="1600723" y="104775"/>
                </a:lnTo>
                <a:lnTo>
                  <a:pt x="1605487" y="110331"/>
                </a:lnTo>
                <a:lnTo>
                  <a:pt x="1609855" y="115888"/>
                </a:lnTo>
                <a:lnTo>
                  <a:pt x="1613825" y="122238"/>
                </a:lnTo>
                <a:lnTo>
                  <a:pt x="1617399" y="128984"/>
                </a:lnTo>
                <a:lnTo>
                  <a:pt x="1620575" y="134938"/>
                </a:lnTo>
                <a:lnTo>
                  <a:pt x="1626531" y="146447"/>
                </a:lnTo>
                <a:lnTo>
                  <a:pt x="1630898" y="156766"/>
                </a:lnTo>
                <a:lnTo>
                  <a:pt x="1634075" y="165894"/>
                </a:lnTo>
                <a:lnTo>
                  <a:pt x="1636854" y="177403"/>
                </a:lnTo>
                <a:lnTo>
                  <a:pt x="1639236" y="189309"/>
                </a:lnTo>
                <a:lnTo>
                  <a:pt x="1641619" y="200819"/>
                </a:lnTo>
                <a:lnTo>
                  <a:pt x="1643207" y="212725"/>
                </a:lnTo>
                <a:lnTo>
                  <a:pt x="1644795" y="223838"/>
                </a:lnTo>
                <a:lnTo>
                  <a:pt x="1646383" y="235347"/>
                </a:lnTo>
                <a:lnTo>
                  <a:pt x="1648368" y="258366"/>
                </a:lnTo>
                <a:lnTo>
                  <a:pt x="1649559" y="281781"/>
                </a:lnTo>
                <a:lnTo>
                  <a:pt x="1649957" y="304800"/>
                </a:lnTo>
                <a:lnTo>
                  <a:pt x="1649957" y="328613"/>
                </a:lnTo>
                <a:lnTo>
                  <a:pt x="1649559" y="352822"/>
                </a:lnTo>
                <a:lnTo>
                  <a:pt x="1648765" y="365919"/>
                </a:lnTo>
                <a:lnTo>
                  <a:pt x="1647177" y="385763"/>
                </a:lnTo>
                <a:lnTo>
                  <a:pt x="1642413" y="436959"/>
                </a:lnTo>
                <a:lnTo>
                  <a:pt x="1640427" y="464344"/>
                </a:lnTo>
                <a:lnTo>
                  <a:pt x="1638839" y="490141"/>
                </a:lnTo>
                <a:lnTo>
                  <a:pt x="1638442" y="501650"/>
                </a:lnTo>
                <a:lnTo>
                  <a:pt x="1638045" y="511969"/>
                </a:lnTo>
                <a:lnTo>
                  <a:pt x="1638442" y="521494"/>
                </a:lnTo>
                <a:lnTo>
                  <a:pt x="1638839" y="529034"/>
                </a:lnTo>
                <a:lnTo>
                  <a:pt x="1640030" y="538559"/>
                </a:lnTo>
                <a:lnTo>
                  <a:pt x="1642016" y="546497"/>
                </a:lnTo>
                <a:lnTo>
                  <a:pt x="1644001" y="553244"/>
                </a:lnTo>
                <a:lnTo>
                  <a:pt x="1646780" y="558800"/>
                </a:lnTo>
                <a:lnTo>
                  <a:pt x="1649559" y="563959"/>
                </a:lnTo>
                <a:lnTo>
                  <a:pt x="1653133" y="569516"/>
                </a:lnTo>
                <a:lnTo>
                  <a:pt x="1656706" y="576659"/>
                </a:lnTo>
                <a:lnTo>
                  <a:pt x="1661074" y="584597"/>
                </a:lnTo>
                <a:lnTo>
                  <a:pt x="1664250" y="592534"/>
                </a:lnTo>
                <a:lnTo>
                  <a:pt x="1667029" y="600869"/>
                </a:lnTo>
                <a:lnTo>
                  <a:pt x="1669412" y="609600"/>
                </a:lnTo>
                <a:lnTo>
                  <a:pt x="1671397" y="618331"/>
                </a:lnTo>
                <a:lnTo>
                  <a:pt x="1672588" y="627459"/>
                </a:lnTo>
                <a:lnTo>
                  <a:pt x="1673382" y="636984"/>
                </a:lnTo>
                <a:lnTo>
                  <a:pt x="1673779" y="646113"/>
                </a:lnTo>
                <a:lnTo>
                  <a:pt x="1674176" y="655241"/>
                </a:lnTo>
                <a:lnTo>
                  <a:pt x="1673779" y="665163"/>
                </a:lnTo>
                <a:lnTo>
                  <a:pt x="1673382" y="674291"/>
                </a:lnTo>
                <a:lnTo>
                  <a:pt x="1671794" y="692547"/>
                </a:lnTo>
                <a:lnTo>
                  <a:pt x="1669412" y="710009"/>
                </a:lnTo>
                <a:lnTo>
                  <a:pt x="1666632" y="726678"/>
                </a:lnTo>
                <a:lnTo>
                  <a:pt x="1664647" y="735806"/>
                </a:lnTo>
                <a:lnTo>
                  <a:pt x="1662662" y="745728"/>
                </a:lnTo>
                <a:lnTo>
                  <a:pt x="1659883" y="755650"/>
                </a:lnTo>
                <a:lnTo>
                  <a:pt x="1656706" y="765572"/>
                </a:lnTo>
                <a:lnTo>
                  <a:pt x="1653133" y="775891"/>
                </a:lnTo>
                <a:lnTo>
                  <a:pt x="1649162" y="785416"/>
                </a:lnTo>
                <a:lnTo>
                  <a:pt x="1644795" y="793750"/>
                </a:lnTo>
                <a:lnTo>
                  <a:pt x="1642413" y="798116"/>
                </a:lnTo>
                <a:lnTo>
                  <a:pt x="1639633" y="802084"/>
                </a:lnTo>
                <a:lnTo>
                  <a:pt x="1636854" y="805656"/>
                </a:lnTo>
                <a:lnTo>
                  <a:pt x="1633678" y="808831"/>
                </a:lnTo>
                <a:lnTo>
                  <a:pt x="1630104" y="811609"/>
                </a:lnTo>
                <a:lnTo>
                  <a:pt x="1626531" y="814388"/>
                </a:lnTo>
                <a:lnTo>
                  <a:pt x="1618193" y="818753"/>
                </a:lnTo>
                <a:lnTo>
                  <a:pt x="1610252" y="823119"/>
                </a:lnTo>
                <a:lnTo>
                  <a:pt x="1602311" y="827881"/>
                </a:lnTo>
                <a:lnTo>
                  <a:pt x="1598341" y="830263"/>
                </a:lnTo>
                <a:lnTo>
                  <a:pt x="1593973" y="832644"/>
                </a:lnTo>
                <a:lnTo>
                  <a:pt x="1590797" y="835819"/>
                </a:lnTo>
                <a:lnTo>
                  <a:pt x="1587223" y="838994"/>
                </a:lnTo>
                <a:lnTo>
                  <a:pt x="1584444" y="842963"/>
                </a:lnTo>
                <a:lnTo>
                  <a:pt x="1581665" y="846931"/>
                </a:lnTo>
                <a:lnTo>
                  <a:pt x="1578489" y="854075"/>
                </a:lnTo>
                <a:lnTo>
                  <a:pt x="1576106" y="860822"/>
                </a:lnTo>
                <a:lnTo>
                  <a:pt x="1574121" y="867966"/>
                </a:lnTo>
                <a:lnTo>
                  <a:pt x="1572533" y="875506"/>
                </a:lnTo>
                <a:lnTo>
                  <a:pt x="1571342" y="883444"/>
                </a:lnTo>
                <a:lnTo>
                  <a:pt x="1570151" y="890984"/>
                </a:lnTo>
                <a:lnTo>
                  <a:pt x="1568959" y="906859"/>
                </a:lnTo>
                <a:lnTo>
                  <a:pt x="1568165" y="923131"/>
                </a:lnTo>
                <a:lnTo>
                  <a:pt x="1566974" y="939006"/>
                </a:lnTo>
                <a:lnTo>
                  <a:pt x="1565783" y="946944"/>
                </a:lnTo>
                <a:lnTo>
                  <a:pt x="1564989" y="954484"/>
                </a:lnTo>
                <a:lnTo>
                  <a:pt x="1563401" y="961628"/>
                </a:lnTo>
                <a:lnTo>
                  <a:pt x="1561415" y="969169"/>
                </a:lnTo>
                <a:lnTo>
                  <a:pt x="1558636" y="976709"/>
                </a:lnTo>
                <a:lnTo>
                  <a:pt x="1555460" y="983456"/>
                </a:lnTo>
                <a:lnTo>
                  <a:pt x="1551887" y="989409"/>
                </a:lnTo>
                <a:lnTo>
                  <a:pt x="1548313" y="995363"/>
                </a:lnTo>
                <a:lnTo>
                  <a:pt x="1544343" y="1000522"/>
                </a:lnTo>
                <a:lnTo>
                  <a:pt x="1539578" y="1005284"/>
                </a:lnTo>
                <a:lnTo>
                  <a:pt x="1531637" y="1014809"/>
                </a:lnTo>
                <a:lnTo>
                  <a:pt x="1527667" y="1019969"/>
                </a:lnTo>
                <a:lnTo>
                  <a:pt x="1524093" y="1025525"/>
                </a:lnTo>
                <a:lnTo>
                  <a:pt x="1520520" y="1031081"/>
                </a:lnTo>
                <a:lnTo>
                  <a:pt x="1517741" y="1037431"/>
                </a:lnTo>
                <a:lnTo>
                  <a:pt x="1514961" y="1044178"/>
                </a:lnTo>
                <a:lnTo>
                  <a:pt x="1512976" y="1052513"/>
                </a:lnTo>
                <a:lnTo>
                  <a:pt x="1510991" y="1061244"/>
                </a:lnTo>
                <a:lnTo>
                  <a:pt x="1510197" y="1070769"/>
                </a:lnTo>
                <a:lnTo>
                  <a:pt x="1561415" y="1078309"/>
                </a:lnTo>
                <a:lnTo>
                  <a:pt x="1576900" y="1111250"/>
                </a:lnTo>
                <a:lnTo>
                  <a:pt x="1585635" y="1129903"/>
                </a:lnTo>
                <a:lnTo>
                  <a:pt x="1596355" y="1149350"/>
                </a:lnTo>
                <a:lnTo>
                  <a:pt x="1601517" y="1158478"/>
                </a:lnTo>
                <a:lnTo>
                  <a:pt x="1606679" y="1168003"/>
                </a:lnTo>
                <a:lnTo>
                  <a:pt x="1612237" y="1176734"/>
                </a:lnTo>
                <a:lnTo>
                  <a:pt x="1617796" y="1184672"/>
                </a:lnTo>
                <a:lnTo>
                  <a:pt x="1624149" y="1192609"/>
                </a:lnTo>
                <a:lnTo>
                  <a:pt x="1629707" y="1198959"/>
                </a:lnTo>
                <a:lnTo>
                  <a:pt x="1635663" y="1204516"/>
                </a:lnTo>
                <a:lnTo>
                  <a:pt x="1641619" y="1209278"/>
                </a:lnTo>
                <a:lnTo>
                  <a:pt x="1721821" y="1231106"/>
                </a:lnTo>
                <a:lnTo>
                  <a:pt x="1793687" y="1261269"/>
                </a:lnTo>
                <a:lnTo>
                  <a:pt x="1867537" y="1292622"/>
                </a:lnTo>
                <a:lnTo>
                  <a:pt x="1941387" y="1324372"/>
                </a:lnTo>
                <a:lnTo>
                  <a:pt x="2013649" y="1354931"/>
                </a:lnTo>
                <a:lnTo>
                  <a:pt x="2029531" y="1361678"/>
                </a:lnTo>
                <a:lnTo>
                  <a:pt x="2046207" y="1367631"/>
                </a:lnTo>
                <a:lnTo>
                  <a:pt x="2079161" y="1379141"/>
                </a:lnTo>
                <a:lnTo>
                  <a:pt x="2095440" y="1385094"/>
                </a:lnTo>
                <a:lnTo>
                  <a:pt x="2112116" y="1391444"/>
                </a:lnTo>
                <a:lnTo>
                  <a:pt x="2127998" y="1397397"/>
                </a:lnTo>
                <a:lnTo>
                  <a:pt x="2143085" y="1404144"/>
                </a:lnTo>
                <a:lnTo>
                  <a:pt x="2150232" y="1407716"/>
                </a:lnTo>
                <a:lnTo>
                  <a:pt x="2157776" y="1411684"/>
                </a:lnTo>
                <a:lnTo>
                  <a:pt x="2164923" y="1416050"/>
                </a:lnTo>
                <a:lnTo>
                  <a:pt x="2171673" y="1420019"/>
                </a:lnTo>
                <a:lnTo>
                  <a:pt x="2178423" y="1424384"/>
                </a:lnTo>
                <a:lnTo>
                  <a:pt x="2184775" y="1429147"/>
                </a:lnTo>
                <a:lnTo>
                  <a:pt x="2191128" y="1433909"/>
                </a:lnTo>
                <a:lnTo>
                  <a:pt x="2196687" y="1439069"/>
                </a:lnTo>
                <a:lnTo>
                  <a:pt x="2202245" y="1445022"/>
                </a:lnTo>
                <a:lnTo>
                  <a:pt x="2207804" y="1450578"/>
                </a:lnTo>
                <a:lnTo>
                  <a:pt x="2212965" y="1456928"/>
                </a:lnTo>
                <a:lnTo>
                  <a:pt x="2217333" y="1463278"/>
                </a:lnTo>
                <a:lnTo>
                  <a:pt x="2221700" y="1470422"/>
                </a:lnTo>
                <a:lnTo>
                  <a:pt x="2225274" y="1477566"/>
                </a:lnTo>
                <a:lnTo>
                  <a:pt x="2228847" y="1485503"/>
                </a:lnTo>
                <a:lnTo>
                  <a:pt x="2232023" y="1493441"/>
                </a:lnTo>
                <a:lnTo>
                  <a:pt x="2232023" y="1519634"/>
                </a:lnTo>
                <a:lnTo>
                  <a:pt x="2232817" y="1552178"/>
                </a:lnTo>
                <a:lnTo>
                  <a:pt x="2234406" y="1628378"/>
                </a:lnTo>
                <a:lnTo>
                  <a:pt x="2235597" y="1668859"/>
                </a:lnTo>
                <a:lnTo>
                  <a:pt x="2236391" y="1708150"/>
                </a:lnTo>
                <a:lnTo>
                  <a:pt x="2236788" y="1745059"/>
                </a:lnTo>
                <a:lnTo>
                  <a:pt x="2236391" y="1778000"/>
                </a:lnTo>
                <a:lnTo>
                  <a:pt x="374650" y="1778000"/>
                </a:lnTo>
                <a:lnTo>
                  <a:pt x="374650" y="1745059"/>
                </a:lnTo>
                <a:lnTo>
                  <a:pt x="374650" y="1708150"/>
                </a:lnTo>
                <a:lnTo>
                  <a:pt x="375444" y="1668859"/>
                </a:lnTo>
                <a:lnTo>
                  <a:pt x="376238" y="1628378"/>
                </a:lnTo>
                <a:lnTo>
                  <a:pt x="377826" y="1552178"/>
                </a:lnTo>
                <a:lnTo>
                  <a:pt x="378620" y="1519634"/>
                </a:lnTo>
                <a:lnTo>
                  <a:pt x="379017" y="1493441"/>
                </a:lnTo>
                <a:lnTo>
                  <a:pt x="381797" y="1485503"/>
                </a:lnTo>
                <a:lnTo>
                  <a:pt x="385370" y="1477566"/>
                </a:lnTo>
                <a:lnTo>
                  <a:pt x="389341" y="1470422"/>
                </a:lnTo>
                <a:lnTo>
                  <a:pt x="393311" y="1463278"/>
                </a:lnTo>
                <a:lnTo>
                  <a:pt x="398076" y="1456928"/>
                </a:lnTo>
                <a:lnTo>
                  <a:pt x="403237" y="1450578"/>
                </a:lnTo>
                <a:lnTo>
                  <a:pt x="408399" y="1445022"/>
                </a:lnTo>
                <a:lnTo>
                  <a:pt x="413957" y="1439069"/>
                </a:lnTo>
                <a:lnTo>
                  <a:pt x="419516" y="1433909"/>
                </a:lnTo>
                <a:lnTo>
                  <a:pt x="425869" y="1429147"/>
                </a:lnTo>
                <a:lnTo>
                  <a:pt x="432618" y="1424384"/>
                </a:lnTo>
                <a:lnTo>
                  <a:pt x="438971" y="1420019"/>
                </a:lnTo>
                <a:lnTo>
                  <a:pt x="445721" y="1416050"/>
                </a:lnTo>
                <a:lnTo>
                  <a:pt x="452868" y="1411684"/>
                </a:lnTo>
                <a:lnTo>
                  <a:pt x="460412" y="1407716"/>
                </a:lnTo>
                <a:lnTo>
                  <a:pt x="467558" y="1404144"/>
                </a:lnTo>
                <a:lnTo>
                  <a:pt x="482646" y="1397397"/>
                </a:lnTo>
                <a:lnTo>
                  <a:pt x="498925" y="1391444"/>
                </a:lnTo>
                <a:lnTo>
                  <a:pt x="515204" y="1385094"/>
                </a:lnTo>
                <a:lnTo>
                  <a:pt x="531483" y="1379141"/>
                </a:lnTo>
                <a:lnTo>
                  <a:pt x="564437" y="1367631"/>
                </a:lnTo>
                <a:lnTo>
                  <a:pt x="581113" y="1361678"/>
                </a:lnTo>
                <a:lnTo>
                  <a:pt x="597392" y="1354931"/>
                </a:lnTo>
                <a:lnTo>
                  <a:pt x="669257" y="1324372"/>
                </a:lnTo>
                <a:lnTo>
                  <a:pt x="743504" y="1292622"/>
                </a:lnTo>
                <a:lnTo>
                  <a:pt x="817354" y="1261269"/>
                </a:lnTo>
                <a:lnTo>
                  <a:pt x="888822" y="1231106"/>
                </a:lnTo>
                <a:lnTo>
                  <a:pt x="969025" y="1209278"/>
                </a:lnTo>
                <a:lnTo>
                  <a:pt x="974981" y="1204516"/>
                </a:lnTo>
                <a:lnTo>
                  <a:pt x="980937" y="1198959"/>
                </a:lnTo>
                <a:lnTo>
                  <a:pt x="986892" y="1192609"/>
                </a:lnTo>
                <a:lnTo>
                  <a:pt x="992848" y="1184672"/>
                </a:lnTo>
                <a:lnTo>
                  <a:pt x="998407" y="1176734"/>
                </a:lnTo>
                <a:lnTo>
                  <a:pt x="1003965" y="1168003"/>
                </a:lnTo>
                <a:lnTo>
                  <a:pt x="1009524" y="1158478"/>
                </a:lnTo>
                <a:lnTo>
                  <a:pt x="1015083" y="1149350"/>
                </a:lnTo>
                <a:lnTo>
                  <a:pt x="1025009" y="1129903"/>
                </a:lnTo>
                <a:lnTo>
                  <a:pt x="1034141" y="1111250"/>
                </a:lnTo>
                <a:lnTo>
                  <a:pt x="1049228" y="1078309"/>
                </a:lnTo>
                <a:lnTo>
                  <a:pt x="1087345" y="1068784"/>
                </a:lnTo>
                <a:lnTo>
                  <a:pt x="1085359" y="1060450"/>
                </a:lnTo>
                <a:lnTo>
                  <a:pt x="1082977" y="1053306"/>
                </a:lnTo>
                <a:lnTo>
                  <a:pt x="1080595" y="1046163"/>
                </a:lnTo>
                <a:lnTo>
                  <a:pt x="1077419" y="1040209"/>
                </a:lnTo>
                <a:lnTo>
                  <a:pt x="1074242" y="1034653"/>
                </a:lnTo>
                <a:lnTo>
                  <a:pt x="1071066" y="1029891"/>
                </a:lnTo>
                <a:lnTo>
                  <a:pt x="1067492" y="1025525"/>
                </a:lnTo>
                <a:lnTo>
                  <a:pt x="1063125" y="1020763"/>
                </a:lnTo>
                <a:lnTo>
                  <a:pt x="1055978" y="1012825"/>
                </a:lnTo>
                <a:lnTo>
                  <a:pt x="1048434" y="1004491"/>
                </a:lnTo>
                <a:lnTo>
                  <a:pt x="1045258" y="1000125"/>
                </a:lnTo>
                <a:lnTo>
                  <a:pt x="1042082" y="995363"/>
                </a:lnTo>
                <a:lnTo>
                  <a:pt x="1038905" y="989409"/>
                </a:lnTo>
                <a:lnTo>
                  <a:pt x="1036523" y="983456"/>
                </a:lnTo>
                <a:lnTo>
                  <a:pt x="1022229" y="830659"/>
                </a:lnTo>
                <a:lnTo>
                  <a:pt x="1021832" y="831056"/>
                </a:lnTo>
                <a:lnTo>
                  <a:pt x="1020641" y="831056"/>
                </a:lnTo>
                <a:lnTo>
                  <a:pt x="1016671" y="830659"/>
                </a:lnTo>
                <a:lnTo>
                  <a:pt x="1010715" y="829469"/>
                </a:lnTo>
                <a:lnTo>
                  <a:pt x="1003965" y="828278"/>
                </a:lnTo>
                <a:lnTo>
                  <a:pt x="990863" y="824309"/>
                </a:lnTo>
                <a:lnTo>
                  <a:pt x="985701" y="822325"/>
                </a:lnTo>
                <a:lnTo>
                  <a:pt x="982525" y="821134"/>
                </a:lnTo>
                <a:lnTo>
                  <a:pt x="978157" y="817959"/>
                </a:lnTo>
                <a:lnTo>
                  <a:pt x="973790" y="814388"/>
                </a:lnTo>
                <a:lnTo>
                  <a:pt x="969819" y="810419"/>
                </a:lnTo>
                <a:lnTo>
                  <a:pt x="966246" y="805656"/>
                </a:lnTo>
                <a:lnTo>
                  <a:pt x="962673" y="800497"/>
                </a:lnTo>
                <a:lnTo>
                  <a:pt x="959496" y="794941"/>
                </a:lnTo>
                <a:lnTo>
                  <a:pt x="956717" y="788988"/>
                </a:lnTo>
                <a:lnTo>
                  <a:pt x="953541" y="783034"/>
                </a:lnTo>
                <a:lnTo>
                  <a:pt x="951158" y="776684"/>
                </a:lnTo>
                <a:lnTo>
                  <a:pt x="948776" y="769541"/>
                </a:lnTo>
                <a:lnTo>
                  <a:pt x="944409" y="755253"/>
                </a:lnTo>
                <a:lnTo>
                  <a:pt x="941232" y="740172"/>
                </a:lnTo>
                <a:lnTo>
                  <a:pt x="938056" y="724694"/>
                </a:lnTo>
                <a:lnTo>
                  <a:pt x="935674" y="708819"/>
                </a:lnTo>
                <a:lnTo>
                  <a:pt x="934085" y="693341"/>
                </a:lnTo>
                <a:lnTo>
                  <a:pt x="932497" y="677466"/>
                </a:lnTo>
                <a:lnTo>
                  <a:pt x="931306" y="662781"/>
                </a:lnTo>
                <a:lnTo>
                  <a:pt x="929321" y="635000"/>
                </a:lnTo>
                <a:lnTo>
                  <a:pt x="926939" y="611981"/>
                </a:lnTo>
                <a:lnTo>
                  <a:pt x="926939" y="607616"/>
                </a:lnTo>
                <a:lnTo>
                  <a:pt x="927733" y="603250"/>
                </a:lnTo>
                <a:lnTo>
                  <a:pt x="929321" y="598884"/>
                </a:lnTo>
                <a:lnTo>
                  <a:pt x="931306" y="594519"/>
                </a:lnTo>
                <a:lnTo>
                  <a:pt x="935674" y="585391"/>
                </a:lnTo>
                <a:lnTo>
                  <a:pt x="940835" y="575866"/>
                </a:lnTo>
                <a:lnTo>
                  <a:pt x="943217" y="570706"/>
                </a:lnTo>
                <a:lnTo>
                  <a:pt x="945600" y="565150"/>
                </a:lnTo>
                <a:lnTo>
                  <a:pt x="947585" y="559594"/>
                </a:lnTo>
                <a:lnTo>
                  <a:pt x="949173" y="553641"/>
                </a:lnTo>
                <a:lnTo>
                  <a:pt x="950364" y="547291"/>
                </a:lnTo>
                <a:lnTo>
                  <a:pt x="950761" y="539750"/>
                </a:lnTo>
                <a:lnTo>
                  <a:pt x="950364" y="532606"/>
                </a:lnTo>
                <a:lnTo>
                  <a:pt x="949173" y="524669"/>
                </a:lnTo>
                <a:lnTo>
                  <a:pt x="944409" y="500856"/>
                </a:lnTo>
                <a:lnTo>
                  <a:pt x="940438" y="477441"/>
                </a:lnTo>
                <a:lnTo>
                  <a:pt x="937262" y="454422"/>
                </a:lnTo>
                <a:lnTo>
                  <a:pt x="934880" y="432197"/>
                </a:lnTo>
                <a:lnTo>
                  <a:pt x="933291" y="410766"/>
                </a:lnTo>
                <a:lnTo>
                  <a:pt x="932100" y="389334"/>
                </a:lnTo>
                <a:lnTo>
                  <a:pt x="931703" y="368300"/>
                </a:lnTo>
                <a:lnTo>
                  <a:pt x="932100" y="348059"/>
                </a:lnTo>
                <a:lnTo>
                  <a:pt x="932894" y="328613"/>
                </a:lnTo>
                <a:lnTo>
                  <a:pt x="934483" y="309563"/>
                </a:lnTo>
                <a:lnTo>
                  <a:pt x="936468" y="290909"/>
                </a:lnTo>
                <a:lnTo>
                  <a:pt x="939247" y="273447"/>
                </a:lnTo>
                <a:lnTo>
                  <a:pt x="942423" y="255984"/>
                </a:lnTo>
                <a:lnTo>
                  <a:pt x="946394" y="239713"/>
                </a:lnTo>
                <a:lnTo>
                  <a:pt x="950761" y="223441"/>
                </a:lnTo>
                <a:lnTo>
                  <a:pt x="956320" y="207566"/>
                </a:lnTo>
                <a:lnTo>
                  <a:pt x="961482" y="193278"/>
                </a:lnTo>
                <a:lnTo>
                  <a:pt x="967437" y="178991"/>
                </a:lnTo>
                <a:lnTo>
                  <a:pt x="973790" y="165497"/>
                </a:lnTo>
                <a:lnTo>
                  <a:pt x="980937" y="152400"/>
                </a:lnTo>
                <a:lnTo>
                  <a:pt x="988481" y="140494"/>
                </a:lnTo>
                <a:lnTo>
                  <a:pt x="996421" y="129381"/>
                </a:lnTo>
                <a:lnTo>
                  <a:pt x="1004362" y="118269"/>
                </a:lnTo>
                <a:lnTo>
                  <a:pt x="1013494" y="108347"/>
                </a:lnTo>
                <a:lnTo>
                  <a:pt x="1022229" y="99219"/>
                </a:lnTo>
                <a:lnTo>
                  <a:pt x="1031758" y="90091"/>
                </a:lnTo>
                <a:lnTo>
                  <a:pt x="1041685" y="82550"/>
                </a:lnTo>
                <a:lnTo>
                  <a:pt x="1051611" y="75406"/>
                </a:lnTo>
                <a:lnTo>
                  <a:pt x="1061934" y="68659"/>
                </a:lnTo>
                <a:lnTo>
                  <a:pt x="1073051" y="63103"/>
                </a:lnTo>
                <a:lnTo>
                  <a:pt x="1084168" y="58341"/>
                </a:lnTo>
                <a:lnTo>
                  <a:pt x="1095683" y="53975"/>
                </a:lnTo>
                <a:lnTo>
                  <a:pt x="1112358" y="47228"/>
                </a:lnTo>
                <a:lnTo>
                  <a:pt x="1131019" y="40084"/>
                </a:lnTo>
                <a:lnTo>
                  <a:pt x="1150872" y="32544"/>
                </a:lnTo>
                <a:lnTo>
                  <a:pt x="1171915" y="25400"/>
                </a:lnTo>
                <a:lnTo>
                  <a:pt x="1194547" y="18653"/>
                </a:lnTo>
                <a:lnTo>
                  <a:pt x="1206458" y="15875"/>
                </a:lnTo>
                <a:lnTo>
                  <a:pt x="1218369" y="12303"/>
                </a:lnTo>
                <a:lnTo>
                  <a:pt x="1230281" y="9525"/>
                </a:lnTo>
                <a:lnTo>
                  <a:pt x="1242986" y="7144"/>
                </a:lnTo>
                <a:lnTo>
                  <a:pt x="1255294" y="5159"/>
                </a:lnTo>
                <a:lnTo>
                  <a:pt x="1268397" y="3175"/>
                </a:lnTo>
                <a:lnTo>
                  <a:pt x="1281102" y="1588"/>
                </a:lnTo>
                <a:lnTo>
                  <a:pt x="1294602" y="794"/>
                </a:lnTo>
                <a:lnTo>
                  <a:pt x="1307704" y="0"/>
                </a:lnTo>
                <a:close/>
              </a:path>
            </a:pathLst>
          </a:custGeom>
          <a:solidFill>
            <a:srgbClr val="FEFFFF"/>
          </a:solidFill>
          <a:ln>
            <a:noFill/>
          </a:ln>
        </p:spPr>
        <p:txBody>
          <a:bodyPr anchor="ctr">
            <a:scene3d>
              <a:camera prst="orthographicFront"/>
              <a:lightRig rig="threePt" dir="t"/>
            </a:scene3d>
            <a:sp3d>
              <a:contourClr>
                <a:srgbClr val="FFFFFF"/>
              </a:contourClr>
            </a:sp3d>
          </a:bodyPr>
          <a:lstStyle/>
          <a:p>
            <a:pPr algn="ctr"/>
            <a:endParaRPr lang="zh-CN" altLang="en-US">
              <a:solidFill>
                <a:srgbClr val="FFFFFF"/>
              </a:solidFill>
              <a:ea typeface="Calibri" panose="020F0502020204030204" pitchFamily="34" charset="0"/>
              <a:cs typeface="Calibri" panose="020F0502020204030204" pitchFamily="34" charset="0"/>
            </a:endParaRPr>
          </a:p>
        </p:txBody>
      </p:sp>
      <p:sp>
        <p:nvSpPr>
          <p:cNvPr id="26" name="KSO_Shape"/>
          <p:cNvSpPr/>
          <p:nvPr/>
        </p:nvSpPr>
        <p:spPr bwMode="auto">
          <a:xfrm>
            <a:off x="4282999" y="2256682"/>
            <a:ext cx="590707" cy="405619"/>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FEFFFF"/>
          </a:solidFill>
          <a:ln>
            <a:noFill/>
          </a:ln>
        </p:spPr>
        <p:txBody>
          <a:bodyPr anchor="ctr">
            <a:scene3d>
              <a:camera prst="orthographicFront"/>
              <a:lightRig rig="threePt" dir="t"/>
            </a:scene3d>
            <a:sp3d>
              <a:contourClr>
                <a:srgbClr val="FFFFFF"/>
              </a:contourClr>
            </a:sp3d>
          </a:bodyPr>
          <a:lstStyle/>
          <a:p>
            <a:pPr algn="ctr"/>
            <a:endParaRPr lang="zh-CN" altLang="en-US">
              <a:solidFill>
                <a:srgbClr val="FFFFFF"/>
              </a:solidFill>
              <a:ea typeface="Calibri" panose="020F0502020204030204" pitchFamily="34" charset="0"/>
              <a:cs typeface="Calibri" panose="020F0502020204030204" pitchFamily="34" charset="0"/>
            </a:endParaRPr>
          </a:p>
        </p:txBody>
      </p:sp>
      <p:sp>
        <p:nvSpPr>
          <p:cNvPr id="27" name="KSO_Shape"/>
          <p:cNvSpPr/>
          <p:nvPr/>
        </p:nvSpPr>
        <p:spPr>
          <a:xfrm>
            <a:off x="10292620" y="2267299"/>
            <a:ext cx="563889" cy="384384"/>
          </a:xfrm>
          <a:custGeom>
            <a:avLst/>
            <a:gdLst/>
            <a:ahLst/>
            <a:cxnLst/>
            <a:rect l="l" t="t" r="r" b="b"/>
            <a:pathLst>
              <a:path w="1690322" h="1152128">
                <a:moveTo>
                  <a:pt x="826556" y="1149986"/>
                </a:moveTo>
                <a:lnTo>
                  <a:pt x="889752" y="1149986"/>
                </a:lnTo>
                <a:cubicBezTo>
                  <a:pt x="889500" y="1150690"/>
                  <a:pt x="889449" y="1151409"/>
                  <a:pt x="889399" y="1152128"/>
                </a:cubicBezTo>
                <a:lnTo>
                  <a:pt x="826226" y="1152128"/>
                </a:lnTo>
                <a:close/>
                <a:moveTo>
                  <a:pt x="1243612" y="747450"/>
                </a:moveTo>
                <a:cubicBezTo>
                  <a:pt x="1477312" y="740021"/>
                  <a:pt x="1674794" y="919019"/>
                  <a:pt x="1690322" y="1152128"/>
                </a:cubicBezTo>
                <a:lnTo>
                  <a:pt x="1626622" y="1152128"/>
                </a:lnTo>
                <a:cubicBezTo>
                  <a:pt x="1611628" y="955005"/>
                  <a:pt x="1443876" y="804288"/>
                  <a:pt x="1245620" y="810590"/>
                </a:cubicBezTo>
                <a:cubicBezTo>
                  <a:pt x="1189595" y="812371"/>
                  <a:pt x="1136798" y="826511"/>
                  <a:pt x="1090488" y="851592"/>
                </a:cubicBezTo>
                <a:cubicBezTo>
                  <a:pt x="1079087" y="833319"/>
                  <a:pt x="1065672" y="816545"/>
                  <a:pt x="1049512" y="802255"/>
                </a:cubicBezTo>
                <a:cubicBezTo>
                  <a:pt x="1106685" y="768739"/>
                  <a:pt x="1172955" y="749696"/>
                  <a:pt x="1243612" y="747450"/>
                </a:cubicBezTo>
                <a:close/>
                <a:moveTo>
                  <a:pt x="562417" y="606836"/>
                </a:moveTo>
                <a:cubicBezTo>
                  <a:pt x="877321" y="596825"/>
                  <a:pt x="1143423" y="838020"/>
                  <a:pt x="1164346" y="1152128"/>
                </a:cubicBezTo>
                <a:lnTo>
                  <a:pt x="1078512" y="1152128"/>
                </a:lnTo>
                <a:cubicBezTo>
                  <a:pt x="1058307" y="886510"/>
                  <a:pt x="832267" y="683424"/>
                  <a:pt x="565122" y="691915"/>
                </a:cubicBezTo>
                <a:cubicBezTo>
                  <a:pt x="308709" y="700066"/>
                  <a:pt x="102467" y="900340"/>
                  <a:pt x="85124" y="1152128"/>
                </a:cubicBezTo>
                <a:lnTo>
                  <a:pt x="0" y="1152128"/>
                </a:lnTo>
                <a:cubicBezTo>
                  <a:pt x="17286" y="854342"/>
                  <a:pt x="260044" y="616447"/>
                  <a:pt x="562417" y="606836"/>
                </a:cubicBezTo>
                <a:close/>
                <a:moveTo>
                  <a:pt x="1257403" y="357877"/>
                </a:moveTo>
                <a:cubicBezTo>
                  <a:pt x="1175548" y="357877"/>
                  <a:pt x="1109192" y="424234"/>
                  <a:pt x="1109192" y="506089"/>
                </a:cubicBezTo>
                <a:cubicBezTo>
                  <a:pt x="1109192" y="587944"/>
                  <a:pt x="1175548" y="654300"/>
                  <a:pt x="1257403" y="654300"/>
                </a:cubicBezTo>
                <a:cubicBezTo>
                  <a:pt x="1339258" y="654300"/>
                  <a:pt x="1405614" y="587944"/>
                  <a:pt x="1405614" y="506089"/>
                </a:cubicBezTo>
                <a:cubicBezTo>
                  <a:pt x="1405614" y="424234"/>
                  <a:pt x="1339258" y="357877"/>
                  <a:pt x="1257403" y="357877"/>
                </a:cubicBezTo>
                <a:close/>
                <a:moveTo>
                  <a:pt x="1257403" y="297099"/>
                </a:moveTo>
                <a:cubicBezTo>
                  <a:pt x="1372825" y="297099"/>
                  <a:pt x="1466393" y="390667"/>
                  <a:pt x="1466393" y="506089"/>
                </a:cubicBezTo>
                <a:cubicBezTo>
                  <a:pt x="1466393" y="621511"/>
                  <a:pt x="1372825" y="715079"/>
                  <a:pt x="1257403" y="715079"/>
                </a:cubicBezTo>
                <a:cubicBezTo>
                  <a:pt x="1141981" y="715079"/>
                  <a:pt x="1048414" y="621511"/>
                  <a:pt x="1048414" y="506089"/>
                </a:cubicBezTo>
                <a:cubicBezTo>
                  <a:pt x="1048414" y="390667"/>
                  <a:pt x="1141981" y="297099"/>
                  <a:pt x="1257403" y="297099"/>
                </a:cubicBezTo>
                <a:close/>
                <a:moveTo>
                  <a:pt x="580999" y="81897"/>
                </a:moveTo>
                <a:cubicBezTo>
                  <a:pt x="470702" y="81897"/>
                  <a:pt x="381289" y="171311"/>
                  <a:pt x="381289" y="281608"/>
                </a:cubicBezTo>
                <a:cubicBezTo>
                  <a:pt x="381289" y="391906"/>
                  <a:pt x="470702" y="481318"/>
                  <a:pt x="580999" y="481318"/>
                </a:cubicBezTo>
                <a:cubicBezTo>
                  <a:pt x="691297" y="481318"/>
                  <a:pt x="780710" y="391906"/>
                  <a:pt x="780710" y="281608"/>
                </a:cubicBezTo>
                <a:cubicBezTo>
                  <a:pt x="780710" y="171311"/>
                  <a:pt x="691297" y="81897"/>
                  <a:pt x="580999" y="81897"/>
                </a:cubicBezTo>
                <a:close/>
                <a:moveTo>
                  <a:pt x="580999" y="0"/>
                </a:moveTo>
                <a:cubicBezTo>
                  <a:pt x="736527" y="0"/>
                  <a:pt x="862607" y="126080"/>
                  <a:pt x="862607" y="281608"/>
                </a:cubicBezTo>
                <a:cubicBezTo>
                  <a:pt x="862607" y="437136"/>
                  <a:pt x="736527" y="563216"/>
                  <a:pt x="580999" y="563216"/>
                </a:cubicBezTo>
                <a:cubicBezTo>
                  <a:pt x="425471" y="563216"/>
                  <a:pt x="299392" y="437136"/>
                  <a:pt x="299392" y="281608"/>
                </a:cubicBezTo>
                <a:cubicBezTo>
                  <a:pt x="299392" y="126080"/>
                  <a:pt x="425471" y="0"/>
                  <a:pt x="580999" y="0"/>
                </a:cubicBezTo>
                <a:close/>
              </a:path>
            </a:pathLst>
          </a:custGeom>
          <a:solidFill>
            <a:srgbClr val="FEFFFF"/>
          </a:solidFill>
          <a:ln>
            <a:noFill/>
          </a:ln>
        </p:spPr>
        <p:txBody>
          <a:bodyPr anchor="ctr">
            <a:scene3d>
              <a:camera prst="orthographicFront"/>
              <a:lightRig rig="threePt" dir="t"/>
            </a:scene3d>
            <a:sp3d>
              <a:contourClr>
                <a:srgbClr val="FFFFFF"/>
              </a:contourClr>
            </a:sp3d>
          </a:bodyPr>
          <a:lstStyle/>
          <a:p>
            <a:pPr algn="ct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3"/>
          <p:cNvSpPr>
            <a:spLocks noGrp="1"/>
          </p:cNvSpPr>
          <p:nvPr>
            <p:ph type="title"/>
          </p:nvPr>
        </p:nvSpPr>
        <p:spPr/>
        <p:txBody>
          <a:bodyPr/>
          <a:lstStyle/>
          <a:p>
            <a:pPr eaLnBrk="1" hangingPunct="1"/>
            <a:r>
              <a:rPr lang="zh-CN" altLang="en-US" dirty="0"/>
              <a:t>Enter title
</a:t>
            </a:r>
            <a:endParaRPr lang="en-US" altLang="zh-CN" dirty="0"/>
          </a:p>
        </p:txBody>
      </p:sp>
      <p:sp>
        <p:nvSpPr>
          <p:cNvPr id="19" name="KSO_Shape"/>
          <p:cNvSpPr/>
          <p:nvPr/>
        </p:nvSpPr>
        <p:spPr bwMode="auto">
          <a:xfrm>
            <a:off x="2817018" y="3378458"/>
            <a:ext cx="1691481" cy="2742942"/>
          </a:xfrm>
          <a:custGeom>
            <a:avLst/>
            <a:gdLst>
              <a:gd name="T0" fmla="*/ 40049178 w 13310"/>
              <a:gd name="T1" fmla="*/ 94723656 h 21600"/>
              <a:gd name="T2" fmla="*/ 40049178 w 13310"/>
              <a:gd name="T3" fmla="*/ 94723656 h 21600"/>
              <a:gd name="T4" fmla="*/ 33674019 w 13310"/>
              <a:gd name="T5" fmla="*/ 89683343 h 21600"/>
              <a:gd name="T6" fmla="*/ 20417702 w 13310"/>
              <a:gd name="T7" fmla="*/ 79206019 h 21600"/>
              <a:gd name="T8" fmla="*/ 13388620 w 13310"/>
              <a:gd name="T9" fmla="*/ 73667938 h 21600"/>
              <a:gd name="T10" fmla="*/ 7262532 w 13310"/>
              <a:gd name="T11" fmla="*/ 68853138 h 21600"/>
              <a:gd name="T12" fmla="*/ 4810562 w 13310"/>
              <a:gd name="T13" fmla="*/ 66931910 h 21600"/>
              <a:gd name="T14" fmla="*/ 2903512 w 13310"/>
              <a:gd name="T15" fmla="*/ 65446275 h 21600"/>
              <a:gd name="T16" fmla="*/ 1665833 w 13310"/>
              <a:gd name="T17" fmla="*/ 64497303 h 21600"/>
              <a:gd name="T18" fmla="*/ 1323293 w 13310"/>
              <a:gd name="T19" fmla="*/ 64240657 h 21600"/>
              <a:gd name="T20" fmla="*/ 1229913 w 13310"/>
              <a:gd name="T21" fmla="*/ 64178392 h 21600"/>
              <a:gd name="T22" fmla="*/ 1198757 w 13310"/>
              <a:gd name="T23" fmla="*/ 64162869 h 21600"/>
              <a:gd name="T24" fmla="*/ 0 w 13310"/>
              <a:gd name="T25" fmla="*/ 65508540 h 21600"/>
              <a:gd name="T26" fmla="*/ 20402168 w 13310"/>
              <a:gd name="T27" fmla="*/ 86626524 h 21600"/>
              <a:gd name="T28" fmla="*/ 4063258 w 13310"/>
              <a:gd name="T29" fmla="*/ 87155426 h 21600"/>
              <a:gd name="T30" fmla="*/ 4475877 w 13310"/>
              <a:gd name="T31" fmla="*/ 89535529 h 21600"/>
              <a:gd name="T32" fmla="*/ 29914289 w 13310"/>
              <a:gd name="T33" fmla="*/ 93953630 h 21600"/>
              <a:gd name="T34" fmla="*/ 39325264 w 13310"/>
              <a:gd name="T35" fmla="*/ 102960840 h 21600"/>
              <a:gd name="T36" fmla="*/ 39706727 w 13310"/>
              <a:gd name="T37" fmla="*/ 167994894 h 21600"/>
              <a:gd name="T38" fmla="*/ 59112520 w 13310"/>
              <a:gd name="T39" fmla="*/ 168010417 h 21600"/>
              <a:gd name="T40" fmla="*/ 55282711 w 13310"/>
              <a:gd name="T41" fmla="*/ 89714476 h 21600"/>
              <a:gd name="T42" fmla="*/ 84924540 w 13310"/>
              <a:gd name="T43" fmla="*/ 69397651 h 21600"/>
              <a:gd name="T44" fmla="*/ 89011187 w 13310"/>
              <a:gd name="T45" fmla="*/ 47820703 h 21600"/>
              <a:gd name="T46" fmla="*/ 103606419 w 13310"/>
              <a:gd name="T47" fmla="*/ 36503416 h 21600"/>
              <a:gd name="T48" fmla="*/ 102423196 w 13310"/>
              <a:gd name="T49" fmla="*/ 34869967 h 21600"/>
              <a:gd name="T50" fmla="*/ 90350102 w 13310"/>
              <a:gd name="T51" fmla="*/ 41862640 h 21600"/>
              <a:gd name="T52" fmla="*/ 93946373 w 13310"/>
              <a:gd name="T53" fmla="*/ 17353315 h 21600"/>
              <a:gd name="T54" fmla="*/ 91704551 w 13310"/>
              <a:gd name="T55" fmla="*/ 16715493 h 21600"/>
              <a:gd name="T56" fmla="*/ 78424845 w 13310"/>
              <a:gd name="T57" fmla="*/ 64349577 h 21600"/>
              <a:gd name="T58" fmla="*/ 54768946 w 13310"/>
              <a:gd name="T59" fmla="*/ 76234749 h 21600"/>
              <a:gd name="T60" fmla="*/ 53904873 w 13310"/>
              <a:gd name="T61" fmla="*/ 61533793 h 21600"/>
              <a:gd name="T62" fmla="*/ 62856627 w 13310"/>
              <a:gd name="T63" fmla="*/ 0 h 21600"/>
              <a:gd name="T64" fmla="*/ 58489752 w 13310"/>
              <a:gd name="T65" fmla="*/ 3367969 h 21600"/>
              <a:gd name="T66" fmla="*/ 45295659 w 13310"/>
              <a:gd name="T67" fmla="*/ 53537732 h 21600"/>
              <a:gd name="T68" fmla="*/ 32436339 w 13310"/>
              <a:gd name="T69" fmla="*/ 25637155 h 21600"/>
              <a:gd name="T70" fmla="*/ 30108904 w 13310"/>
              <a:gd name="T71" fmla="*/ 26453835 h 21600"/>
              <a:gd name="T72" fmla="*/ 40656412 w 13310"/>
              <a:gd name="T73" fmla="*/ 63727277 h 21600"/>
              <a:gd name="T74" fmla="*/ 40049178 w 13310"/>
              <a:gd name="T75" fmla="*/ 94723656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310" h="21600">
                <a:moveTo>
                  <a:pt x="5145" y="12178"/>
                </a:moveTo>
                <a:lnTo>
                  <a:pt x="5145" y="12178"/>
                </a:lnTo>
                <a:lnTo>
                  <a:pt x="4326" y="11530"/>
                </a:lnTo>
                <a:lnTo>
                  <a:pt x="2623" y="10183"/>
                </a:lnTo>
                <a:lnTo>
                  <a:pt x="1720" y="9471"/>
                </a:lnTo>
                <a:lnTo>
                  <a:pt x="933" y="8852"/>
                </a:lnTo>
                <a:lnTo>
                  <a:pt x="618" y="8605"/>
                </a:lnTo>
                <a:lnTo>
                  <a:pt x="373" y="8414"/>
                </a:lnTo>
                <a:lnTo>
                  <a:pt x="214" y="8292"/>
                </a:lnTo>
                <a:lnTo>
                  <a:pt x="170" y="8259"/>
                </a:lnTo>
                <a:lnTo>
                  <a:pt x="158" y="8251"/>
                </a:lnTo>
                <a:lnTo>
                  <a:pt x="154" y="8249"/>
                </a:lnTo>
                <a:lnTo>
                  <a:pt x="0" y="8422"/>
                </a:lnTo>
                <a:lnTo>
                  <a:pt x="2621" y="11137"/>
                </a:lnTo>
                <a:lnTo>
                  <a:pt x="522" y="11205"/>
                </a:lnTo>
                <a:lnTo>
                  <a:pt x="575" y="11511"/>
                </a:lnTo>
                <a:lnTo>
                  <a:pt x="3843" y="12079"/>
                </a:lnTo>
                <a:lnTo>
                  <a:pt x="5052" y="13237"/>
                </a:lnTo>
                <a:lnTo>
                  <a:pt x="5101" y="21598"/>
                </a:lnTo>
                <a:lnTo>
                  <a:pt x="7594" y="21600"/>
                </a:lnTo>
                <a:lnTo>
                  <a:pt x="7102" y="11534"/>
                </a:lnTo>
                <a:lnTo>
                  <a:pt x="10910" y="8922"/>
                </a:lnTo>
                <a:lnTo>
                  <a:pt x="11435" y="6148"/>
                </a:lnTo>
                <a:lnTo>
                  <a:pt x="13310" y="4693"/>
                </a:lnTo>
                <a:lnTo>
                  <a:pt x="13158" y="4483"/>
                </a:lnTo>
                <a:lnTo>
                  <a:pt x="11607" y="5382"/>
                </a:lnTo>
                <a:lnTo>
                  <a:pt x="12069" y="2231"/>
                </a:lnTo>
                <a:lnTo>
                  <a:pt x="11781" y="2149"/>
                </a:lnTo>
                <a:lnTo>
                  <a:pt x="10075" y="8273"/>
                </a:lnTo>
                <a:lnTo>
                  <a:pt x="7036" y="9801"/>
                </a:lnTo>
                <a:lnTo>
                  <a:pt x="6925" y="7911"/>
                </a:lnTo>
                <a:lnTo>
                  <a:pt x="8075" y="0"/>
                </a:lnTo>
                <a:lnTo>
                  <a:pt x="7514" y="433"/>
                </a:lnTo>
                <a:lnTo>
                  <a:pt x="5819" y="6883"/>
                </a:lnTo>
                <a:lnTo>
                  <a:pt x="4167" y="3296"/>
                </a:lnTo>
                <a:lnTo>
                  <a:pt x="3868" y="3401"/>
                </a:lnTo>
                <a:lnTo>
                  <a:pt x="5223" y="8193"/>
                </a:lnTo>
                <a:lnTo>
                  <a:pt x="5145" y="12178"/>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a typeface="Calibri" panose="020F0502020204030204" pitchFamily="34" charset="0"/>
              <a:cs typeface="Calibri" panose="020F0502020204030204" pitchFamily="34" charset="0"/>
            </a:endParaRPr>
          </a:p>
        </p:txBody>
      </p:sp>
      <p:sp>
        <p:nvSpPr>
          <p:cNvPr id="21" name="KSO_Shape"/>
          <p:cNvSpPr/>
          <p:nvPr/>
        </p:nvSpPr>
        <p:spPr bwMode="auto">
          <a:xfrm rot="3069939">
            <a:off x="3617118" y="2610554"/>
            <a:ext cx="560239" cy="660400"/>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a typeface="Calibri" panose="020F0502020204030204" pitchFamily="34" charset="0"/>
              <a:cs typeface="Calibri" panose="020F0502020204030204" pitchFamily="34" charset="0"/>
            </a:endParaRPr>
          </a:p>
        </p:txBody>
      </p:sp>
      <p:sp>
        <p:nvSpPr>
          <p:cNvPr id="22" name="KSO_Shape"/>
          <p:cNvSpPr/>
          <p:nvPr/>
        </p:nvSpPr>
        <p:spPr bwMode="auto">
          <a:xfrm flipH="1">
            <a:off x="4508499" y="3006308"/>
            <a:ext cx="875946" cy="1032550"/>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a typeface="Calibri" panose="020F0502020204030204" pitchFamily="34" charset="0"/>
              <a:cs typeface="Calibri" panose="020F0502020204030204" pitchFamily="34" charset="0"/>
            </a:endParaRPr>
          </a:p>
        </p:txBody>
      </p:sp>
      <p:sp>
        <p:nvSpPr>
          <p:cNvPr id="23" name="KSO_Shape"/>
          <p:cNvSpPr/>
          <p:nvPr/>
        </p:nvSpPr>
        <p:spPr bwMode="auto">
          <a:xfrm rot="15567937" flipH="1">
            <a:off x="2303382" y="2901710"/>
            <a:ext cx="925639" cy="1091126"/>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a typeface="Calibri" panose="020F0502020204030204" pitchFamily="34" charset="0"/>
              <a:cs typeface="Calibri" panose="020F0502020204030204" pitchFamily="34" charset="0"/>
            </a:endParaRPr>
          </a:p>
        </p:txBody>
      </p:sp>
      <p:sp>
        <p:nvSpPr>
          <p:cNvPr id="24" name="KSO_Shape"/>
          <p:cNvSpPr/>
          <p:nvPr/>
        </p:nvSpPr>
        <p:spPr bwMode="auto">
          <a:xfrm rot="12221670" flipH="1">
            <a:off x="1811927" y="4358752"/>
            <a:ext cx="991571" cy="1168845"/>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a typeface="Calibri" panose="020F0502020204030204" pitchFamily="34" charset="0"/>
              <a:cs typeface="Calibri" panose="020F0502020204030204" pitchFamily="34" charset="0"/>
            </a:endParaRPr>
          </a:p>
        </p:txBody>
      </p:sp>
      <p:sp>
        <p:nvSpPr>
          <p:cNvPr id="25" name="KSO_Shape"/>
          <p:cNvSpPr/>
          <p:nvPr/>
        </p:nvSpPr>
        <p:spPr bwMode="auto">
          <a:xfrm rot="3924584" flipH="1">
            <a:off x="4330106" y="4149308"/>
            <a:ext cx="875946" cy="1032550"/>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a typeface="Calibri" panose="020F0502020204030204" pitchFamily="34" charset="0"/>
              <a:cs typeface="Calibri" panose="020F0502020204030204" pitchFamily="34" charset="0"/>
            </a:endParaRPr>
          </a:p>
        </p:txBody>
      </p:sp>
      <p:sp>
        <p:nvSpPr>
          <p:cNvPr id="26" name="文本框 25"/>
          <p:cNvSpPr txBox="1"/>
          <p:nvPr/>
        </p:nvSpPr>
        <p:spPr>
          <a:xfrm>
            <a:off x="615754" y="4777508"/>
            <a:ext cx="1034391" cy="523220"/>
          </a:xfrm>
          <a:prstGeom prst="rect">
            <a:avLst/>
          </a:prstGeom>
          <a:noFill/>
        </p:spPr>
        <p:txBody>
          <a:bodyPr wrap="square" rtlCol="0">
            <a:spAutoFit/>
          </a:bodyPr>
          <a:lstStyle/>
          <a:p>
            <a:pPr algn="ctr"/>
            <a:r>
              <a:rPr lang="en-US" altLang="zh-CN" sz="2800" b="1" dirty="0">
                <a:solidFill>
                  <a:schemeClr val="accent1"/>
                </a:solidFill>
                <a:ea typeface="Calibri" panose="020F0502020204030204" pitchFamily="34" charset="0"/>
                <a:cs typeface="Calibri" panose="020F0502020204030204" pitchFamily="34" charset="0"/>
              </a:rPr>
              <a:t>85%</a:t>
            </a:r>
            <a:endParaRPr lang="zh-CN" altLang="en-US" sz="2800" b="1" dirty="0">
              <a:solidFill>
                <a:schemeClr val="accent1"/>
              </a:solidFill>
              <a:ea typeface="Calibri" panose="020F0502020204030204" pitchFamily="34" charset="0"/>
              <a:cs typeface="Calibri" panose="020F0502020204030204" pitchFamily="34" charset="0"/>
            </a:endParaRPr>
          </a:p>
        </p:txBody>
      </p:sp>
      <p:sp>
        <p:nvSpPr>
          <p:cNvPr id="27" name="文本框 26"/>
          <p:cNvSpPr txBox="1"/>
          <p:nvPr/>
        </p:nvSpPr>
        <p:spPr>
          <a:xfrm>
            <a:off x="1210000" y="2663746"/>
            <a:ext cx="1034391" cy="523220"/>
          </a:xfrm>
          <a:prstGeom prst="rect">
            <a:avLst/>
          </a:prstGeom>
          <a:noFill/>
        </p:spPr>
        <p:txBody>
          <a:bodyPr wrap="square" rtlCol="0">
            <a:spAutoFit/>
          </a:bodyPr>
          <a:lstStyle/>
          <a:p>
            <a:pPr algn="ctr"/>
            <a:r>
              <a:rPr lang="en-US" altLang="zh-CN" sz="2800" b="1" dirty="0">
                <a:solidFill>
                  <a:schemeClr val="accent1"/>
                </a:solidFill>
                <a:ea typeface="Calibri" panose="020F0502020204030204" pitchFamily="34" charset="0"/>
                <a:cs typeface="Calibri" panose="020F0502020204030204" pitchFamily="34" charset="0"/>
              </a:rPr>
              <a:t>63%</a:t>
            </a:r>
            <a:endParaRPr lang="zh-CN" altLang="en-US" sz="2800" b="1" dirty="0">
              <a:solidFill>
                <a:schemeClr val="accent1"/>
              </a:solidFill>
              <a:ea typeface="Calibri" panose="020F0502020204030204" pitchFamily="34" charset="0"/>
              <a:cs typeface="Calibri" panose="020F0502020204030204" pitchFamily="34" charset="0"/>
            </a:endParaRPr>
          </a:p>
        </p:txBody>
      </p:sp>
      <p:sp>
        <p:nvSpPr>
          <p:cNvPr id="28" name="文本框 27"/>
          <p:cNvSpPr txBox="1"/>
          <p:nvPr/>
        </p:nvSpPr>
        <p:spPr>
          <a:xfrm>
            <a:off x="3145562" y="1833421"/>
            <a:ext cx="1034391" cy="523220"/>
          </a:xfrm>
          <a:prstGeom prst="rect">
            <a:avLst/>
          </a:prstGeom>
          <a:noFill/>
        </p:spPr>
        <p:txBody>
          <a:bodyPr wrap="square" rtlCol="0">
            <a:spAutoFit/>
          </a:bodyPr>
          <a:lstStyle/>
          <a:p>
            <a:pPr algn="ctr"/>
            <a:r>
              <a:rPr lang="en-US" altLang="zh-CN" sz="2800" b="1" dirty="0">
                <a:solidFill>
                  <a:schemeClr val="accent1"/>
                </a:solidFill>
                <a:ea typeface="Calibri" panose="020F0502020204030204" pitchFamily="34" charset="0"/>
                <a:cs typeface="Calibri" panose="020F0502020204030204" pitchFamily="34" charset="0"/>
              </a:rPr>
              <a:t>99%</a:t>
            </a:r>
            <a:endParaRPr lang="zh-CN" altLang="en-US" sz="2800" b="1" dirty="0">
              <a:solidFill>
                <a:schemeClr val="accent1"/>
              </a:solidFill>
              <a:ea typeface="Calibri" panose="020F0502020204030204" pitchFamily="34" charset="0"/>
              <a:cs typeface="Calibri" panose="020F0502020204030204" pitchFamily="34" charset="0"/>
            </a:endParaRPr>
          </a:p>
        </p:txBody>
      </p:sp>
      <p:sp>
        <p:nvSpPr>
          <p:cNvPr id="29" name="文本框 28"/>
          <p:cNvSpPr txBox="1"/>
          <p:nvPr/>
        </p:nvSpPr>
        <p:spPr>
          <a:xfrm>
            <a:off x="4791816" y="2369386"/>
            <a:ext cx="1034391" cy="523220"/>
          </a:xfrm>
          <a:prstGeom prst="rect">
            <a:avLst/>
          </a:prstGeom>
          <a:noFill/>
        </p:spPr>
        <p:txBody>
          <a:bodyPr wrap="square" rtlCol="0">
            <a:spAutoFit/>
          </a:bodyPr>
          <a:lstStyle/>
          <a:p>
            <a:pPr algn="ctr"/>
            <a:r>
              <a:rPr lang="en-US" altLang="zh-CN" sz="2800" b="1" dirty="0">
                <a:solidFill>
                  <a:schemeClr val="accent1"/>
                </a:solidFill>
                <a:ea typeface="Calibri" panose="020F0502020204030204" pitchFamily="34" charset="0"/>
                <a:cs typeface="Calibri" panose="020F0502020204030204" pitchFamily="34" charset="0"/>
              </a:rPr>
              <a:t>46%</a:t>
            </a:r>
            <a:endParaRPr lang="zh-CN" altLang="en-US" sz="2800" b="1" dirty="0">
              <a:solidFill>
                <a:schemeClr val="accent1"/>
              </a:solidFill>
              <a:ea typeface="Calibri" panose="020F0502020204030204" pitchFamily="34" charset="0"/>
              <a:cs typeface="Calibri" panose="020F0502020204030204" pitchFamily="34" charset="0"/>
            </a:endParaRPr>
          </a:p>
        </p:txBody>
      </p:sp>
      <p:sp>
        <p:nvSpPr>
          <p:cNvPr id="30" name="文本框 29"/>
          <p:cNvSpPr txBox="1"/>
          <p:nvPr/>
        </p:nvSpPr>
        <p:spPr>
          <a:xfrm>
            <a:off x="5195267" y="5006709"/>
            <a:ext cx="1034391" cy="523220"/>
          </a:xfrm>
          <a:prstGeom prst="rect">
            <a:avLst/>
          </a:prstGeom>
          <a:noFill/>
        </p:spPr>
        <p:txBody>
          <a:bodyPr wrap="square" rtlCol="0">
            <a:spAutoFit/>
          </a:bodyPr>
          <a:lstStyle/>
          <a:p>
            <a:pPr algn="ctr"/>
            <a:r>
              <a:rPr lang="en-US" altLang="zh-CN" sz="2800" b="1" dirty="0">
                <a:solidFill>
                  <a:schemeClr val="accent1"/>
                </a:solidFill>
                <a:ea typeface="Calibri" panose="020F0502020204030204" pitchFamily="34" charset="0"/>
                <a:cs typeface="Calibri" panose="020F0502020204030204" pitchFamily="34" charset="0"/>
              </a:rPr>
              <a:t>94%</a:t>
            </a:r>
            <a:endParaRPr lang="zh-CN" altLang="en-US" sz="2800" b="1" dirty="0">
              <a:solidFill>
                <a:schemeClr val="accent1"/>
              </a:solidFill>
              <a:ea typeface="Calibri" panose="020F0502020204030204" pitchFamily="34" charset="0"/>
              <a:cs typeface="Calibri" panose="020F0502020204030204" pitchFamily="34" charset="0"/>
            </a:endParaRPr>
          </a:p>
        </p:txBody>
      </p:sp>
      <p:sp>
        <p:nvSpPr>
          <p:cNvPr id="31" name="矩形 30"/>
          <p:cNvSpPr/>
          <p:nvPr/>
        </p:nvSpPr>
        <p:spPr>
          <a:xfrm>
            <a:off x="6662253" y="1533022"/>
            <a:ext cx="5069113" cy="4626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457200" indent="-457200">
              <a:lnSpc>
                <a:spcPct val="150000"/>
              </a:lnSpc>
              <a:buFont typeface="+mj-lt"/>
              <a:buAutoNum type="arabicPeriod"/>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Click here to add content of the text，and briefly explain your point of view
</a:t>
            </a:r>
            <a:endParaRPr lang="en-US"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50000"/>
              </a:lnSpc>
              <a:buFont typeface="+mj-lt"/>
              <a:buAutoNum type="arabicPeriod"/>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Click here to add content of the text，and briefly explain your point of view
</a:t>
            </a:r>
            <a:endParaRPr lang="en-US"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50000"/>
              </a:lnSpc>
              <a:buFont typeface="+mj-lt"/>
              <a:buAutoNum type="arabicPeriod"/>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Click here to add content of the text，and briefly explain your point of view
</a:t>
            </a:r>
            <a:endParaRPr lang="en-US"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50000"/>
              </a:lnSpc>
              <a:buFont typeface="+mj-lt"/>
              <a:buAutoNum type="arabicPeriod"/>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Click here to add content of the text，and briefly explain your point of view
</a:t>
            </a:r>
            <a:endParaRPr lang="en-US"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50000"/>
              </a:lnSpc>
              <a:buFont typeface="+mj-lt"/>
              <a:buNone/>
            </a:pPr>
            <a:endParaRPr lang="zh-CN"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a:sym typeface="+mn-ea"/>
              </a:rPr>
              <a:t>Enter title
</a:t>
            </a:r>
            <a:endParaRPr lang="zh-CN" altLang="en-US" dirty="0"/>
          </a:p>
        </p:txBody>
      </p:sp>
      <p:sp>
        <p:nvSpPr>
          <p:cNvPr id="9219" name="文本占位符 2"/>
          <p:cNvSpPr>
            <a:spLocks noGrp="1"/>
          </p:cNvSpPr>
          <p:nvPr>
            <p:ph type="body" idx="1"/>
          </p:nvPr>
        </p:nvSpPr>
        <p:spPr/>
        <p:txBody>
          <a:bodyPr/>
          <a:lstStyle/>
          <a:p>
            <a:r>
              <a:rPr lang="zh-CN" altLang="en-US">
                <a:sym typeface="+mn-ea"/>
              </a:rPr>
              <a:t>Click here to add subtitle</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3"/>
          <p:cNvSpPr>
            <a:spLocks noGrp="1"/>
          </p:cNvSpPr>
          <p:nvPr>
            <p:ph type="title"/>
          </p:nvPr>
        </p:nvSpPr>
        <p:spPr/>
        <p:txBody>
          <a:bodyPr/>
          <a:lstStyle/>
          <a:p>
            <a:pPr eaLnBrk="1" hangingPunct="1"/>
            <a:r>
              <a:rPr lang="zh-CN" altLang="en-US" dirty="0"/>
              <a:t>Enter title
</a:t>
            </a:r>
            <a:endParaRPr lang="en-US" altLang="zh-CN" dirty="0"/>
          </a:p>
        </p:txBody>
      </p:sp>
      <p:sp>
        <p:nvSpPr>
          <p:cNvPr id="19" name="MH_Other_3"/>
          <p:cNvSpPr/>
          <p:nvPr>
            <p:custDataLst>
              <p:tags r:id="rId1"/>
            </p:custDataLst>
          </p:nvPr>
        </p:nvSpPr>
        <p:spPr bwMode="auto">
          <a:xfrm rot="5400000">
            <a:off x="5690207" y="3650593"/>
            <a:ext cx="811586" cy="1411289"/>
          </a:xfrm>
          <a:custGeom>
            <a:avLst/>
            <a:gdLst>
              <a:gd name="T0" fmla="*/ 0 w 514"/>
              <a:gd name="T1" fmla="*/ 474 h 1298"/>
              <a:gd name="T2" fmla="*/ 0 w 514"/>
              <a:gd name="T3" fmla="*/ 785 h 1298"/>
              <a:gd name="T4" fmla="*/ 514 w 514"/>
              <a:gd name="T5" fmla="*/ 1298 h 1298"/>
              <a:gd name="T6" fmla="*/ 514 w 514"/>
              <a:gd name="T7" fmla="*/ 0 h 1298"/>
              <a:gd name="T8" fmla="*/ 0 w 514"/>
              <a:gd name="T9" fmla="*/ 474 h 1298"/>
            </a:gdLst>
            <a:ahLst/>
            <a:cxnLst>
              <a:cxn ang="0">
                <a:pos x="T0" y="T1"/>
              </a:cxn>
              <a:cxn ang="0">
                <a:pos x="T2" y="T3"/>
              </a:cxn>
              <a:cxn ang="0">
                <a:pos x="T4" y="T5"/>
              </a:cxn>
              <a:cxn ang="0">
                <a:pos x="T6" y="T7"/>
              </a:cxn>
              <a:cxn ang="0">
                <a:pos x="T8" y="T9"/>
              </a:cxn>
            </a:cxnLst>
            <a:rect l="0" t="0" r="r" b="b"/>
            <a:pathLst>
              <a:path w="514" h="1298">
                <a:moveTo>
                  <a:pt x="0" y="474"/>
                </a:moveTo>
                <a:lnTo>
                  <a:pt x="0" y="785"/>
                </a:lnTo>
                <a:lnTo>
                  <a:pt x="514" y="1298"/>
                </a:lnTo>
                <a:lnTo>
                  <a:pt x="514" y="0"/>
                </a:lnTo>
                <a:lnTo>
                  <a:pt x="0" y="474"/>
                </a:lnTo>
                <a:close/>
              </a:path>
            </a:pathLst>
          </a:custGeom>
          <a:solidFill>
            <a:schemeClr val="accent1">
              <a:lumMod val="60000"/>
              <a:lumOff val="40000"/>
            </a:schemeClr>
          </a:solidFill>
          <a:ln>
            <a:noFill/>
          </a:ln>
        </p:spPr>
        <p:txBody>
          <a:bodyPr lIns="68580" tIns="34290" rIns="68580" bIns="34290"/>
          <a:lstStyle/>
          <a:p>
            <a:pPr>
              <a:defRPr/>
            </a:pPr>
            <a:endParaRPr lang="zh-CN" altLang="en-US" kern="0">
              <a:solidFill>
                <a:prstClr val="black"/>
              </a:solidFill>
              <a:ea typeface="Calibri" panose="020F0502020204030204" pitchFamily="34" charset="0"/>
              <a:cs typeface="Calibri" panose="020F0502020204030204" pitchFamily="34" charset="0"/>
            </a:endParaRPr>
          </a:p>
        </p:txBody>
      </p:sp>
      <p:sp>
        <p:nvSpPr>
          <p:cNvPr id="20" name="MH_Other_4"/>
          <p:cNvSpPr/>
          <p:nvPr>
            <p:custDataLst>
              <p:tags r:id="rId2"/>
            </p:custDataLst>
          </p:nvPr>
        </p:nvSpPr>
        <p:spPr bwMode="auto">
          <a:xfrm rot="5400000">
            <a:off x="5690208" y="4462181"/>
            <a:ext cx="811585" cy="1411289"/>
          </a:xfrm>
          <a:custGeom>
            <a:avLst/>
            <a:gdLst>
              <a:gd name="T0" fmla="*/ 514 w 514"/>
              <a:gd name="T1" fmla="*/ 474 h 1298"/>
              <a:gd name="T2" fmla="*/ 514 w 514"/>
              <a:gd name="T3" fmla="*/ 785 h 1298"/>
              <a:gd name="T4" fmla="*/ 0 w 514"/>
              <a:gd name="T5" fmla="*/ 1298 h 1298"/>
              <a:gd name="T6" fmla="*/ 0 w 514"/>
              <a:gd name="T7" fmla="*/ 0 h 1298"/>
              <a:gd name="T8" fmla="*/ 514 w 514"/>
              <a:gd name="T9" fmla="*/ 474 h 1298"/>
            </a:gdLst>
            <a:ahLst/>
            <a:cxnLst>
              <a:cxn ang="0">
                <a:pos x="T0" y="T1"/>
              </a:cxn>
              <a:cxn ang="0">
                <a:pos x="T2" y="T3"/>
              </a:cxn>
              <a:cxn ang="0">
                <a:pos x="T4" y="T5"/>
              </a:cxn>
              <a:cxn ang="0">
                <a:pos x="T6" y="T7"/>
              </a:cxn>
              <a:cxn ang="0">
                <a:pos x="T8" y="T9"/>
              </a:cxn>
            </a:cxnLst>
            <a:rect l="0" t="0" r="r" b="b"/>
            <a:pathLst>
              <a:path w="514" h="1298">
                <a:moveTo>
                  <a:pt x="514" y="474"/>
                </a:moveTo>
                <a:lnTo>
                  <a:pt x="514" y="785"/>
                </a:lnTo>
                <a:lnTo>
                  <a:pt x="0" y="1298"/>
                </a:lnTo>
                <a:lnTo>
                  <a:pt x="0" y="0"/>
                </a:lnTo>
                <a:lnTo>
                  <a:pt x="514" y="474"/>
                </a:lnTo>
                <a:close/>
              </a:path>
            </a:pathLst>
          </a:custGeom>
          <a:solidFill>
            <a:schemeClr val="accent1"/>
          </a:solidFill>
          <a:ln>
            <a:noFill/>
          </a:ln>
        </p:spPr>
        <p:txBody>
          <a:bodyPr lIns="68580" tIns="34290" rIns="68580" bIns="34290" anchor="ctr"/>
          <a:lstStyle/>
          <a:p>
            <a:pPr algn="ctr">
              <a:defRPr/>
            </a:pPr>
            <a:endParaRPr lang="zh-CN" altLang="en-US" kern="0" dirty="0">
              <a:solidFill>
                <a:srgbClr val="FFFFFF"/>
              </a:solidFill>
              <a:ea typeface="Calibri" panose="020F0502020204030204" pitchFamily="34" charset="0"/>
              <a:cs typeface="Calibri" panose="020F0502020204030204" pitchFamily="34" charset="0"/>
            </a:endParaRPr>
          </a:p>
        </p:txBody>
      </p:sp>
      <p:sp>
        <p:nvSpPr>
          <p:cNvPr id="21" name="MH_Other_3"/>
          <p:cNvSpPr/>
          <p:nvPr>
            <p:custDataLst>
              <p:tags r:id="rId3"/>
            </p:custDataLst>
          </p:nvPr>
        </p:nvSpPr>
        <p:spPr bwMode="auto">
          <a:xfrm rot="5400000">
            <a:off x="5690207" y="2027423"/>
            <a:ext cx="811586" cy="1411289"/>
          </a:xfrm>
          <a:custGeom>
            <a:avLst/>
            <a:gdLst>
              <a:gd name="T0" fmla="*/ 0 w 514"/>
              <a:gd name="T1" fmla="*/ 474 h 1298"/>
              <a:gd name="T2" fmla="*/ 0 w 514"/>
              <a:gd name="T3" fmla="*/ 785 h 1298"/>
              <a:gd name="T4" fmla="*/ 514 w 514"/>
              <a:gd name="T5" fmla="*/ 1298 h 1298"/>
              <a:gd name="T6" fmla="*/ 514 w 514"/>
              <a:gd name="T7" fmla="*/ 0 h 1298"/>
              <a:gd name="T8" fmla="*/ 0 w 514"/>
              <a:gd name="T9" fmla="*/ 474 h 1298"/>
            </a:gdLst>
            <a:ahLst/>
            <a:cxnLst>
              <a:cxn ang="0">
                <a:pos x="T0" y="T1"/>
              </a:cxn>
              <a:cxn ang="0">
                <a:pos x="T2" y="T3"/>
              </a:cxn>
              <a:cxn ang="0">
                <a:pos x="T4" y="T5"/>
              </a:cxn>
              <a:cxn ang="0">
                <a:pos x="T6" y="T7"/>
              </a:cxn>
              <a:cxn ang="0">
                <a:pos x="T8" y="T9"/>
              </a:cxn>
            </a:cxnLst>
            <a:rect l="0" t="0" r="r" b="b"/>
            <a:pathLst>
              <a:path w="514" h="1298">
                <a:moveTo>
                  <a:pt x="0" y="474"/>
                </a:moveTo>
                <a:lnTo>
                  <a:pt x="0" y="785"/>
                </a:lnTo>
                <a:lnTo>
                  <a:pt x="514" y="1298"/>
                </a:lnTo>
                <a:lnTo>
                  <a:pt x="514" y="0"/>
                </a:lnTo>
                <a:lnTo>
                  <a:pt x="0" y="474"/>
                </a:lnTo>
                <a:close/>
              </a:path>
            </a:pathLst>
          </a:custGeom>
          <a:solidFill>
            <a:schemeClr val="accent1">
              <a:lumMod val="60000"/>
              <a:lumOff val="40000"/>
            </a:schemeClr>
          </a:solidFill>
          <a:ln>
            <a:noFill/>
          </a:ln>
        </p:spPr>
        <p:txBody>
          <a:bodyPr lIns="68580" tIns="34290" rIns="68580" bIns="34290"/>
          <a:lstStyle/>
          <a:p>
            <a:pPr>
              <a:defRPr/>
            </a:pPr>
            <a:endParaRPr lang="zh-CN" altLang="en-US" kern="0">
              <a:solidFill>
                <a:prstClr val="black"/>
              </a:solidFill>
              <a:ea typeface="Calibri" panose="020F0502020204030204" pitchFamily="34" charset="0"/>
              <a:cs typeface="Calibri" panose="020F0502020204030204" pitchFamily="34" charset="0"/>
            </a:endParaRPr>
          </a:p>
        </p:txBody>
      </p:sp>
      <p:sp>
        <p:nvSpPr>
          <p:cNvPr id="22" name="MH_Other_4"/>
          <p:cNvSpPr/>
          <p:nvPr>
            <p:custDataLst>
              <p:tags r:id="rId4"/>
            </p:custDataLst>
          </p:nvPr>
        </p:nvSpPr>
        <p:spPr bwMode="auto">
          <a:xfrm rot="5400000">
            <a:off x="5690208" y="2839011"/>
            <a:ext cx="811585" cy="1411289"/>
          </a:xfrm>
          <a:custGeom>
            <a:avLst/>
            <a:gdLst>
              <a:gd name="T0" fmla="*/ 514 w 514"/>
              <a:gd name="T1" fmla="*/ 474 h 1298"/>
              <a:gd name="T2" fmla="*/ 514 w 514"/>
              <a:gd name="T3" fmla="*/ 785 h 1298"/>
              <a:gd name="T4" fmla="*/ 0 w 514"/>
              <a:gd name="T5" fmla="*/ 1298 h 1298"/>
              <a:gd name="T6" fmla="*/ 0 w 514"/>
              <a:gd name="T7" fmla="*/ 0 h 1298"/>
              <a:gd name="T8" fmla="*/ 514 w 514"/>
              <a:gd name="T9" fmla="*/ 474 h 1298"/>
            </a:gdLst>
            <a:ahLst/>
            <a:cxnLst>
              <a:cxn ang="0">
                <a:pos x="T0" y="T1"/>
              </a:cxn>
              <a:cxn ang="0">
                <a:pos x="T2" y="T3"/>
              </a:cxn>
              <a:cxn ang="0">
                <a:pos x="T4" y="T5"/>
              </a:cxn>
              <a:cxn ang="0">
                <a:pos x="T6" y="T7"/>
              </a:cxn>
              <a:cxn ang="0">
                <a:pos x="T8" y="T9"/>
              </a:cxn>
            </a:cxnLst>
            <a:rect l="0" t="0" r="r" b="b"/>
            <a:pathLst>
              <a:path w="514" h="1298">
                <a:moveTo>
                  <a:pt x="514" y="474"/>
                </a:moveTo>
                <a:lnTo>
                  <a:pt x="514" y="785"/>
                </a:lnTo>
                <a:lnTo>
                  <a:pt x="0" y="1298"/>
                </a:lnTo>
                <a:lnTo>
                  <a:pt x="0" y="0"/>
                </a:lnTo>
                <a:lnTo>
                  <a:pt x="514" y="474"/>
                </a:lnTo>
                <a:close/>
              </a:path>
            </a:pathLst>
          </a:custGeom>
          <a:solidFill>
            <a:schemeClr val="accent1"/>
          </a:solidFill>
          <a:ln>
            <a:noFill/>
          </a:ln>
        </p:spPr>
        <p:txBody>
          <a:bodyPr lIns="68580" tIns="34290" rIns="68580" bIns="34290" anchor="ctr"/>
          <a:lstStyle/>
          <a:p>
            <a:pPr algn="ctr">
              <a:defRPr/>
            </a:pPr>
            <a:endParaRPr lang="zh-CN" altLang="en-US" kern="0" dirty="0">
              <a:solidFill>
                <a:srgbClr val="FFFFFF"/>
              </a:solidFill>
              <a:ea typeface="Calibri" panose="020F0502020204030204" pitchFamily="34" charset="0"/>
              <a:cs typeface="Calibri" panose="020F0502020204030204" pitchFamily="34" charset="0"/>
            </a:endParaRPr>
          </a:p>
        </p:txBody>
      </p:sp>
      <p:sp>
        <p:nvSpPr>
          <p:cNvPr id="23" name="KSO_Shape"/>
          <p:cNvSpPr/>
          <p:nvPr/>
        </p:nvSpPr>
        <p:spPr bwMode="auto">
          <a:xfrm>
            <a:off x="5838825" y="2592178"/>
            <a:ext cx="514350" cy="480060"/>
          </a:xfrm>
          <a:custGeom>
            <a:avLst/>
            <a:gdLst>
              <a:gd name="T0" fmla="*/ 1555232 w 2741613"/>
              <a:gd name="T1" fmla="*/ 1766302 h 2557463"/>
              <a:gd name="T2" fmla="*/ 1500877 w 2741613"/>
              <a:gd name="T3" fmla="*/ 1732308 h 2557463"/>
              <a:gd name="T4" fmla="*/ 410527 w 2741613"/>
              <a:gd name="T5" fmla="*/ 1777780 h 2557463"/>
              <a:gd name="T6" fmla="*/ 294306 w 2741613"/>
              <a:gd name="T7" fmla="*/ 1747980 h 2557463"/>
              <a:gd name="T8" fmla="*/ 1473436 w 2741613"/>
              <a:gd name="T9" fmla="*/ 1657260 h 2557463"/>
              <a:gd name="T10" fmla="*/ 1387009 w 2741613"/>
              <a:gd name="T11" fmla="*/ 1662603 h 2557463"/>
              <a:gd name="T12" fmla="*/ 511578 w 2741613"/>
              <a:gd name="T13" fmla="*/ 1682417 h 2557463"/>
              <a:gd name="T14" fmla="*/ 414761 w 2741613"/>
              <a:gd name="T15" fmla="*/ 1659264 h 2557463"/>
              <a:gd name="T16" fmla="*/ 1116006 w 2741613"/>
              <a:gd name="T17" fmla="*/ 1639146 h 2557463"/>
              <a:gd name="T18" fmla="*/ 1025639 w 2741613"/>
              <a:gd name="T19" fmla="*/ 1606463 h 2557463"/>
              <a:gd name="T20" fmla="*/ 902419 w 2741613"/>
              <a:gd name="T21" fmla="*/ 1619000 h 2557463"/>
              <a:gd name="T22" fmla="*/ 844427 w 2741613"/>
              <a:gd name="T23" fmla="*/ 1606240 h 2557463"/>
              <a:gd name="T24" fmla="*/ 445447 w 2741613"/>
              <a:gd name="T25" fmla="*/ 1163753 h 2557463"/>
              <a:gd name="T26" fmla="*/ 787487 w 2741613"/>
              <a:gd name="T27" fmla="*/ 791326 h 2557463"/>
              <a:gd name="T28" fmla="*/ 436007 w 2741613"/>
              <a:gd name="T29" fmla="*/ 849224 h 2557463"/>
              <a:gd name="T30" fmla="*/ 288609 w 2741613"/>
              <a:gd name="T31" fmla="*/ 1698536 h 2557463"/>
              <a:gd name="T32" fmla="*/ 48617 w 2741613"/>
              <a:gd name="T33" fmla="*/ 1149773 h 2557463"/>
              <a:gd name="T34" fmla="*/ 9281 w 2741613"/>
              <a:gd name="T35" fmla="*/ 859603 h 2557463"/>
              <a:gd name="T36" fmla="*/ 145851 w 2741613"/>
              <a:gd name="T37" fmla="*/ 699059 h 2557463"/>
              <a:gd name="T38" fmla="*/ 1592699 w 2741613"/>
              <a:gd name="T39" fmla="*/ 734392 h 2557463"/>
              <a:gd name="T40" fmla="*/ 1871083 w 2741613"/>
              <a:gd name="T41" fmla="*/ 787391 h 2557463"/>
              <a:gd name="T42" fmla="*/ 1890905 w 2741613"/>
              <a:gd name="T43" fmla="*/ 1065196 h 2557463"/>
              <a:gd name="T44" fmla="*/ 1812940 w 2741613"/>
              <a:gd name="T45" fmla="*/ 1357575 h 2557463"/>
              <a:gd name="T46" fmla="*/ 1457031 w 2741613"/>
              <a:gd name="T47" fmla="*/ 968693 h 2557463"/>
              <a:gd name="T48" fmla="*/ 1541163 w 2741613"/>
              <a:gd name="T49" fmla="*/ 700164 h 2557463"/>
              <a:gd name="T50" fmla="*/ 1241834 w 2741613"/>
              <a:gd name="T51" fmla="*/ 723340 h 2557463"/>
              <a:gd name="T52" fmla="*/ 1102527 w 2741613"/>
              <a:gd name="T53" fmla="*/ 893083 h 2557463"/>
              <a:gd name="T54" fmla="*/ 798746 w 2741613"/>
              <a:gd name="T55" fmla="*/ 901471 h 2557463"/>
              <a:gd name="T56" fmla="*/ 624337 w 2741613"/>
              <a:gd name="T57" fmla="*/ 850924 h 2557463"/>
              <a:gd name="T58" fmla="*/ 750839 w 2741613"/>
              <a:gd name="T59" fmla="*/ 677208 h 2557463"/>
              <a:gd name="T60" fmla="*/ 1062788 w 2741613"/>
              <a:gd name="T61" fmla="*/ 640566 h 2557463"/>
              <a:gd name="T62" fmla="*/ 137222 w 2741613"/>
              <a:gd name="T63" fmla="*/ 399417 h 2557463"/>
              <a:gd name="T64" fmla="*/ 292755 w 2741613"/>
              <a:gd name="T65" fmla="*/ 345682 h 2557463"/>
              <a:gd name="T66" fmla="*/ 334009 w 2741613"/>
              <a:gd name="T67" fmla="*/ 437452 h 2557463"/>
              <a:gd name="T68" fmla="*/ 372176 w 2741613"/>
              <a:gd name="T69" fmla="*/ 447403 h 2557463"/>
              <a:gd name="T70" fmla="*/ 362248 w 2741613"/>
              <a:gd name="T71" fmla="*/ 593130 h 2557463"/>
              <a:gd name="T72" fmla="*/ 240028 w 2741613"/>
              <a:gd name="T73" fmla="*/ 702591 h 2557463"/>
              <a:gd name="T74" fmla="*/ 122440 w 2741613"/>
              <a:gd name="T75" fmla="*/ 567478 h 2557463"/>
              <a:gd name="T76" fmla="*/ 107439 w 2741613"/>
              <a:gd name="T77" fmla="*/ 480131 h 2557463"/>
              <a:gd name="T78" fmla="*/ 170093 w 2741613"/>
              <a:gd name="T79" fmla="*/ 347893 h 2557463"/>
              <a:gd name="T80" fmla="*/ 1776846 w 2741613"/>
              <a:gd name="T81" fmla="*/ 366247 h 2557463"/>
              <a:gd name="T82" fmla="*/ 1798449 w 2741613"/>
              <a:gd name="T83" fmla="*/ 502465 h 2557463"/>
              <a:gd name="T84" fmla="*/ 1760093 w 2741613"/>
              <a:gd name="T85" fmla="*/ 621435 h 2557463"/>
              <a:gd name="T86" fmla="*/ 1630031 w 2741613"/>
              <a:gd name="T87" fmla="*/ 697505 h 2557463"/>
              <a:gd name="T88" fmla="*/ 1535902 w 2741613"/>
              <a:gd name="T89" fmla="*/ 561508 h 2557463"/>
              <a:gd name="T90" fmla="*/ 1552215 w 2741613"/>
              <a:gd name="T91" fmla="*/ 453594 h 2557463"/>
              <a:gd name="T92" fmla="*/ 1541854 w 2741613"/>
              <a:gd name="T93" fmla="*/ 422193 h 2557463"/>
              <a:gd name="T94" fmla="*/ 1010412 w 2741613"/>
              <a:gd name="T95" fmla="*/ 326683 h 2557463"/>
              <a:gd name="T96" fmla="*/ 1058285 w 2741613"/>
              <a:gd name="T97" fmla="*/ 408958 h 2557463"/>
              <a:gd name="T98" fmla="*/ 1092921 w 2741613"/>
              <a:gd name="T99" fmla="*/ 435649 h 2557463"/>
              <a:gd name="T100" fmla="*/ 1092260 w 2741613"/>
              <a:gd name="T101" fmla="*/ 528071 h 2557463"/>
              <a:gd name="T102" fmla="*/ 1006661 w 2741613"/>
              <a:gd name="T103" fmla="*/ 635492 h 2557463"/>
              <a:gd name="T104" fmla="*/ 893265 w 2741613"/>
              <a:gd name="T105" fmla="*/ 569098 h 2557463"/>
              <a:gd name="T106" fmla="*/ 861497 w 2741613"/>
              <a:gd name="T107" fmla="*/ 458589 h 2557463"/>
              <a:gd name="T108" fmla="*/ 868115 w 2741613"/>
              <a:gd name="T109" fmla="*/ 376093 h 2557463"/>
              <a:gd name="T110" fmla="*/ 514509 w 2741613"/>
              <a:gd name="T111" fmla="*/ 219583 h 2557463"/>
              <a:gd name="T112" fmla="*/ 515613 w 2741613"/>
              <a:gd name="T113" fmla="*/ 155869 h 2557463"/>
              <a:gd name="T114" fmla="*/ 520248 w 2741613"/>
              <a:gd name="T115" fmla="*/ 152562 h 2557463"/>
              <a:gd name="T116" fmla="*/ 791747 w 2741613"/>
              <a:gd name="T117" fmla="*/ 99650 h 2557463"/>
              <a:gd name="T118" fmla="*/ 848917 w 2741613"/>
              <a:gd name="T119" fmla="*/ 59085 h 2557463"/>
              <a:gd name="T120" fmla="*/ 813158 w 2741613"/>
              <a:gd name="T121" fmla="*/ 292558 h 2557463"/>
              <a:gd name="T122" fmla="*/ 481620 w 2741613"/>
              <a:gd name="T123" fmla="*/ 286605 h 2557463"/>
              <a:gd name="T124" fmla="*/ 458664 w 2741613"/>
              <a:gd name="T125" fmla="*/ 50267 h 25574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741613" h="2557463">
                <a:moveTo>
                  <a:pt x="2199444" y="2463800"/>
                </a:moveTo>
                <a:lnTo>
                  <a:pt x="2327275" y="2463800"/>
                </a:lnTo>
                <a:lnTo>
                  <a:pt x="2325367" y="2467928"/>
                </a:lnTo>
                <a:lnTo>
                  <a:pt x="2325685" y="2470150"/>
                </a:lnTo>
                <a:lnTo>
                  <a:pt x="2326003" y="2473325"/>
                </a:lnTo>
                <a:lnTo>
                  <a:pt x="2326321" y="2477770"/>
                </a:lnTo>
                <a:lnTo>
                  <a:pt x="2326321" y="2483803"/>
                </a:lnTo>
                <a:lnTo>
                  <a:pt x="2325685" y="2492058"/>
                </a:lnTo>
                <a:lnTo>
                  <a:pt x="2323777" y="2502218"/>
                </a:lnTo>
                <a:lnTo>
                  <a:pt x="2321233" y="2514283"/>
                </a:lnTo>
                <a:lnTo>
                  <a:pt x="2319326" y="2515235"/>
                </a:lnTo>
                <a:lnTo>
                  <a:pt x="2316464" y="2515870"/>
                </a:lnTo>
                <a:lnTo>
                  <a:pt x="2308514" y="2516505"/>
                </a:lnTo>
                <a:lnTo>
                  <a:pt x="2293568" y="2517140"/>
                </a:lnTo>
                <a:lnTo>
                  <a:pt x="2292614" y="2517140"/>
                </a:lnTo>
                <a:lnTo>
                  <a:pt x="2292296" y="2516823"/>
                </a:lnTo>
                <a:lnTo>
                  <a:pt x="2291024" y="2515235"/>
                </a:lnTo>
                <a:lnTo>
                  <a:pt x="2290388" y="2513965"/>
                </a:lnTo>
                <a:lnTo>
                  <a:pt x="2289435" y="2512060"/>
                </a:lnTo>
                <a:lnTo>
                  <a:pt x="2288799" y="2511425"/>
                </a:lnTo>
                <a:lnTo>
                  <a:pt x="2288163" y="2511108"/>
                </a:lnTo>
                <a:lnTo>
                  <a:pt x="2286891" y="2510790"/>
                </a:lnTo>
                <a:lnTo>
                  <a:pt x="2285937" y="2511108"/>
                </a:lnTo>
                <a:lnTo>
                  <a:pt x="2284029" y="2511425"/>
                </a:lnTo>
                <a:lnTo>
                  <a:pt x="2282121" y="2512695"/>
                </a:lnTo>
                <a:lnTo>
                  <a:pt x="2276397" y="2516188"/>
                </a:lnTo>
                <a:lnTo>
                  <a:pt x="2264313" y="2525078"/>
                </a:lnTo>
                <a:lnTo>
                  <a:pt x="2251594" y="2533333"/>
                </a:lnTo>
                <a:lnTo>
                  <a:pt x="2245234" y="2537143"/>
                </a:lnTo>
                <a:lnTo>
                  <a:pt x="2238238" y="2540636"/>
                </a:lnTo>
                <a:lnTo>
                  <a:pt x="2231243" y="2543811"/>
                </a:lnTo>
                <a:lnTo>
                  <a:pt x="2223929" y="2547303"/>
                </a:lnTo>
                <a:lnTo>
                  <a:pt x="2216615" y="2549843"/>
                </a:lnTo>
                <a:lnTo>
                  <a:pt x="2208665" y="2552066"/>
                </a:lnTo>
                <a:lnTo>
                  <a:pt x="2200716" y="2554606"/>
                </a:lnTo>
                <a:lnTo>
                  <a:pt x="2192130" y="2555876"/>
                </a:lnTo>
                <a:lnTo>
                  <a:pt x="2183226" y="2557146"/>
                </a:lnTo>
                <a:lnTo>
                  <a:pt x="2174004" y="2557463"/>
                </a:lnTo>
                <a:lnTo>
                  <a:pt x="2164147" y="2557463"/>
                </a:lnTo>
                <a:lnTo>
                  <a:pt x="2153971" y="2557146"/>
                </a:lnTo>
                <a:lnTo>
                  <a:pt x="2145703" y="2556193"/>
                </a:lnTo>
                <a:lnTo>
                  <a:pt x="2139026" y="2554923"/>
                </a:lnTo>
                <a:lnTo>
                  <a:pt x="2133302" y="2553336"/>
                </a:lnTo>
                <a:lnTo>
                  <a:pt x="2128850" y="2551113"/>
                </a:lnTo>
                <a:lnTo>
                  <a:pt x="2125352" y="2548891"/>
                </a:lnTo>
                <a:lnTo>
                  <a:pt x="2123762" y="2547303"/>
                </a:lnTo>
                <a:lnTo>
                  <a:pt x="2122808" y="2545716"/>
                </a:lnTo>
                <a:lnTo>
                  <a:pt x="2121854" y="2544446"/>
                </a:lnTo>
                <a:lnTo>
                  <a:pt x="2121536" y="2542858"/>
                </a:lnTo>
                <a:lnTo>
                  <a:pt x="2120900" y="2539366"/>
                </a:lnTo>
                <a:lnTo>
                  <a:pt x="2121218" y="2535873"/>
                </a:lnTo>
                <a:lnTo>
                  <a:pt x="2122490" y="2532380"/>
                </a:lnTo>
                <a:lnTo>
                  <a:pt x="2124398" y="2528570"/>
                </a:lnTo>
                <a:lnTo>
                  <a:pt x="2126624" y="2524443"/>
                </a:lnTo>
                <a:lnTo>
                  <a:pt x="2129486" y="2520633"/>
                </a:lnTo>
                <a:lnTo>
                  <a:pt x="2132984" y="2516505"/>
                </a:lnTo>
                <a:lnTo>
                  <a:pt x="2137118" y="2512060"/>
                </a:lnTo>
                <a:lnTo>
                  <a:pt x="2141252" y="2507933"/>
                </a:lnTo>
                <a:lnTo>
                  <a:pt x="2150155" y="2499678"/>
                </a:lnTo>
                <a:lnTo>
                  <a:pt x="2160013" y="2491740"/>
                </a:lnTo>
                <a:lnTo>
                  <a:pt x="2169871" y="2484120"/>
                </a:lnTo>
                <a:lnTo>
                  <a:pt x="2178774" y="2477770"/>
                </a:lnTo>
                <a:lnTo>
                  <a:pt x="2193402" y="2467610"/>
                </a:lnTo>
                <a:lnTo>
                  <a:pt x="2199444" y="2463800"/>
                </a:lnTo>
                <a:close/>
                <a:moveTo>
                  <a:pt x="417513" y="2463800"/>
                </a:moveTo>
                <a:lnTo>
                  <a:pt x="545027" y="2463800"/>
                </a:lnTo>
                <a:lnTo>
                  <a:pt x="551069" y="2467610"/>
                </a:lnTo>
                <a:lnTo>
                  <a:pt x="565696" y="2477770"/>
                </a:lnTo>
                <a:lnTo>
                  <a:pt x="574918" y="2484120"/>
                </a:lnTo>
                <a:lnTo>
                  <a:pt x="584775" y="2491740"/>
                </a:lnTo>
                <a:lnTo>
                  <a:pt x="594315" y="2499678"/>
                </a:lnTo>
                <a:lnTo>
                  <a:pt x="603537" y="2507933"/>
                </a:lnTo>
                <a:lnTo>
                  <a:pt x="607671" y="2512060"/>
                </a:lnTo>
                <a:lnTo>
                  <a:pt x="611805" y="2516505"/>
                </a:lnTo>
                <a:lnTo>
                  <a:pt x="614984" y="2520633"/>
                </a:lnTo>
                <a:lnTo>
                  <a:pt x="618164" y="2524443"/>
                </a:lnTo>
                <a:lnTo>
                  <a:pt x="620390" y="2528570"/>
                </a:lnTo>
                <a:lnTo>
                  <a:pt x="622298" y="2532380"/>
                </a:lnTo>
                <a:lnTo>
                  <a:pt x="623570" y="2535873"/>
                </a:lnTo>
                <a:lnTo>
                  <a:pt x="623888" y="2539366"/>
                </a:lnTo>
                <a:lnTo>
                  <a:pt x="622934" y="2542858"/>
                </a:lnTo>
                <a:lnTo>
                  <a:pt x="622616" y="2544446"/>
                </a:lnTo>
                <a:lnTo>
                  <a:pt x="621980" y="2545716"/>
                </a:lnTo>
                <a:lnTo>
                  <a:pt x="620708" y="2547303"/>
                </a:lnTo>
                <a:lnTo>
                  <a:pt x="619436" y="2548891"/>
                </a:lnTo>
                <a:lnTo>
                  <a:pt x="615938" y="2551113"/>
                </a:lnTo>
                <a:lnTo>
                  <a:pt x="611487" y="2553336"/>
                </a:lnTo>
                <a:lnTo>
                  <a:pt x="605763" y="2554923"/>
                </a:lnTo>
                <a:lnTo>
                  <a:pt x="599085" y="2556193"/>
                </a:lnTo>
                <a:lnTo>
                  <a:pt x="590817" y="2557146"/>
                </a:lnTo>
                <a:lnTo>
                  <a:pt x="580642" y="2557463"/>
                </a:lnTo>
                <a:lnTo>
                  <a:pt x="570784" y="2557463"/>
                </a:lnTo>
                <a:lnTo>
                  <a:pt x="561244" y="2557146"/>
                </a:lnTo>
                <a:lnTo>
                  <a:pt x="552659" y="2555876"/>
                </a:lnTo>
                <a:lnTo>
                  <a:pt x="544073" y="2554606"/>
                </a:lnTo>
                <a:lnTo>
                  <a:pt x="536123" y="2552066"/>
                </a:lnTo>
                <a:lnTo>
                  <a:pt x="528173" y="2549843"/>
                </a:lnTo>
                <a:lnTo>
                  <a:pt x="520542" y="2547303"/>
                </a:lnTo>
                <a:lnTo>
                  <a:pt x="513546" y="2543811"/>
                </a:lnTo>
                <a:lnTo>
                  <a:pt x="506232" y="2540636"/>
                </a:lnTo>
                <a:lnTo>
                  <a:pt x="499554" y="2537143"/>
                </a:lnTo>
                <a:lnTo>
                  <a:pt x="493195" y="2533333"/>
                </a:lnTo>
                <a:lnTo>
                  <a:pt x="480475" y="2525078"/>
                </a:lnTo>
                <a:lnTo>
                  <a:pt x="468391" y="2516188"/>
                </a:lnTo>
                <a:lnTo>
                  <a:pt x="462668" y="2512695"/>
                </a:lnTo>
                <a:lnTo>
                  <a:pt x="460760" y="2511425"/>
                </a:lnTo>
                <a:lnTo>
                  <a:pt x="458852" y="2511108"/>
                </a:lnTo>
                <a:lnTo>
                  <a:pt x="457580" y="2510790"/>
                </a:lnTo>
                <a:lnTo>
                  <a:pt x="456626" y="2511108"/>
                </a:lnTo>
                <a:lnTo>
                  <a:pt x="455990" y="2511425"/>
                </a:lnTo>
                <a:lnTo>
                  <a:pt x="455036" y="2512060"/>
                </a:lnTo>
                <a:lnTo>
                  <a:pt x="454400" y="2513965"/>
                </a:lnTo>
                <a:lnTo>
                  <a:pt x="453446" y="2515235"/>
                </a:lnTo>
                <a:lnTo>
                  <a:pt x="452492" y="2516823"/>
                </a:lnTo>
                <a:lnTo>
                  <a:pt x="452174" y="2517140"/>
                </a:lnTo>
                <a:lnTo>
                  <a:pt x="450902" y="2517140"/>
                </a:lnTo>
                <a:lnTo>
                  <a:pt x="436274" y="2516505"/>
                </a:lnTo>
                <a:lnTo>
                  <a:pt x="428325" y="2515870"/>
                </a:lnTo>
                <a:lnTo>
                  <a:pt x="425463" y="2515235"/>
                </a:lnTo>
                <a:lnTo>
                  <a:pt x="423555" y="2514283"/>
                </a:lnTo>
                <a:lnTo>
                  <a:pt x="420693" y="2502218"/>
                </a:lnTo>
                <a:lnTo>
                  <a:pt x="419421" y="2492058"/>
                </a:lnTo>
                <a:lnTo>
                  <a:pt x="418149" y="2483803"/>
                </a:lnTo>
                <a:lnTo>
                  <a:pt x="418149" y="2477770"/>
                </a:lnTo>
                <a:lnTo>
                  <a:pt x="418467" y="2473325"/>
                </a:lnTo>
                <a:lnTo>
                  <a:pt x="418785" y="2470150"/>
                </a:lnTo>
                <a:lnTo>
                  <a:pt x="419421" y="2467928"/>
                </a:lnTo>
                <a:lnTo>
                  <a:pt x="417513" y="2463800"/>
                </a:lnTo>
                <a:close/>
                <a:moveTo>
                  <a:pt x="2051490" y="2346325"/>
                </a:moveTo>
                <a:lnTo>
                  <a:pt x="2152651" y="2346325"/>
                </a:lnTo>
                <a:lnTo>
                  <a:pt x="2151061" y="2349527"/>
                </a:lnTo>
                <a:lnTo>
                  <a:pt x="2151697" y="2351449"/>
                </a:lnTo>
                <a:lnTo>
                  <a:pt x="2152015" y="2353690"/>
                </a:lnTo>
                <a:lnTo>
                  <a:pt x="2152333" y="2357533"/>
                </a:lnTo>
                <a:lnTo>
                  <a:pt x="2152015" y="2362336"/>
                </a:lnTo>
                <a:lnTo>
                  <a:pt x="2151697" y="2368741"/>
                </a:lnTo>
                <a:lnTo>
                  <a:pt x="2150106" y="2376747"/>
                </a:lnTo>
                <a:lnTo>
                  <a:pt x="2148198" y="2386674"/>
                </a:lnTo>
                <a:lnTo>
                  <a:pt x="2146289" y="2387314"/>
                </a:lnTo>
                <a:lnTo>
                  <a:pt x="2144062" y="2387634"/>
                </a:lnTo>
                <a:lnTo>
                  <a:pt x="2137700" y="2388595"/>
                </a:lnTo>
                <a:lnTo>
                  <a:pt x="2125929" y="2388915"/>
                </a:lnTo>
                <a:lnTo>
                  <a:pt x="2125611" y="2388915"/>
                </a:lnTo>
                <a:lnTo>
                  <a:pt x="2124975" y="2388595"/>
                </a:lnTo>
                <a:lnTo>
                  <a:pt x="2124021" y="2387314"/>
                </a:lnTo>
                <a:lnTo>
                  <a:pt x="2123702" y="2386354"/>
                </a:lnTo>
                <a:lnTo>
                  <a:pt x="2123066" y="2384752"/>
                </a:lnTo>
                <a:lnTo>
                  <a:pt x="2122112" y="2384432"/>
                </a:lnTo>
                <a:lnTo>
                  <a:pt x="2121794" y="2383792"/>
                </a:lnTo>
                <a:lnTo>
                  <a:pt x="2120521" y="2383792"/>
                </a:lnTo>
                <a:lnTo>
                  <a:pt x="2119885" y="2383792"/>
                </a:lnTo>
                <a:lnTo>
                  <a:pt x="2117022" y="2385073"/>
                </a:lnTo>
                <a:lnTo>
                  <a:pt x="2112250" y="2387955"/>
                </a:lnTo>
                <a:lnTo>
                  <a:pt x="2103025" y="2395000"/>
                </a:lnTo>
                <a:lnTo>
                  <a:pt x="2092845" y="2401724"/>
                </a:lnTo>
                <a:lnTo>
                  <a:pt x="2087437" y="2404927"/>
                </a:lnTo>
                <a:lnTo>
                  <a:pt x="2082347" y="2407489"/>
                </a:lnTo>
                <a:lnTo>
                  <a:pt x="2076621" y="2410371"/>
                </a:lnTo>
                <a:lnTo>
                  <a:pt x="2070895" y="2412612"/>
                </a:lnTo>
                <a:lnTo>
                  <a:pt x="2064850" y="2415174"/>
                </a:lnTo>
                <a:lnTo>
                  <a:pt x="2058806" y="2416775"/>
                </a:lnTo>
                <a:lnTo>
                  <a:pt x="2052444" y="2418376"/>
                </a:lnTo>
                <a:lnTo>
                  <a:pt x="2045763" y="2419657"/>
                </a:lnTo>
                <a:lnTo>
                  <a:pt x="2038447" y="2420618"/>
                </a:lnTo>
                <a:lnTo>
                  <a:pt x="2031448" y="2420938"/>
                </a:lnTo>
                <a:lnTo>
                  <a:pt x="2023495" y="2420938"/>
                </a:lnTo>
                <a:lnTo>
                  <a:pt x="2015542" y="2420618"/>
                </a:lnTo>
                <a:lnTo>
                  <a:pt x="2008862" y="2419977"/>
                </a:lnTo>
                <a:lnTo>
                  <a:pt x="2003454" y="2418697"/>
                </a:lnTo>
                <a:lnTo>
                  <a:pt x="1999000" y="2417736"/>
                </a:lnTo>
                <a:lnTo>
                  <a:pt x="1995501" y="2415814"/>
                </a:lnTo>
                <a:lnTo>
                  <a:pt x="1992638" y="2413893"/>
                </a:lnTo>
                <a:lnTo>
                  <a:pt x="1990729" y="2411652"/>
                </a:lnTo>
                <a:lnTo>
                  <a:pt x="1989456" y="2409410"/>
                </a:lnTo>
                <a:lnTo>
                  <a:pt x="1989138" y="2406528"/>
                </a:lnTo>
                <a:lnTo>
                  <a:pt x="1989456" y="2403966"/>
                </a:lnTo>
                <a:lnTo>
                  <a:pt x="1990411" y="2401084"/>
                </a:lnTo>
                <a:lnTo>
                  <a:pt x="1991683" y="2397882"/>
                </a:lnTo>
                <a:lnTo>
                  <a:pt x="1993592" y="2394679"/>
                </a:lnTo>
                <a:lnTo>
                  <a:pt x="1996137" y="2391477"/>
                </a:lnTo>
                <a:lnTo>
                  <a:pt x="1999000" y="2387955"/>
                </a:lnTo>
                <a:lnTo>
                  <a:pt x="2005362" y="2381230"/>
                </a:lnTo>
                <a:lnTo>
                  <a:pt x="2012679" y="2374825"/>
                </a:lnTo>
                <a:lnTo>
                  <a:pt x="2019996" y="2368421"/>
                </a:lnTo>
                <a:lnTo>
                  <a:pt x="2027949" y="2362336"/>
                </a:lnTo>
                <a:lnTo>
                  <a:pt x="2035265" y="2356893"/>
                </a:lnTo>
                <a:lnTo>
                  <a:pt x="2046718" y="2349527"/>
                </a:lnTo>
                <a:lnTo>
                  <a:pt x="2051490" y="2346325"/>
                </a:lnTo>
                <a:close/>
                <a:moveTo>
                  <a:pt x="592138" y="2346325"/>
                </a:moveTo>
                <a:lnTo>
                  <a:pt x="693618" y="2346325"/>
                </a:lnTo>
                <a:lnTo>
                  <a:pt x="698072" y="2349527"/>
                </a:lnTo>
                <a:lnTo>
                  <a:pt x="709842" y="2356893"/>
                </a:lnTo>
                <a:lnTo>
                  <a:pt x="716841" y="2362336"/>
                </a:lnTo>
                <a:lnTo>
                  <a:pt x="724794" y="2368421"/>
                </a:lnTo>
                <a:lnTo>
                  <a:pt x="732428" y="2374825"/>
                </a:lnTo>
                <a:lnTo>
                  <a:pt x="739427" y="2381230"/>
                </a:lnTo>
                <a:lnTo>
                  <a:pt x="746108" y="2387955"/>
                </a:lnTo>
                <a:lnTo>
                  <a:pt x="748971" y="2391477"/>
                </a:lnTo>
                <a:lnTo>
                  <a:pt x="751197" y="2394679"/>
                </a:lnTo>
                <a:lnTo>
                  <a:pt x="753106" y="2397882"/>
                </a:lnTo>
                <a:lnTo>
                  <a:pt x="754697" y="2401084"/>
                </a:lnTo>
                <a:lnTo>
                  <a:pt x="755333" y="2403966"/>
                </a:lnTo>
                <a:lnTo>
                  <a:pt x="755651" y="2406528"/>
                </a:lnTo>
                <a:lnTo>
                  <a:pt x="755333" y="2409410"/>
                </a:lnTo>
                <a:lnTo>
                  <a:pt x="754379" y="2411652"/>
                </a:lnTo>
                <a:lnTo>
                  <a:pt x="752470" y="2413893"/>
                </a:lnTo>
                <a:lnTo>
                  <a:pt x="749607" y="2415814"/>
                </a:lnTo>
                <a:lnTo>
                  <a:pt x="746108" y="2417736"/>
                </a:lnTo>
                <a:lnTo>
                  <a:pt x="741336" y="2418697"/>
                </a:lnTo>
                <a:lnTo>
                  <a:pt x="736246" y="2419977"/>
                </a:lnTo>
                <a:lnTo>
                  <a:pt x="729565" y="2420618"/>
                </a:lnTo>
                <a:lnTo>
                  <a:pt x="721612" y="2420938"/>
                </a:lnTo>
                <a:lnTo>
                  <a:pt x="713659" y="2420938"/>
                </a:lnTo>
                <a:lnTo>
                  <a:pt x="706343" y="2420618"/>
                </a:lnTo>
                <a:lnTo>
                  <a:pt x="699344" y="2419657"/>
                </a:lnTo>
                <a:lnTo>
                  <a:pt x="692346" y="2418376"/>
                </a:lnTo>
                <a:lnTo>
                  <a:pt x="685983" y="2416775"/>
                </a:lnTo>
                <a:lnTo>
                  <a:pt x="679939" y="2415174"/>
                </a:lnTo>
                <a:lnTo>
                  <a:pt x="673895" y="2412612"/>
                </a:lnTo>
                <a:lnTo>
                  <a:pt x="668487" y="2410371"/>
                </a:lnTo>
                <a:lnTo>
                  <a:pt x="662760" y="2407489"/>
                </a:lnTo>
                <a:lnTo>
                  <a:pt x="657352" y="2404927"/>
                </a:lnTo>
                <a:lnTo>
                  <a:pt x="652263" y="2401724"/>
                </a:lnTo>
                <a:lnTo>
                  <a:pt x="642083" y="2395000"/>
                </a:lnTo>
                <a:lnTo>
                  <a:pt x="632539" y="2387955"/>
                </a:lnTo>
                <a:lnTo>
                  <a:pt x="628086" y="2385073"/>
                </a:lnTo>
                <a:lnTo>
                  <a:pt x="624904" y="2383792"/>
                </a:lnTo>
                <a:lnTo>
                  <a:pt x="624268" y="2383792"/>
                </a:lnTo>
                <a:lnTo>
                  <a:pt x="623314" y="2383792"/>
                </a:lnTo>
                <a:lnTo>
                  <a:pt x="622678" y="2384432"/>
                </a:lnTo>
                <a:lnTo>
                  <a:pt x="622041" y="2384752"/>
                </a:lnTo>
                <a:lnTo>
                  <a:pt x="621405" y="2386354"/>
                </a:lnTo>
                <a:lnTo>
                  <a:pt x="620769" y="2387314"/>
                </a:lnTo>
                <a:lnTo>
                  <a:pt x="620133" y="2388595"/>
                </a:lnTo>
                <a:lnTo>
                  <a:pt x="619496" y="2388915"/>
                </a:lnTo>
                <a:lnTo>
                  <a:pt x="619178" y="2388915"/>
                </a:lnTo>
                <a:lnTo>
                  <a:pt x="607408" y="2388595"/>
                </a:lnTo>
                <a:lnTo>
                  <a:pt x="601045" y="2387634"/>
                </a:lnTo>
                <a:lnTo>
                  <a:pt x="598819" y="2387314"/>
                </a:lnTo>
                <a:lnTo>
                  <a:pt x="596910" y="2386674"/>
                </a:lnTo>
                <a:lnTo>
                  <a:pt x="595001" y="2376747"/>
                </a:lnTo>
                <a:lnTo>
                  <a:pt x="593411" y="2368741"/>
                </a:lnTo>
                <a:lnTo>
                  <a:pt x="593092" y="2362336"/>
                </a:lnTo>
                <a:lnTo>
                  <a:pt x="592774" y="2357533"/>
                </a:lnTo>
                <a:lnTo>
                  <a:pt x="593092" y="2353690"/>
                </a:lnTo>
                <a:lnTo>
                  <a:pt x="593411" y="2351449"/>
                </a:lnTo>
                <a:lnTo>
                  <a:pt x="593729" y="2349527"/>
                </a:lnTo>
                <a:lnTo>
                  <a:pt x="592138" y="2346325"/>
                </a:lnTo>
                <a:close/>
                <a:moveTo>
                  <a:pt x="1474788" y="2290762"/>
                </a:moveTo>
                <a:lnTo>
                  <a:pt x="1567135" y="2290762"/>
                </a:lnTo>
                <a:lnTo>
                  <a:pt x="1571609" y="2293338"/>
                </a:lnTo>
                <a:lnTo>
                  <a:pt x="1582473" y="2300422"/>
                </a:lnTo>
                <a:lnTo>
                  <a:pt x="1588864" y="2305252"/>
                </a:lnTo>
                <a:lnTo>
                  <a:pt x="1595894" y="2310404"/>
                </a:lnTo>
                <a:lnTo>
                  <a:pt x="1602924" y="2316522"/>
                </a:lnTo>
                <a:lnTo>
                  <a:pt x="1609634" y="2322640"/>
                </a:lnTo>
                <a:lnTo>
                  <a:pt x="1615386" y="2328758"/>
                </a:lnTo>
                <a:lnTo>
                  <a:pt x="1617942" y="2331978"/>
                </a:lnTo>
                <a:lnTo>
                  <a:pt x="1620179" y="2334875"/>
                </a:lnTo>
                <a:lnTo>
                  <a:pt x="1621776" y="2337451"/>
                </a:lnTo>
                <a:lnTo>
                  <a:pt x="1623374" y="2340671"/>
                </a:lnTo>
                <a:lnTo>
                  <a:pt x="1624013" y="2343247"/>
                </a:lnTo>
                <a:lnTo>
                  <a:pt x="1624013" y="2345501"/>
                </a:lnTo>
                <a:lnTo>
                  <a:pt x="1623694" y="2348399"/>
                </a:lnTo>
                <a:lnTo>
                  <a:pt x="1622735" y="2350009"/>
                </a:lnTo>
                <a:lnTo>
                  <a:pt x="1620818" y="2352585"/>
                </a:lnTo>
                <a:lnTo>
                  <a:pt x="1618581" y="2353873"/>
                </a:lnTo>
                <a:lnTo>
                  <a:pt x="1615386" y="2355483"/>
                </a:lnTo>
                <a:lnTo>
                  <a:pt x="1611232" y="2357093"/>
                </a:lnTo>
                <a:lnTo>
                  <a:pt x="1606119" y="2357737"/>
                </a:lnTo>
                <a:lnTo>
                  <a:pt x="1600048" y="2358703"/>
                </a:lnTo>
                <a:lnTo>
                  <a:pt x="1593018" y="2359025"/>
                </a:lnTo>
                <a:lnTo>
                  <a:pt x="1585668" y="2359025"/>
                </a:lnTo>
                <a:lnTo>
                  <a:pt x="1578958" y="2358703"/>
                </a:lnTo>
                <a:lnTo>
                  <a:pt x="1572567" y="2357415"/>
                </a:lnTo>
                <a:lnTo>
                  <a:pt x="1566496" y="2356127"/>
                </a:lnTo>
                <a:lnTo>
                  <a:pt x="1560744" y="2355161"/>
                </a:lnTo>
                <a:lnTo>
                  <a:pt x="1554993" y="2353229"/>
                </a:lnTo>
                <a:lnTo>
                  <a:pt x="1549560" y="2351297"/>
                </a:lnTo>
                <a:lnTo>
                  <a:pt x="1544128" y="2349043"/>
                </a:lnTo>
                <a:lnTo>
                  <a:pt x="1539335" y="2346467"/>
                </a:lnTo>
                <a:lnTo>
                  <a:pt x="1529749" y="2340993"/>
                </a:lnTo>
                <a:lnTo>
                  <a:pt x="1520802" y="2334875"/>
                </a:lnTo>
                <a:lnTo>
                  <a:pt x="1511535" y="2328758"/>
                </a:lnTo>
                <a:lnTo>
                  <a:pt x="1507701" y="2326182"/>
                </a:lnTo>
                <a:lnTo>
                  <a:pt x="1505144" y="2324894"/>
                </a:lnTo>
                <a:lnTo>
                  <a:pt x="1503866" y="2324572"/>
                </a:lnTo>
                <a:lnTo>
                  <a:pt x="1503227" y="2324894"/>
                </a:lnTo>
                <a:lnTo>
                  <a:pt x="1502269" y="2325860"/>
                </a:lnTo>
                <a:lnTo>
                  <a:pt x="1501629" y="2326826"/>
                </a:lnTo>
                <a:lnTo>
                  <a:pt x="1500990" y="2328114"/>
                </a:lnTo>
                <a:lnTo>
                  <a:pt x="1500351" y="2329080"/>
                </a:lnTo>
                <a:lnTo>
                  <a:pt x="1499712" y="2329080"/>
                </a:lnTo>
                <a:lnTo>
                  <a:pt x="1499073" y="2329080"/>
                </a:lnTo>
                <a:lnTo>
                  <a:pt x="1488528" y="2328758"/>
                </a:lnTo>
                <a:lnTo>
                  <a:pt x="1482777" y="2328436"/>
                </a:lnTo>
                <a:lnTo>
                  <a:pt x="1480540" y="2328114"/>
                </a:lnTo>
                <a:lnTo>
                  <a:pt x="1478942" y="2327148"/>
                </a:lnTo>
                <a:lnTo>
                  <a:pt x="1477025" y="2318132"/>
                </a:lnTo>
                <a:lnTo>
                  <a:pt x="1476066" y="2310726"/>
                </a:lnTo>
                <a:lnTo>
                  <a:pt x="1475747" y="2305252"/>
                </a:lnTo>
                <a:lnTo>
                  <a:pt x="1475108" y="2300422"/>
                </a:lnTo>
                <a:lnTo>
                  <a:pt x="1475747" y="2297202"/>
                </a:lnTo>
                <a:lnTo>
                  <a:pt x="1476066" y="2294948"/>
                </a:lnTo>
                <a:lnTo>
                  <a:pt x="1476386" y="2293338"/>
                </a:lnTo>
                <a:lnTo>
                  <a:pt x="1474788" y="2290762"/>
                </a:lnTo>
                <a:close/>
                <a:moveTo>
                  <a:pt x="1243723" y="2290762"/>
                </a:moveTo>
                <a:lnTo>
                  <a:pt x="1335088" y="2290762"/>
                </a:lnTo>
                <a:lnTo>
                  <a:pt x="1333507" y="2293338"/>
                </a:lnTo>
                <a:lnTo>
                  <a:pt x="1334140" y="2294948"/>
                </a:lnTo>
                <a:lnTo>
                  <a:pt x="1334140" y="2297202"/>
                </a:lnTo>
                <a:lnTo>
                  <a:pt x="1334456" y="2300422"/>
                </a:lnTo>
                <a:lnTo>
                  <a:pt x="1334456" y="2305252"/>
                </a:lnTo>
                <a:lnTo>
                  <a:pt x="1333824" y="2310726"/>
                </a:lnTo>
                <a:lnTo>
                  <a:pt x="1332559" y="2318132"/>
                </a:lnTo>
                <a:lnTo>
                  <a:pt x="1330978" y="2327148"/>
                </a:lnTo>
                <a:lnTo>
                  <a:pt x="1329398" y="2328114"/>
                </a:lnTo>
                <a:lnTo>
                  <a:pt x="1327185" y="2328436"/>
                </a:lnTo>
                <a:lnTo>
                  <a:pt x="1321494" y="2328758"/>
                </a:lnTo>
                <a:lnTo>
                  <a:pt x="1311061" y="2329080"/>
                </a:lnTo>
                <a:lnTo>
                  <a:pt x="1310113" y="2329080"/>
                </a:lnTo>
                <a:lnTo>
                  <a:pt x="1309797" y="2329080"/>
                </a:lnTo>
                <a:lnTo>
                  <a:pt x="1309165" y="2328114"/>
                </a:lnTo>
                <a:lnTo>
                  <a:pt x="1308848" y="2326826"/>
                </a:lnTo>
                <a:lnTo>
                  <a:pt x="1307900" y="2325860"/>
                </a:lnTo>
                <a:lnTo>
                  <a:pt x="1306952" y="2324894"/>
                </a:lnTo>
                <a:lnTo>
                  <a:pt x="1306003" y="2324572"/>
                </a:lnTo>
                <a:lnTo>
                  <a:pt x="1305371" y="2324894"/>
                </a:lnTo>
                <a:lnTo>
                  <a:pt x="1302842" y="2326182"/>
                </a:lnTo>
                <a:lnTo>
                  <a:pt x="1298732" y="2328758"/>
                </a:lnTo>
                <a:lnTo>
                  <a:pt x="1289880" y="2334875"/>
                </a:lnTo>
                <a:lnTo>
                  <a:pt x="1281028" y="2340993"/>
                </a:lnTo>
                <a:lnTo>
                  <a:pt x="1271228" y="2346467"/>
                </a:lnTo>
                <a:lnTo>
                  <a:pt x="1266485" y="2349043"/>
                </a:lnTo>
                <a:lnTo>
                  <a:pt x="1261111" y="2351297"/>
                </a:lnTo>
                <a:lnTo>
                  <a:pt x="1256053" y="2353229"/>
                </a:lnTo>
                <a:lnTo>
                  <a:pt x="1250362" y="2355161"/>
                </a:lnTo>
                <a:lnTo>
                  <a:pt x="1244356" y="2356127"/>
                </a:lnTo>
                <a:lnTo>
                  <a:pt x="1238349" y="2357415"/>
                </a:lnTo>
                <a:lnTo>
                  <a:pt x="1232026" y="2358703"/>
                </a:lnTo>
                <a:lnTo>
                  <a:pt x="1225387" y="2359025"/>
                </a:lnTo>
                <a:lnTo>
                  <a:pt x="1218116" y="2359025"/>
                </a:lnTo>
                <a:lnTo>
                  <a:pt x="1211161" y="2358703"/>
                </a:lnTo>
                <a:lnTo>
                  <a:pt x="1205154" y="2357737"/>
                </a:lnTo>
                <a:lnTo>
                  <a:pt x="1200096" y="2357093"/>
                </a:lnTo>
                <a:lnTo>
                  <a:pt x="1195986" y="2355483"/>
                </a:lnTo>
                <a:lnTo>
                  <a:pt x="1193141" y="2353873"/>
                </a:lnTo>
                <a:lnTo>
                  <a:pt x="1190295" y="2352585"/>
                </a:lnTo>
                <a:lnTo>
                  <a:pt x="1189031" y="2350009"/>
                </a:lnTo>
                <a:lnTo>
                  <a:pt x="1187766" y="2348399"/>
                </a:lnTo>
                <a:lnTo>
                  <a:pt x="1187450" y="2345501"/>
                </a:lnTo>
                <a:lnTo>
                  <a:pt x="1187766" y="2343247"/>
                </a:lnTo>
                <a:lnTo>
                  <a:pt x="1188715" y="2340671"/>
                </a:lnTo>
                <a:lnTo>
                  <a:pt x="1189663" y="2337451"/>
                </a:lnTo>
                <a:lnTo>
                  <a:pt x="1191560" y="2334875"/>
                </a:lnTo>
                <a:lnTo>
                  <a:pt x="1193457" y="2331978"/>
                </a:lnTo>
                <a:lnTo>
                  <a:pt x="1195986" y="2328758"/>
                </a:lnTo>
                <a:lnTo>
                  <a:pt x="1201676" y="2322640"/>
                </a:lnTo>
                <a:lnTo>
                  <a:pt x="1208315" y="2316522"/>
                </a:lnTo>
                <a:lnTo>
                  <a:pt x="1215271" y="2310404"/>
                </a:lnTo>
                <a:lnTo>
                  <a:pt x="1222226" y="2305252"/>
                </a:lnTo>
                <a:lnTo>
                  <a:pt x="1228865" y="2300422"/>
                </a:lnTo>
                <a:lnTo>
                  <a:pt x="1239613" y="2293338"/>
                </a:lnTo>
                <a:lnTo>
                  <a:pt x="1243723" y="2290762"/>
                </a:lnTo>
                <a:close/>
                <a:moveTo>
                  <a:pt x="1481543" y="1798637"/>
                </a:moveTo>
                <a:lnTo>
                  <a:pt x="1701801" y="1798637"/>
                </a:lnTo>
                <a:lnTo>
                  <a:pt x="1567093" y="2273300"/>
                </a:lnTo>
                <a:lnTo>
                  <a:pt x="1465263" y="2273300"/>
                </a:lnTo>
                <a:lnTo>
                  <a:pt x="1481543" y="1798637"/>
                </a:lnTo>
                <a:close/>
                <a:moveTo>
                  <a:pt x="1119188" y="1798637"/>
                </a:moveTo>
                <a:lnTo>
                  <a:pt x="1336331" y="1798637"/>
                </a:lnTo>
                <a:lnTo>
                  <a:pt x="1346201" y="2272028"/>
                </a:lnTo>
                <a:lnTo>
                  <a:pt x="1240177" y="2273300"/>
                </a:lnTo>
                <a:lnTo>
                  <a:pt x="1119188" y="1798637"/>
                </a:lnTo>
                <a:close/>
                <a:moveTo>
                  <a:pt x="2677270" y="1559805"/>
                </a:moveTo>
                <a:lnTo>
                  <a:pt x="2530833" y="1600780"/>
                </a:lnTo>
                <a:lnTo>
                  <a:pt x="2674417" y="1589663"/>
                </a:lnTo>
                <a:lnTo>
                  <a:pt x="2677270" y="1559805"/>
                </a:lnTo>
                <a:close/>
                <a:moveTo>
                  <a:pt x="64561" y="1559805"/>
                </a:moveTo>
                <a:lnTo>
                  <a:pt x="67742" y="1589663"/>
                </a:lnTo>
                <a:lnTo>
                  <a:pt x="211812" y="1600780"/>
                </a:lnTo>
                <a:lnTo>
                  <a:pt x="64561" y="1559805"/>
                </a:lnTo>
                <a:close/>
                <a:moveTo>
                  <a:pt x="1743293" y="1510232"/>
                </a:moveTo>
                <a:lnTo>
                  <a:pt x="1815377" y="1673934"/>
                </a:lnTo>
                <a:lnTo>
                  <a:pt x="2196121" y="1673934"/>
                </a:lnTo>
                <a:lnTo>
                  <a:pt x="2051635" y="1522922"/>
                </a:lnTo>
                <a:lnTo>
                  <a:pt x="1743293" y="1510232"/>
                </a:lnTo>
                <a:close/>
                <a:moveTo>
                  <a:pt x="1093583" y="1510232"/>
                </a:moveTo>
                <a:lnTo>
                  <a:pt x="785241" y="1522922"/>
                </a:lnTo>
                <a:lnTo>
                  <a:pt x="641072" y="1673934"/>
                </a:lnTo>
                <a:lnTo>
                  <a:pt x="1021499" y="1673934"/>
                </a:lnTo>
                <a:lnTo>
                  <a:pt x="1093583" y="1510232"/>
                </a:lnTo>
                <a:close/>
                <a:moveTo>
                  <a:pt x="840494" y="1363662"/>
                </a:moveTo>
                <a:lnTo>
                  <a:pt x="1955417" y="1363662"/>
                </a:lnTo>
                <a:lnTo>
                  <a:pt x="2368551" y="1768475"/>
                </a:lnTo>
                <a:lnTo>
                  <a:pt x="398463" y="1768475"/>
                </a:lnTo>
                <a:lnTo>
                  <a:pt x="840494" y="1363662"/>
                </a:lnTo>
                <a:close/>
                <a:moveTo>
                  <a:pt x="1125700" y="1131888"/>
                </a:moveTo>
                <a:lnTo>
                  <a:pt x="1123793" y="1132523"/>
                </a:lnTo>
                <a:lnTo>
                  <a:pt x="1121569" y="1134110"/>
                </a:lnTo>
                <a:lnTo>
                  <a:pt x="1118710" y="1136650"/>
                </a:lnTo>
                <a:lnTo>
                  <a:pt x="1111084" y="1144270"/>
                </a:lnTo>
                <a:lnTo>
                  <a:pt x="1101553" y="1155065"/>
                </a:lnTo>
                <a:lnTo>
                  <a:pt x="1077405" y="1184275"/>
                </a:lnTo>
                <a:lnTo>
                  <a:pt x="1046268" y="1220153"/>
                </a:lnTo>
                <a:lnTo>
                  <a:pt x="1059613" y="1236028"/>
                </a:lnTo>
                <a:lnTo>
                  <a:pt x="1064696" y="1242378"/>
                </a:lnTo>
                <a:lnTo>
                  <a:pt x="1070098" y="1248093"/>
                </a:lnTo>
                <a:lnTo>
                  <a:pt x="1074546" y="1252538"/>
                </a:lnTo>
                <a:lnTo>
                  <a:pt x="1078994" y="1256665"/>
                </a:lnTo>
                <a:lnTo>
                  <a:pt x="1083124" y="1260158"/>
                </a:lnTo>
                <a:lnTo>
                  <a:pt x="1087890" y="1263333"/>
                </a:lnTo>
                <a:lnTo>
                  <a:pt x="1092656" y="1266508"/>
                </a:lnTo>
                <a:lnTo>
                  <a:pt x="1098375" y="1269365"/>
                </a:lnTo>
                <a:lnTo>
                  <a:pt x="1111084" y="1276350"/>
                </a:lnTo>
                <a:lnTo>
                  <a:pt x="1127606" y="1284605"/>
                </a:lnTo>
                <a:lnTo>
                  <a:pt x="1149529" y="1295400"/>
                </a:lnTo>
                <a:lnTo>
                  <a:pt x="1139362" y="1143953"/>
                </a:lnTo>
                <a:lnTo>
                  <a:pt x="1136185" y="1141413"/>
                </a:lnTo>
                <a:lnTo>
                  <a:pt x="1133325" y="1138238"/>
                </a:lnTo>
                <a:lnTo>
                  <a:pt x="1126971" y="1132205"/>
                </a:lnTo>
                <a:lnTo>
                  <a:pt x="1126017" y="1131888"/>
                </a:lnTo>
                <a:lnTo>
                  <a:pt x="1125700" y="1131888"/>
                </a:lnTo>
                <a:close/>
                <a:moveTo>
                  <a:pt x="505679" y="1004887"/>
                </a:moveTo>
                <a:lnTo>
                  <a:pt x="511721" y="1004887"/>
                </a:lnTo>
                <a:lnTo>
                  <a:pt x="517446" y="1005205"/>
                </a:lnTo>
                <a:lnTo>
                  <a:pt x="522535" y="1006158"/>
                </a:lnTo>
                <a:lnTo>
                  <a:pt x="528259" y="1007746"/>
                </a:lnTo>
                <a:lnTo>
                  <a:pt x="533348" y="1009969"/>
                </a:lnTo>
                <a:lnTo>
                  <a:pt x="538436" y="1012828"/>
                </a:lnTo>
                <a:lnTo>
                  <a:pt x="543207" y="1015687"/>
                </a:lnTo>
                <a:lnTo>
                  <a:pt x="548296" y="1019498"/>
                </a:lnTo>
                <a:lnTo>
                  <a:pt x="552748" y="1023310"/>
                </a:lnTo>
                <a:lnTo>
                  <a:pt x="557201" y="1028075"/>
                </a:lnTo>
                <a:lnTo>
                  <a:pt x="561335" y="1033157"/>
                </a:lnTo>
                <a:lnTo>
                  <a:pt x="566106" y="1038239"/>
                </a:lnTo>
                <a:lnTo>
                  <a:pt x="570240" y="1044274"/>
                </a:lnTo>
                <a:lnTo>
                  <a:pt x="573738" y="1050309"/>
                </a:lnTo>
                <a:lnTo>
                  <a:pt x="577555" y="1056980"/>
                </a:lnTo>
                <a:lnTo>
                  <a:pt x="581371" y="1063968"/>
                </a:lnTo>
                <a:lnTo>
                  <a:pt x="585188" y="1071274"/>
                </a:lnTo>
                <a:lnTo>
                  <a:pt x="588686" y="1078897"/>
                </a:lnTo>
                <a:lnTo>
                  <a:pt x="591867" y="1086838"/>
                </a:lnTo>
                <a:lnTo>
                  <a:pt x="598227" y="1103673"/>
                </a:lnTo>
                <a:lnTo>
                  <a:pt x="603952" y="1121461"/>
                </a:lnTo>
                <a:lnTo>
                  <a:pt x="609677" y="1140202"/>
                </a:lnTo>
                <a:lnTo>
                  <a:pt x="614447" y="1159260"/>
                </a:lnTo>
                <a:lnTo>
                  <a:pt x="619218" y="1179589"/>
                </a:lnTo>
                <a:lnTo>
                  <a:pt x="623670" y="1200553"/>
                </a:lnTo>
                <a:lnTo>
                  <a:pt x="627487" y="1221518"/>
                </a:lnTo>
                <a:lnTo>
                  <a:pt x="630667" y="1242799"/>
                </a:lnTo>
                <a:lnTo>
                  <a:pt x="634165" y="1264399"/>
                </a:lnTo>
                <a:lnTo>
                  <a:pt x="636710" y="1285681"/>
                </a:lnTo>
                <a:lnTo>
                  <a:pt x="639254" y="1306963"/>
                </a:lnTo>
                <a:lnTo>
                  <a:pt x="641798" y="1327927"/>
                </a:lnTo>
                <a:lnTo>
                  <a:pt x="643389" y="1348574"/>
                </a:lnTo>
                <a:lnTo>
                  <a:pt x="644979" y="1368903"/>
                </a:lnTo>
                <a:lnTo>
                  <a:pt x="647841" y="1407337"/>
                </a:lnTo>
                <a:lnTo>
                  <a:pt x="649431" y="1441960"/>
                </a:lnTo>
                <a:lnTo>
                  <a:pt x="650703" y="1471501"/>
                </a:lnTo>
                <a:lnTo>
                  <a:pt x="651021" y="1495641"/>
                </a:lnTo>
                <a:lnTo>
                  <a:pt x="645933" y="1500088"/>
                </a:lnTo>
                <a:lnTo>
                  <a:pt x="640526" y="1461971"/>
                </a:lnTo>
                <a:lnTo>
                  <a:pt x="635120" y="1423219"/>
                </a:lnTo>
                <a:lnTo>
                  <a:pt x="629713" y="1515335"/>
                </a:lnTo>
                <a:lnTo>
                  <a:pt x="623988" y="1520417"/>
                </a:lnTo>
                <a:lnTo>
                  <a:pt x="225488" y="1414008"/>
                </a:lnTo>
                <a:lnTo>
                  <a:pt x="154884" y="1399079"/>
                </a:lnTo>
                <a:lnTo>
                  <a:pt x="603316" y="1539476"/>
                </a:lnTo>
                <a:lnTo>
                  <a:pt x="319945" y="1798670"/>
                </a:lnTo>
                <a:lnTo>
                  <a:pt x="585824" y="1798670"/>
                </a:lnTo>
                <a:lnTo>
                  <a:pt x="752475" y="1798670"/>
                </a:lnTo>
                <a:lnTo>
                  <a:pt x="687596" y="2326906"/>
                </a:lnTo>
                <a:lnTo>
                  <a:pt x="595365" y="2326906"/>
                </a:lnTo>
                <a:lnTo>
                  <a:pt x="586778" y="1847904"/>
                </a:lnTo>
                <a:lnTo>
                  <a:pt x="581371" y="1857433"/>
                </a:lnTo>
                <a:lnTo>
                  <a:pt x="578509" y="1862516"/>
                </a:lnTo>
                <a:lnTo>
                  <a:pt x="575329" y="1866963"/>
                </a:lnTo>
                <a:lnTo>
                  <a:pt x="531758" y="2443162"/>
                </a:lnTo>
                <a:lnTo>
                  <a:pt x="415356" y="2443162"/>
                </a:lnTo>
                <a:lnTo>
                  <a:pt x="356837" y="1985125"/>
                </a:lnTo>
                <a:lnTo>
                  <a:pt x="349840" y="1985760"/>
                </a:lnTo>
                <a:lnTo>
                  <a:pt x="346024" y="1986078"/>
                </a:lnTo>
                <a:lnTo>
                  <a:pt x="342207" y="1986078"/>
                </a:lnTo>
                <a:lnTo>
                  <a:pt x="337437" y="1985760"/>
                </a:lnTo>
                <a:lnTo>
                  <a:pt x="332348" y="1985443"/>
                </a:lnTo>
                <a:lnTo>
                  <a:pt x="145661" y="1959078"/>
                </a:lnTo>
                <a:lnTo>
                  <a:pt x="141208" y="1957490"/>
                </a:lnTo>
                <a:lnTo>
                  <a:pt x="137074" y="1955267"/>
                </a:lnTo>
                <a:lnTo>
                  <a:pt x="133257" y="1952726"/>
                </a:lnTo>
                <a:lnTo>
                  <a:pt x="129441" y="1949867"/>
                </a:lnTo>
                <a:lnTo>
                  <a:pt x="125624" y="1946055"/>
                </a:lnTo>
                <a:lnTo>
                  <a:pt x="122126" y="1941926"/>
                </a:lnTo>
                <a:lnTo>
                  <a:pt x="119264" y="1937479"/>
                </a:lnTo>
                <a:lnTo>
                  <a:pt x="116401" y="1932397"/>
                </a:lnTo>
                <a:lnTo>
                  <a:pt x="113539" y="1927632"/>
                </a:lnTo>
                <a:lnTo>
                  <a:pt x="110995" y="1921914"/>
                </a:lnTo>
                <a:lnTo>
                  <a:pt x="108768" y="1916197"/>
                </a:lnTo>
                <a:lnTo>
                  <a:pt x="106542" y="1910162"/>
                </a:lnTo>
                <a:lnTo>
                  <a:pt x="102408" y="1897774"/>
                </a:lnTo>
                <a:lnTo>
                  <a:pt x="98909" y="1885068"/>
                </a:lnTo>
                <a:lnTo>
                  <a:pt x="96365" y="1872363"/>
                </a:lnTo>
                <a:lnTo>
                  <a:pt x="93503" y="1859339"/>
                </a:lnTo>
                <a:lnTo>
                  <a:pt x="90004" y="1836152"/>
                </a:lnTo>
                <a:lnTo>
                  <a:pt x="86824" y="1817728"/>
                </a:lnTo>
                <a:lnTo>
                  <a:pt x="85234" y="1811058"/>
                </a:lnTo>
                <a:lnTo>
                  <a:pt x="84280" y="1806293"/>
                </a:lnTo>
                <a:lnTo>
                  <a:pt x="83962" y="1800894"/>
                </a:lnTo>
                <a:lnTo>
                  <a:pt x="76965" y="1730695"/>
                </a:lnTo>
                <a:lnTo>
                  <a:pt x="69968" y="1653826"/>
                </a:lnTo>
                <a:lnTo>
                  <a:pt x="62017" y="1556628"/>
                </a:lnTo>
                <a:lnTo>
                  <a:pt x="52158" y="1552499"/>
                </a:lnTo>
                <a:lnTo>
                  <a:pt x="43571" y="1548687"/>
                </a:lnTo>
                <a:lnTo>
                  <a:pt x="35938" y="1545511"/>
                </a:lnTo>
                <a:lnTo>
                  <a:pt x="29895" y="1542017"/>
                </a:lnTo>
                <a:lnTo>
                  <a:pt x="25443" y="1538523"/>
                </a:lnTo>
                <a:lnTo>
                  <a:pt x="23535" y="1536617"/>
                </a:lnTo>
                <a:lnTo>
                  <a:pt x="21944" y="1535346"/>
                </a:lnTo>
                <a:lnTo>
                  <a:pt x="20990" y="1533758"/>
                </a:lnTo>
                <a:lnTo>
                  <a:pt x="20354" y="1532170"/>
                </a:lnTo>
                <a:lnTo>
                  <a:pt x="19718" y="1530582"/>
                </a:lnTo>
                <a:lnTo>
                  <a:pt x="20354" y="1529311"/>
                </a:lnTo>
                <a:lnTo>
                  <a:pt x="17492" y="1522641"/>
                </a:lnTo>
                <a:lnTo>
                  <a:pt x="15266" y="1515017"/>
                </a:lnTo>
                <a:lnTo>
                  <a:pt x="12721" y="1504853"/>
                </a:lnTo>
                <a:lnTo>
                  <a:pt x="10495" y="1493100"/>
                </a:lnTo>
                <a:lnTo>
                  <a:pt x="8269" y="1479759"/>
                </a:lnTo>
                <a:lnTo>
                  <a:pt x="6043" y="1465148"/>
                </a:lnTo>
                <a:lnTo>
                  <a:pt x="4134" y="1449583"/>
                </a:lnTo>
                <a:lnTo>
                  <a:pt x="2544" y="1432431"/>
                </a:lnTo>
                <a:lnTo>
                  <a:pt x="954" y="1414325"/>
                </a:lnTo>
                <a:lnTo>
                  <a:pt x="318" y="1395267"/>
                </a:lnTo>
                <a:lnTo>
                  <a:pt x="0" y="1375256"/>
                </a:lnTo>
                <a:lnTo>
                  <a:pt x="318" y="1354926"/>
                </a:lnTo>
                <a:lnTo>
                  <a:pt x="954" y="1333962"/>
                </a:lnTo>
                <a:lnTo>
                  <a:pt x="2544" y="1312363"/>
                </a:lnTo>
                <a:lnTo>
                  <a:pt x="4452" y="1290763"/>
                </a:lnTo>
                <a:lnTo>
                  <a:pt x="7315" y="1268846"/>
                </a:lnTo>
                <a:lnTo>
                  <a:pt x="11131" y="1246929"/>
                </a:lnTo>
                <a:lnTo>
                  <a:pt x="13357" y="1236447"/>
                </a:lnTo>
                <a:lnTo>
                  <a:pt x="15584" y="1225647"/>
                </a:lnTo>
                <a:lnTo>
                  <a:pt x="18446" y="1214847"/>
                </a:lnTo>
                <a:lnTo>
                  <a:pt x="21308" y="1204047"/>
                </a:lnTo>
                <a:lnTo>
                  <a:pt x="24489" y="1193248"/>
                </a:lnTo>
                <a:lnTo>
                  <a:pt x="27669" y="1183083"/>
                </a:lnTo>
                <a:lnTo>
                  <a:pt x="31486" y="1172601"/>
                </a:lnTo>
                <a:lnTo>
                  <a:pt x="35302" y="1162436"/>
                </a:lnTo>
                <a:lnTo>
                  <a:pt x="39436" y="1152272"/>
                </a:lnTo>
                <a:lnTo>
                  <a:pt x="43889" y="1142425"/>
                </a:lnTo>
                <a:lnTo>
                  <a:pt x="48978" y="1132578"/>
                </a:lnTo>
                <a:lnTo>
                  <a:pt x="54066" y="1123367"/>
                </a:lnTo>
                <a:lnTo>
                  <a:pt x="59473" y="1113838"/>
                </a:lnTo>
                <a:lnTo>
                  <a:pt x="64879" y="1104944"/>
                </a:lnTo>
                <a:lnTo>
                  <a:pt x="70922" y="1096050"/>
                </a:lnTo>
                <a:lnTo>
                  <a:pt x="77601" y="1087473"/>
                </a:lnTo>
                <a:lnTo>
                  <a:pt x="84280" y="1079215"/>
                </a:lnTo>
                <a:lnTo>
                  <a:pt x="91276" y="1071274"/>
                </a:lnTo>
                <a:lnTo>
                  <a:pt x="98591" y="1063968"/>
                </a:lnTo>
                <a:lnTo>
                  <a:pt x="106542" y="1056662"/>
                </a:lnTo>
                <a:lnTo>
                  <a:pt x="114811" y="1049674"/>
                </a:lnTo>
                <a:lnTo>
                  <a:pt x="123080" y="1043321"/>
                </a:lnTo>
                <a:lnTo>
                  <a:pt x="131985" y="1036651"/>
                </a:lnTo>
                <a:lnTo>
                  <a:pt x="141526" y="1031251"/>
                </a:lnTo>
                <a:lnTo>
                  <a:pt x="150749" y="1025851"/>
                </a:lnTo>
                <a:lnTo>
                  <a:pt x="160926" y="1021087"/>
                </a:lnTo>
                <a:lnTo>
                  <a:pt x="171740" y="1016322"/>
                </a:lnTo>
                <a:lnTo>
                  <a:pt x="182553" y="1012193"/>
                </a:lnTo>
                <a:lnTo>
                  <a:pt x="193684" y="1009016"/>
                </a:lnTo>
                <a:lnTo>
                  <a:pt x="205452" y="1005522"/>
                </a:lnTo>
                <a:lnTo>
                  <a:pt x="209904" y="1005522"/>
                </a:lnTo>
                <a:lnTo>
                  <a:pt x="218809" y="1005840"/>
                </a:lnTo>
                <a:lnTo>
                  <a:pt x="243298" y="1007428"/>
                </a:lnTo>
                <a:lnTo>
                  <a:pt x="280508" y="1009969"/>
                </a:lnTo>
                <a:lnTo>
                  <a:pt x="409313" y="1420361"/>
                </a:lnTo>
                <a:lnTo>
                  <a:pt x="397228" y="1297751"/>
                </a:lnTo>
                <a:lnTo>
                  <a:pt x="390867" y="1077309"/>
                </a:lnTo>
                <a:lnTo>
                  <a:pt x="382598" y="1056345"/>
                </a:lnTo>
                <a:lnTo>
                  <a:pt x="399136" y="1028392"/>
                </a:lnTo>
                <a:lnTo>
                  <a:pt x="436029" y="1028392"/>
                </a:lnTo>
                <a:lnTo>
                  <a:pt x="450976" y="1056345"/>
                </a:lnTo>
                <a:lnTo>
                  <a:pt x="443979" y="1081438"/>
                </a:lnTo>
                <a:lnTo>
                  <a:pt x="489141" y="1401937"/>
                </a:lnTo>
                <a:lnTo>
                  <a:pt x="481508" y="1015369"/>
                </a:lnTo>
                <a:lnTo>
                  <a:pt x="489459" y="1011875"/>
                </a:lnTo>
                <a:lnTo>
                  <a:pt x="495501" y="1009016"/>
                </a:lnTo>
                <a:lnTo>
                  <a:pt x="499000" y="1006793"/>
                </a:lnTo>
                <a:lnTo>
                  <a:pt x="499636" y="1005840"/>
                </a:lnTo>
                <a:lnTo>
                  <a:pt x="499954" y="1005522"/>
                </a:lnTo>
                <a:lnTo>
                  <a:pt x="505679" y="1004887"/>
                </a:lnTo>
                <a:close/>
                <a:moveTo>
                  <a:pt x="2233205" y="1004887"/>
                </a:moveTo>
                <a:lnTo>
                  <a:pt x="2238276" y="1005205"/>
                </a:lnTo>
                <a:lnTo>
                  <a:pt x="2243665" y="1005522"/>
                </a:lnTo>
                <a:lnTo>
                  <a:pt x="2243665" y="1005840"/>
                </a:lnTo>
                <a:lnTo>
                  <a:pt x="2244299" y="1006793"/>
                </a:lnTo>
                <a:lnTo>
                  <a:pt x="2248102" y="1009016"/>
                </a:lnTo>
                <a:lnTo>
                  <a:pt x="2253808" y="1011875"/>
                </a:lnTo>
                <a:lnTo>
                  <a:pt x="2261732" y="1015369"/>
                </a:lnTo>
                <a:lnTo>
                  <a:pt x="2254441" y="1401937"/>
                </a:lnTo>
                <a:lnTo>
                  <a:pt x="2299133" y="1081438"/>
                </a:lnTo>
                <a:lnTo>
                  <a:pt x="2292160" y="1056345"/>
                </a:lnTo>
                <a:lnTo>
                  <a:pt x="2307374" y="1028392"/>
                </a:lnTo>
                <a:lnTo>
                  <a:pt x="2344142" y="1028392"/>
                </a:lnTo>
                <a:lnTo>
                  <a:pt x="2360307" y="1056345"/>
                </a:lnTo>
                <a:lnTo>
                  <a:pt x="2352066" y="1077309"/>
                </a:lnTo>
                <a:lnTo>
                  <a:pt x="2346044" y="1297751"/>
                </a:lnTo>
                <a:lnTo>
                  <a:pt x="2333682" y="1420361"/>
                </a:lnTo>
                <a:lnTo>
                  <a:pt x="2462052" y="1009969"/>
                </a:lnTo>
                <a:lnTo>
                  <a:pt x="2499137" y="1007428"/>
                </a:lnTo>
                <a:lnTo>
                  <a:pt x="2523860" y="1005840"/>
                </a:lnTo>
                <a:lnTo>
                  <a:pt x="2532735" y="1005522"/>
                </a:lnTo>
                <a:lnTo>
                  <a:pt x="2536855" y="1005522"/>
                </a:lnTo>
                <a:lnTo>
                  <a:pt x="2548266" y="1009016"/>
                </a:lnTo>
                <a:lnTo>
                  <a:pt x="2559677" y="1012193"/>
                </a:lnTo>
                <a:lnTo>
                  <a:pt x="2570453" y="1016322"/>
                </a:lnTo>
                <a:lnTo>
                  <a:pt x="2580913" y="1021087"/>
                </a:lnTo>
                <a:lnTo>
                  <a:pt x="2591056" y="1025851"/>
                </a:lnTo>
                <a:lnTo>
                  <a:pt x="2600882" y="1031251"/>
                </a:lnTo>
                <a:lnTo>
                  <a:pt x="2610391" y="1036651"/>
                </a:lnTo>
                <a:lnTo>
                  <a:pt x="2618949" y="1043321"/>
                </a:lnTo>
                <a:lnTo>
                  <a:pt x="2627507" y="1049674"/>
                </a:lnTo>
                <a:lnTo>
                  <a:pt x="2635431" y="1056662"/>
                </a:lnTo>
                <a:lnTo>
                  <a:pt x="2643355" y="1063968"/>
                </a:lnTo>
                <a:lnTo>
                  <a:pt x="2650962" y="1071274"/>
                </a:lnTo>
                <a:lnTo>
                  <a:pt x="2657618" y="1079215"/>
                </a:lnTo>
                <a:lnTo>
                  <a:pt x="2664274" y="1087473"/>
                </a:lnTo>
                <a:lnTo>
                  <a:pt x="2670614" y="1096050"/>
                </a:lnTo>
                <a:lnTo>
                  <a:pt x="2676636" y="1104944"/>
                </a:lnTo>
                <a:lnTo>
                  <a:pt x="2682341" y="1113838"/>
                </a:lnTo>
                <a:lnTo>
                  <a:pt x="2688047" y="1123367"/>
                </a:lnTo>
                <a:lnTo>
                  <a:pt x="2692801" y="1132578"/>
                </a:lnTo>
                <a:lnTo>
                  <a:pt x="2697872" y="1142425"/>
                </a:lnTo>
                <a:lnTo>
                  <a:pt x="2702310" y="1152272"/>
                </a:lnTo>
                <a:lnTo>
                  <a:pt x="2706430" y="1162436"/>
                </a:lnTo>
                <a:lnTo>
                  <a:pt x="2710551" y="1172601"/>
                </a:lnTo>
                <a:lnTo>
                  <a:pt x="2714037" y="1183083"/>
                </a:lnTo>
                <a:lnTo>
                  <a:pt x="2717207" y="1193248"/>
                </a:lnTo>
                <a:lnTo>
                  <a:pt x="2720694" y="1204047"/>
                </a:lnTo>
                <a:lnTo>
                  <a:pt x="2723229" y="1214847"/>
                </a:lnTo>
                <a:lnTo>
                  <a:pt x="2726082" y="1225647"/>
                </a:lnTo>
                <a:lnTo>
                  <a:pt x="2728618" y="1236447"/>
                </a:lnTo>
                <a:lnTo>
                  <a:pt x="2730836" y="1246929"/>
                </a:lnTo>
                <a:lnTo>
                  <a:pt x="2734640" y="1268846"/>
                </a:lnTo>
                <a:lnTo>
                  <a:pt x="2737176" y="1290763"/>
                </a:lnTo>
                <a:lnTo>
                  <a:pt x="2739394" y="1312363"/>
                </a:lnTo>
                <a:lnTo>
                  <a:pt x="2740979" y="1333962"/>
                </a:lnTo>
                <a:lnTo>
                  <a:pt x="2741613" y="1354926"/>
                </a:lnTo>
                <a:lnTo>
                  <a:pt x="2741613" y="1375256"/>
                </a:lnTo>
                <a:lnTo>
                  <a:pt x="2741296" y="1395267"/>
                </a:lnTo>
                <a:lnTo>
                  <a:pt x="2740662" y="1414325"/>
                </a:lnTo>
                <a:lnTo>
                  <a:pt x="2739394" y="1432431"/>
                </a:lnTo>
                <a:lnTo>
                  <a:pt x="2737493" y="1449583"/>
                </a:lnTo>
                <a:lnTo>
                  <a:pt x="2735591" y="1465148"/>
                </a:lnTo>
                <a:lnTo>
                  <a:pt x="2733689" y="1479759"/>
                </a:lnTo>
                <a:lnTo>
                  <a:pt x="2731470" y="1493100"/>
                </a:lnTo>
                <a:lnTo>
                  <a:pt x="2728935" y="1504853"/>
                </a:lnTo>
                <a:lnTo>
                  <a:pt x="2726716" y="1515017"/>
                </a:lnTo>
                <a:lnTo>
                  <a:pt x="2724180" y="1522641"/>
                </a:lnTo>
                <a:lnTo>
                  <a:pt x="2721962" y="1529311"/>
                </a:lnTo>
                <a:lnTo>
                  <a:pt x="2721962" y="1530582"/>
                </a:lnTo>
                <a:lnTo>
                  <a:pt x="2721328" y="1532170"/>
                </a:lnTo>
                <a:lnTo>
                  <a:pt x="2720694" y="1533758"/>
                </a:lnTo>
                <a:lnTo>
                  <a:pt x="2719426" y="1535346"/>
                </a:lnTo>
                <a:lnTo>
                  <a:pt x="2718158" y="1536617"/>
                </a:lnTo>
                <a:lnTo>
                  <a:pt x="2716573" y="1538523"/>
                </a:lnTo>
                <a:lnTo>
                  <a:pt x="2711819" y="1542017"/>
                </a:lnTo>
                <a:lnTo>
                  <a:pt x="2705796" y="1545511"/>
                </a:lnTo>
                <a:lnTo>
                  <a:pt x="2698506" y="1548687"/>
                </a:lnTo>
                <a:lnTo>
                  <a:pt x="2689948" y="1552499"/>
                </a:lnTo>
                <a:lnTo>
                  <a:pt x="2680122" y="1556628"/>
                </a:lnTo>
                <a:lnTo>
                  <a:pt x="2671881" y="1653826"/>
                </a:lnTo>
                <a:lnTo>
                  <a:pt x="2664908" y="1730695"/>
                </a:lnTo>
                <a:lnTo>
                  <a:pt x="2657935" y="1800894"/>
                </a:lnTo>
                <a:lnTo>
                  <a:pt x="2657618" y="1806293"/>
                </a:lnTo>
                <a:lnTo>
                  <a:pt x="2656350" y="1811058"/>
                </a:lnTo>
                <a:lnTo>
                  <a:pt x="2655399" y="1817728"/>
                </a:lnTo>
                <a:lnTo>
                  <a:pt x="2652230" y="1836152"/>
                </a:lnTo>
                <a:lnTo>
                  <a:pt x="2648109" y="1859339"/>
                </a:lnTo>
                <a:lnTo>
                  <a:pt x="2645890" y="1872363"/>
                </a:lnTo>
                <a:lnTo>
                  <a:pt x="2643038" y="1885068"/>
                </a:lnTo>
                <a:lnTo>
                  <a:pt x="2639551" y="1897774"/>
                </a:lnTo>
                <a:lnTo>
                  <a:pt x="2635431" y="1910162"/>
                </a:lnTo>
                <a:lnTo>
                  <a:pt x="2633529" y="1916197"/>
                </a:lnTo>
                <a:lnTo>
                  <a:pt x="2630993" y="1921914"/>
                </a:lnTo>
                <a:lnTo>
                  <a:pt x="2628458" y="1927632"/>
                </a:lnTo>
                <a:lnTo>
                  <a:pt x="2625605" y="1932397"/>
                </a:lnTo>
                <a:lnTo>
                  <a:pt x="2622752" y="1937479"/>
                </a:lnTo>
                <a:lnTo>
                  <a:pt x="2619583" y="1941926"/>
                </a:lnTo>
                <a:lnTo>
                  <a:pt x="2616413" y="1946055"/>
                </a:lnTo>
                <a:lnTo>
                  <a:pt x="2612926" y="1949867"/>
                </a:lnTo>
                <a:lnTo>
                  <a:pt x="2609123" y="1952726"/>
                </a:lnTo>
                <a:lnTo>
                  <a:pt x="2605002" y="1955267"/>
                </a:lnTo>
                <a:lnTo>
                  <a:pt x="2600882" y="1957490"/>
                </a:lnTo>
                <a:lnTo>
                  <a:pt x="2596444" y="1959078"/>
                </a:lnTo>
                <a:lnTo>
                  <a:pt x="2410704" y="1985443"/>
                </a:lnTo>
                <a:lnTo>
                  <a:pt x="2405633" y="1985760"/>
                </a:lnTo>
                <a:lnTo>
                  <a:pt x="2400561" y="1986078"/>
                </a:lnTo>
                <a:lnTo>
                  <a:pt x="2397075" y="1986078"/>
                </a:lnTo>
                <a:lnTo>
                  <a:pt x="2393271" y="1985760"/>
                </a:lnTo>
                <a:lnTo>
                  <a:pt x="2385981" y="1985125"/>
                </a:lnTo>
                <a:lnTo>
                  <a:pt x="2327660" y="2443162"/>
                </a:lnTo>
                <a:lnTo>
                  <a:pt x="2211651" y="2443162"/>
                </a:lnTo>
                <a:lnTo>
                  <a:pt x="2168545" y="1866963"/>
                </a:lnTo>
                <a:lnTo>
                  <a:pt x="2165375" y="1862516"/>
                </a:lnTo>
                <a:lnTo>
                  <a:pt x="2162522" y="1857433"/>
                </a:lnTo>
                <a:lnTo>
                  <a:pt x="2156817" y="1847904"/>
                </a:lnTo>
                <a:lnTo>
                  <a:pt x="2148576" y="2326906"/>
                </a:lnTo>
                <a:lnTo>
                  <a:pt x="2063630" y="2320235"/>
                </a:lnTo>
                <a:lnTo>
                  <a:pt x="1992313" y="1798670"/>
                </a:lnTo>
                <a:lnTo>
                  <a:pt x="2157768" y="1798670"/>
                </a:lnTo>
                <a:lnTo>
                  <a:pt x="2443668" y="1798670"/>
                </a:lnTo>
                <a:lnTo>
                  <a:pt x="2170129" y="1529946"/>
                </a:lnTo>
                <a:lnTo>
                  <a:pt x="2587569" y="1399079"/>
                </a:lnTo>
                <a:lnTo>
                  <a:pt x="2517204" y="1414008"/>
                </a:lnTo>
                <a:lnTo>
                  <a:pt x="2151746" y="1511841"/>
                </a:lnTo>
                <a:lnTo>
                  <a:pt x="2111808" y="1472771"/>
                </a:lnTo>
                <a:lnTo>
                  <a:pt x="2108956" y="1423219"/>
                </a:lnTo>
                <a:lnTo>
                  <a:pt x="2103250" y="1464513"/>
                </a:lnTo>
                <a:lnTo>
                  <a:pt x="2093741" y="1455301"/>
                </a:lnTo>
                <a:lnTo>
                  <a:pt x="2095009" y="1426078"/>
                </a:lnTo>
                <a:lnTo>
                  <a:pt x="2096911" y="1393361"/>
                </a:lnTo>
                <a:lnTo>
                  <a:pt x="2099447" y="1358103"/>
                </a:lnTo>
                <a:lnTo>
                  <a:pt x="2103250" y="1320621"/>
                </a:lnTo>
                <a:lnTo>
                  <a:pt x="2105152" y="1301563"/>
                </a:lnTo>
                <a:lnTo>
                  <a:pt x="2107371" y="1282504"/>
                </a:lnTo>
                <a:lnTo>
                  <a:pt x="2109906" y="1262811"/>
                </a:lnTo>
                <a:lnTo>
                  <a:pt x="2113076" y="1243752"/>
                </a:lnTo>
                <a:lnTo>
                  <a:pt x="2115929" y="1224059"/>
                </a:lnTo>
                <a:lnTo>
                  <a:pt x="2119415" y="1205318"/>
                </a:lnTo>
                <a:lnTo>
                  <a:pt x="2123219" y="1186577"/>
                </a:lnTo>
                <a:lnTo>
                  <a:pt x="2127339" y="1168154"/>
                </a:lnTo>
                <a:lnTo>
                  <a:pt x="2131777" y="1150366"/>
                </a:lnTo>
                <a:lnTo>
                  <a:pt x="2136214" y="1133214"/>
                </a:lnTo>
                <a:lnTo>
                  <a:pt x="2140969" y="1116379"/>
                </a:lnTo>
                <a:lnTo>
                  <a:pt x="2146674" y="1100497"/>
                </a:lnTo>
                <a:lnTo>
                  <a:pt x="2152379" y="1085568"/>
                </a:lnTo>
                <a:lnTo>
                  <a:pt x="2158719" y="1071274"/>
                </a:lnTo>
                <a:lnTo>
                  <a:pt x="2165058" y="1058568"/>
                </a:lnTo>
                <a:lnTo>
                  <a:pt x="2168545" y="1052533"/>
                </a:lnTo>
                <a:lnTo>
                  <a:pt x="2172031" y="1046815"/>
                </a:lnTo>
                <a:lnTo>
                  <a:pt x="2175518" y="1041416"/>
                </a:lnTo>
                <a:lnTo>
                  <a:pt x="2179321" y="1036333"/>
                </a:lnTo>
                <a:lnTo>
                  <a:pt x="2183125" y="1031569"/>
                </a:lnTo>
                <a:lnTo>
                  <a:pt x="2187245" y="1027122"/>
                </a:lnTo>
                <a:lnTo>
                  <a:pt x="2191366" y="1023310"/>
                </a:lnTo>
                <a:lnTo>
                  <a:pt x="2195486" y="1019498"/>
                </a:lnTo>
                <a:lnTo>
                  <a:pt x="2199607" y="1016004"/>
                </a:lnTo>
                <a:lnTo>
                  <a:pt x="2204044" y="1013146"/>
                </a:lnTo>
                <a:lnTo>
                  <a:pt x="2208799" y="1010922"/>
                </a:lnTo>
                <a:lnTo>
                  <a:pt x="2213236" y="1008699"/>
                </a:lnTo>
                <a:lnTo>
                  <a:pt x="2217991" y="1007111"/>
                </a:lnTo>
                <a:lnTo>
                  <a:pt x="2223062" y="1005840"/>
                </a:lnTo>
                <a:lnTo>
                  <a:pt x="2227817" y="1005205"/>
                </a:lnTo>
                <a:lnTo>
                  <a:pt x="2233205" y="1004887"/>
                </a:lnTo>
                <a:close/>
                <a:moveTo>
                  <a:pt x="1560668" y="914401"/>
                </a:moveTo>
                <a:lnTo>
                  <a:pt x="1571788" y="914401"/>
                </a:lnTo>
                <a:lnTo>
                  <a:pt x="1582591" y="915671"/>
                </a:lnTo>
                <a:lnTo>
                  <a:pt x="1594029" y="917258"/>
                </a:lnTo>
                <a:lnTo>
                  <a:pt x="1604514" y="919480"/>
                </a:lnTo>
                <a:lnTo>
                  <a:pt x="1615317" y="922021"/>
                </a:lnTo>
                <a:lnTo>
                  <a:pt x="1625802" y="925196"/>
                </a:lnTo>
                <a:lnTo>
                  <a:pt x="1636287" y="928688"/>
                </a:lnTo>
                <a:lnTo>
                  <a:pt x="1646772" y="933133"/>
                </a:lnTo>
                <a:lnTo>
                  <a:pt x="1656939" y="937261"/>
                </a:lnTo>
                <a:lnTo>
                  <a:pt x="1666788" y="942023"/>
                </a:lnTo>
                <a:lnTo>
                  <a:pt x="1676638" y="946786"/>
                </a:lnTo>
                <a:lnTo>
                  <a:pt x="1686487" y="952183"/>
                </a:lnTo>
                <a:lnTo>
                  <a:pt x="1695384" y="957263"/>
                </a:lnTo>
                <a:lnTo>
                  <a:pt x="1704598" y="962978"/>
                </a:lnTo>
                <a:lnTo>
                  <a:pt x="1712859" y="968693"/>
                </a:lnTo>
                <a:lnTo>
                  <a:pt x="1721120" y="974726"/>
                </a:lnTo>
                <a:lnTo>
                  <a:pt x="1729063" y="980441"/>
                </a:lnTo>
                <a:lnTo>
                  <a:pt x="1736371" y="986473"/>
                </a:lnTo>
                <a:lnTo>
                  <a:pt x="1750033" y="997586"/>
                </a:lnTo>
                <a:lnTo>
                  <a:pt x="1762106" y="1008698"/>
                </a:lnTo>
                <a:lnTo>
                  <a:pt x="1771956" y="1018858"/>
                </a:lnTo>
                <a:lnTo>
                  <a:pt x="1779264" y="1027748"/>
                </a:lnTo>
                <a:lnTo>
                  <a:pt x="1782441" y="1031558"/>
                </a:lnTo>
                <a:lnTo>
                  <a:pt x="1784665" y="1034733"/>
                </a:lnTo>
                <a:lnTo>
                  <a:pt x="1786254" y="1037908"/>
                </a:lnTo>
                <a:lnTo>
                  <a:pt x="1787207" y="1040448"/>
                </a:lnTo>
                <a:lnTo>
                  <a:pt x="1788160" y="1045845"/>
                </a:lnTo>
                <a:lnTo>
                  <a:pt x="1788478" y="1053783"/>
                </a:lnTo>
                <a:lnTo>
                  <a:pt x="1789113" y="1076643"/>
                </a:lnTo>
                <a:lnTo>
                  <a:pt x="1789113" y="1107440"/>
                </a:lnTo>
                <a:lnTo>
                  <a:pt x="1788478" y="1144588"/>
                </a:lnTo>
                <a:lnTo>
                  <a:pt x="1787525" y="1187133"/>
                </a:lnTo>
                <a:lnTo>
                  <a:pt x="1786254" y="1233488"/>
                </a:lnTo>
                <a:lnTo>
                  <a:pt x="1784347" y="1282383"/>
                </a:lnTo>
                <a:lnTo>
                  <a:pt x="1782123" y="1331913"/>
                </a:lnTo>
                <a:lnTo>
                  <a:pt x="1672507" y="1331913"/>
                </a:lnTo>
                <a:lnTo>
                  <a:pt x="1674096" y="1293813"/>
                </a:lnTo>
                <a:lnTo>
                  <a:pt x="1674732" y="1258253"/>
                </a:lnTo>
                <a:lnTo>
                  <a:pt x="1675685" y="1225550"/>
                </a:lnTo>
                <a:lnTo>
                  <a:pt x="1676002" y="1197293"/>
                </a:lnTo>
                <a:lnTo>
                  <a:pt x="1675685" y="1174115"/>
                </a:lnTo>
                <a:lnTo>
                  <a:pt x="1674732" y="1156970"/>
                </a:lnTo>
                <a:lnTo>
                  <a:pt x="1674096" y="1150938"/>
                </a:lnTo>
                <a:lnTo>
                  <a:pt x="1673143" y="1147445"/>
                </a:lnTo>
                <a:lnTo>
                  <a:pt x="1672825" y="1145858"/>
                </a:lnTo>
                <a:lnTo>
                  <a:pt x="1672507" y="1144905"/>
                </a:lnTo>
                <a:lnTo>
                  <a:pt x="1672190" y="1144905"/>
                </a:lnTo>
                <a:lnTo>
                  <a:pt x="1671237" y="1145540"/>
                </a:lnTo>
                <a:lnTo>
                  <a:pt x="1669648" y="1147445"/>
                </a:lnTo>
                <a:lnTo>
                  <a:pt x="1668059" y="1149668"/>
                </a:lnTo>
                <a:lnTo>
                  <a:pt x="1666471" y="1151890"/>
                </a:lnTo>
                <a:lnTo>
                  <a:pt x="1654079" y="1331913"/>
                </a:lnTo>
                <a:lnTo>
                  <a:pt x="1602608" y="1331913"/>
                </a:lnTo>
                <a:lnTo>
                  <a:pt x="1602290" y="1283335"/>
                </a:lnTo>
                <a:lnTo>
                  <a:pt x="1598477" y="1283653"/>
                </a:lnTo>
                <a:lnTo>
                  <a:pt x="1586721" y="1284605"/>
                </a:lnTo>
                <a:lnTo>
                  <a:pt x="1568293" y="1285240"/>
                </a:lnTo>
                <a:lnTo>
                  <a:pt x="1556537" y="1285558"/>
                </a:lnTo>
                <a:lnTo>
                  <a:pt x="1543828" y="1285558"/>
                </a:lnTo>
                <a:lnTo>
                  <a:pt x="1529213" y="1285240"/>
                </a:lnTo>
                <a:lnTo>
                  <a:pt x="1513009" y="1284605"/>
                </a:lnTo>
                <a:lnTo>
                  <a:pt x="1496169" y="1283653"/>
                </a:lnTo>
                <a:lnTo>
                  <a:pt x="1477741" y="1282383"/>
                </a:lnTo>
                <a:lnTo>
                  <a:pt x="1457724" y="1280478"/>
                </a:lnTo>
                <a:lnTo>
                  <a:pt x="1437390" y="1277620"/>
                </a:lnTo>
                <a:lnTo>
                  <a:pt x="1415467" y="1274763"/>
                </a:lnTo>
                <a:lnTo>
                  <a:pt x="1392908" y="1270953"/>
                </a:lnTo>
                <a:lnTo>
                  <a:pt x="1381787" y="1268730"/>
                </a:lnTo>
                <a:lnTo>
                  <a:pt x="1370349" y="1266508"/>
                </a:lnTo>
                <a:lnTo>
                  <a:pt x="1359547" y="1263968"/>
                </a:lnTo>
                <a:lnTo>
                  <a:pt x="1348426" y="1261110"/>
                </a:lnTo>
                <a:lnTo>
                  <a:pt x="1328092" y="1254760"/>
                </a:lnTo>
                <a:lnTo>
                  <a:pt x="1308710" y="1248410"/>
                </a:lnTo>
                <a:lnTo>
                  <a:pt x="1290282" y="1241743"/>
                </a:lnTo>
                <a:lnTo>
                  <a:pt x="1273443" y="1234440"/>
                </a:lnTo>
                <a:lnTo>
                  <a:pt x="1257556" y="1227455"/>
                </a:lnTo>
                <a:lnTo>
                  <a:pt x="1243259" y="1220153"/>
                </a:lnTo>
                <a:lnTo>
                  <a:pt x="1229914" y="1213485"/>
                </a:lnTo>
                <a:lnTo>
                  <a:pt x="1218794" y="1207135"/>
                </a:lnTo>
                <a:lnTo>
                  <a:pt x="1208626" y="1201103"/>
                </a:lnTo>
                <a:lnTo>
                  <a:pt x="1200366" y="1196340"/>
                </a:lnTo>
                <a:lnTo>
                  <a:pt x="1189245" y="1188720"/>
                </a:lnTo>
                <a:lnTo>
                  <a:pt x="1185115" y="1186180"/>
                </a:lnTo>
                <a:lnTo>
                  <a:pt x="1204814" y="1331913"/>
                </a:lnTo>
                <a:lnTo>
                  <a:pt x="1152071" y="1331913"/>
                </a:lnTo>
                <a:lnTo>
                  <a:pt x="1149529" y="1296670"/>
                </a:lnTo>
                <a:lnTo>
                  <a:pt x="1143810" y="1297305"/>
                </a:lnTo>
                <a:lnTo>
                  <a:pt x="1135549" y="1299210"/>
                </a:lnTo>
                <a:lnTo>
                  <a:pt x="1112355" y="1303655"/>
                </a:lnTo>
                <a:lnTo>
                  <a:pt x="1082489" y="1309688"/>
                </a:lnTo>
                <a:lnTo>
                  <a:pt x="1066285" y="1313180"/>
                </a:lnTo>
                <a:lnTo>
                  <a:pt x="1049445" y="1316038"/>
                </a:lnTo>
                <a:lnTo>
                  <a:pt x="1032606" y="1318895"/>
                </a:lnTo>
                <a:lnTo>
                  <a:pt x="1015766" y="1321118"/>
                </a:lnTo>
                <a:lnTo>
                  <a:pt x="999880" y="1322388"/>
                </a:lnTo>
                <a:lnTo>
                  <a:pt x="984629" y="1323658"/>
                </a:lnTo>
                <a:lnTo>
                  <a:pt x="977639" y="1323658"/>
                </a:lnTo>
                <a:lnTo>
                  <a:pt x="970649" y="1323658"/>
                </a:lnTo>
                <a:lnTo>
                  <a:pt x="964295" y="1323340"/>
                </a:lnTo>
                <a:lnTo>
                  <a:pt x="958575" y="1323023"/>
                </a:lnTo>
                <a:lnTo>
                  <a:pt x="953174" y="1322070"/>
                </a:lnTo>
                <a:lnTo>
                  <a:pt x="948090" y="1320483"/>
                </a:lnTo>
                <a:lnTo>
                  <a:pt x="943960" y="1319213"/>
                </a:lnTo>
                <a:lnTo>
                  <a:pt x="940783" y="1317625"/>
                </a:lnTo>
                <a:lnTo>
                  <a:pt x="934746" y="1305560"/>
                </a:lnTo>
                <a:lnTo>
                  <a:pt x="928709" y="1295083"/>
                </a:lnTo>
                <a:lnTo>
                  <a:pt x="917271" y="1275398"/>
                </a:lnTo>
                <a:lnTo>
                  <a:pt x="912505" y="1266508"/>
                </a:lnTo>
                <a:lnTo>
                  <a:pt x="908057" y="1257935"/>
                </a:lnTo>
                <a:lnTo>
                  <a:pt x="904244" y="1249680"/>
                </a:lnTo>
                <a:lnTo>
                  <a:pt x="902338" y="1244918"/>
                </a:lnTo>
                <a:lnTo>
                  <a:pt x="901067" y="1240790"/>
                </a:lnTo>
                <a:lnTo>
                  <a:pt x="900114" y="1236663"/>
                </a:lnTo>
                <a:lnTo>
                  <a:pt x="899161" y="1232535"/>
                </a:lnTo>
                <a:lnTo>
                  <a:pt x="898843" y="1228408"/>
                </a:lnTo>
                <a:lnTo>
                  <a:pt x="898525" y="1223963"/>
                </a:lnTo>
                <a:lnTo>
                  <a:pt x="898843" y="1219835"/>
                </a:lnTo>
                <a:lnTo>
                  <a:pt x="899161" y="1215390"/>
                </a:lnTo>
                <a:lnTo>
                  <a:pt x="900431" y="1210628"/>
                </a:lnTo>
                <a:lnTo>
                  <a:pt x="901385" y="1205865"/>
                </a:lnTo>
                <a:lnTo>
                  <a:pt x="903291" y="1201103"/>
                </a:lnTo>
                <a:lnTo>
                  <a:pt x="905197" y="1195705"/>
                </a:lnTo>
                <a:lnTo>
                  <a:pt x="908057" y="1190943"/>
                </a:lnTo>
                <a:lnTo>
                  <a:pt x="910916" y="1185228"/>
                </a:lnTo>
                <a:lnTo>
                  <a:pt x="914729" y="1179513"/>
                </a:lnTo>
                <a:lnTo>
                  <a:pt x="918542" y="1173480"/>
                </a:lnTo>
                <a:lnTo>
                  <a:pt x="922990" y="1167765"/>
                </a:lnTo>
                <a:lnTo>
                  <a:pt x="928391" y="1161098"/>
                </a:lnTo>
                <a:lnTo>
                  <a:pt x="939512" y="1146810"/>
                </a:lnTo>
                <a:lnTo>
                  <a:pt x="949361" y="1133793"/>
                </a:lnTo>
                <a:lnTo>
                  <a:pt x="967154" y="1109345"/>
                </a:lnTo>
                <a:lnTo>
                  <a:pt x="976050" y="1096963"/>
                </a:lnTo>
                <a:lnTo>
                  <a:pt x="985900" y="1084580"/>
                </a:lnTo>
                <a:lnTo>
                  <a:pt x="997338" y="1070928"/>
                </a:lnTo>
                <a:lnTo>
                  <a:pt x="1004328" y="1063943"/>
                </a:lnTo>
                <a:lnTo>
                  <a:pt x="1011318" y="1056323"/>
                </a:lnTo>
                <a:lnTo>
                  <a:pt x="1017673" y="1045528"/>
                </a:lnTo>
                <a:lnTo>
                  <a:pt x="1024663" y="1035368"/>
                </a:lnTo>
                <a:lnTo>
                  <a:pt x="1031335" y="1025525"/>
                </a:lnTo>
                <a:lnTo>
                  <a:pt x="1038007" y="1016318"/>
                </a:lnTo>
                <a:lnTo>
                  <a:pt x="1044997" y="1008063"/>
                </a:lnTo>
                <a:lnTo>
                  <a:pt x="1051669" y="1000443"/>
                </a:lnTo>
                <a:lnTo>
                  <a:pt x="1058659" y="993141"/>
                </a:lnTo>
                <a:lnTo>
                  <a:pt x="1065967" y="986473"/>
                </a:lnTo>
                <a:lnTo>
                  <a:pt x="1073593" y="980123"/>
                </a:lnTo>
                <a:lnTo>
                  <a:pt x="1080583" y="974091"/>
                </a:lnTo>
                <a:lnTo>
                  <a:pt x="1088208" y="968693"/>
                </a:lnTo>
                <a:lnTo>
                  <a:pt x="1096151" y="963931"/>
                </a:lnTo>
                <a:lnTo>
                  <a:pt x="1104094" y="959168"/>
                </a:lnTo>
                <a:lnTo>
                  <a:pt x="1111720" y="954723"/>
                </a:lnTo>
                <a:lnTo>
                  <a:pt x="1119663" y="950913"/>
                </a:lnTo>
                <a:lnTo>
                  <a:pt x="1127924" y="947738"/>
                </a:lnTo>
                <a:lnTo>
                  <a:pt x="1136185" y="944246"/>
                </a:lnTo>
                <a:lnTo>
                  <a:pt x="1145081" y="941388"/>
                </a:lnTo>
                <a:lnTo>
                  <a:pt x="1153660" y="938531"/>
                </a:lnTo>
                <a:lnTo>
                  <a:pt x="1162238" y="935991"/>
                </a:lnTo>
                <a:lnTo>
                  <a:pt x="1171452" y="933768"/>
                </a:lnTo>
                <a:lnTo>
                  <a:pt x="1180349" y="931863"/>
                </a:lnTo>
                <a:lnTo>
                  <a:pt x="1199412" y="928053"/>
                </a:lnTo>
                <a:lnTo>
                  <a:pt x="1218794" y="924561"/>
                </a:lnTo>
                <a:lnTo>
                  <a:pt x="1239128" y="921703"/>
                </a:lnTo>
                <a:lnTo>
                  <a:pt x="1282021" y="915988"/>
                </a:lnTo>
                <a:lnTo>
                  <a:pt x="1284881" y="915671"/>
                </a:lnTo>
                <a:lnTo>
                  <a:pt x="1287740" y="915671"/>
                </a:lnTo>
                <a:lnTo>
                  <a:pt x="1292824" y="915671"/>
                </a:lnTo>
                <a:lnTo>
                  <a:pt x="1366537" y="1187768"/>
                </a:lnTo>
                <a:lnTo>
                  <a:pt x="1368125" y="1176973"/>
                </a:lnTo>
                <a:lnTo>
                  <a:pt x="1393226" y="990283"/>
                </a:lnTo>
                <a:lnTo>
                  <a:pt x="1386236" y="972186"/>
                </a:lnTo>
                <a:lnTo>
                  <a:pt x="1400216" y="947738"/>
                </a:lnTo>
                <a:lnTo>
                  <a:pt x="1432306" y="947421"/>
                </a:lnTo>
                <a:lnTo>
                  <a:pt x="1445968" y="972186"/>
                </a:lnTo>
                <a:lnTo>
                  <a:pt x="1439614" y="993776"/>
                </a:lnTo>
                <a:lnTo>
                  <a:pt x="1462490" y="1190943"/>
                </a:lnTo>
                <a:lnTo>
                  <a:pt x="1522858" y="924243"/>
                </a:lnTo>
                <a:lnTo>
                  <a:pt x="1529530" y="921386"/>
                </a:lnTo>
                <a:lnTo>
                  <a:pt x="1534932" y="918846"/>
                </a:lnTo>
                <a:lnTo>
                  <a:pt x="1537791" y="916940"/>
                </a:lnTo>
                <a:lnTo>
                  <a:pt x="1538427" y="915988"/>
                </a:lnTo>
                <a:lnTo>
                  <a:pt x="1549865" y="915036"/>
                </a:lnTo>
                <a:lnTo>
                  <a:pt x="1560668" y="914401"/>
                </a:lnTo>
                <a:close/>
                <a:moveTo>
                  <a:pt x="170497" y="661035"/>
                </a:moveTo>
                <a:lnTo>
                  <a:pt x="168576" y="681657"/>
                </a:lnTo>
                <a:lnTo>
                  <a:pt x="168275" y="683619"/>
                </a:lnTo>
                <a:lnTo>
                  <a:pt x="167640" y="691889"/>
                </a:lnTo>
                <a:lnTo>
                  <a:pt x="167640" y="695282"/>
                </a:lnTo>
                <a:lnTo>
                  <a:pt x="167322" y="700477"/>
                </a:lnTo>
                <a:lnTo>
                  <a:pt x="167640" y="700795"/>
                </a:lnTo>
                <a:lnTo>
                  <a:pt x="167640" y="695282"/>
                </a:lnTo>
                <a:lnTo>
                  <a:pt x="168275" y="684891"/>
                </a:lnTo>
                <a:lnTo>
                  <a:pt x="168576" y="681657"/>
                </a:lnTo>
                <a:lnTo>
                  <a:pt x="169545" y="675349"/>
                </a:lnTo>
                <a:lnTo>
                  <a:pt x="170497" y="668033"/>
                </a:lnTo>
                <a:lnTo>
                  <a:pt x="170497" y="664534"/>
                </a:lnTo>
                <a:lnTo>
                  <a:pt x="170497" y="661035"/>
                </a:lnTo>
                <a:close/>
                <a:moveTo>
                  <a:pt x="2571454" y="661035"/>
                </a:moveTo>
                <a:lnTo>
                  <a:pt x="2571454" y="664534"/>
                </a:lnTo>
                <a:lnTo>
                  <a:pt x="2571137" y="668033"/>
                </a:lnTo>
                <a:lnTo>
                  <a:pt x="2572406" y="675349"/>
                </a:lnTo>
                <a:lnTo>
                  <a:pt x="2573358" y="683619"/>
                </a:lnTo>
                <a:lnTo>
                  <a:pt x="2573992" y="691889"/>
                </a:lnTo>
                <a:lnTo>
                  <a:pt x="2574310" y="700795"/>
                </a:lnTo>
                <a:lnTo>
                  <a:pt x="2574627" y="700477"/>
                </a:lnTo>
                <a:lnTo>
                  <a:pt x="2573675" y="684891"/>
                </a:lnTo>
                <a:lnTo>
                  <a:pt x="2571454" y="661035"/>
                </a:lnTo>
                <a:close/>
                <a:moveTo>
                  <a:pt x="197485" y="574519"/>
                </a:moveTo>
                <a:lnTo>
                  <a:pt x="195897" y="575155"/>
                </a:lnTo>
                <a:lnTo>
                  <a:pt x="194310" y="576109"/>
                </a:lnTo>
                <a:lnTo>
                  <a:pt x="192405" y="577381"/>
                </a:lnTo>
                <a:lnTo>
                  <a:pt x="190817" y="579290"/>
                </a:lnTo>
                <a:lnTo>
                  <a:pt x="189230" y="581198"/>
                </a:lnTo>
                <a:lnTo>
                  <a:pt x="186690" y="585969"/>
                </a:lnTo>
                <a:lnTo>
                  <a:pt x="189865" y="582789"/>
                </a:lnTo>
                <a:lnTo>
                  <a:pt x="192722" y="579608"/>
                </a:lnTo>
                <a:lnTo>
                  <a:pt x="195897" y="576745"/>
                </a:lnTo>
                <a:lnTo>
                  <a:pt x="199390" y="574519"/>
                </a:lnTo>
                <a:lnTo>
                  <a:pt x="197485" y="574519"/>
                </a:lnTo>
                <a:close/>
                <a:moveTo>
                  <a:pt x="2542584" y="574518"/>
                </a:moveTo>
                <a:lnTo>
                  <a:pt x="2545757" y="576745"/>
                </a:lnTo>
                <a:lnTo>
                  <a:pt x="2549247" y="579608"/>
                </a:lnTo>
                <a:lnTo>
                  <a:pt x="2552102" y="582788"/>
                </a:lnTo>
                <a:lnTo>
                  <a:pt x="2555274" y="585969"/>
                </a:lnTo>
                <a:lnTo>
                  <a:pt x="2552102" y="581198"/>
                </a:lnTo>
                <a:lnTo>
                  <a:pt x="2550833" y="579290"/>
                </a:lnTo>
                <a:lnTo>
                  <a:pt x="2549247" y="577381"/>
                </a:lnTo>
                <a:lnTo>
                  <a:pt x="2547660" y="576109"/>
                </a:lnTo>
                <a:lnTo>
                  <a:pt x="2545757" y="575155"/>
                </a:lnTo>
                <a:lnTo>
                  <a:pt x="2544488" y="574518"/>
                </a:lnTo>
                <a:lnTo>
                  <a:pt x="2542584" y="574518"/>
                </a:lnTo>
                <a:close/>
                <a:moveTo>
                  <a:pt x="331470" y="485775"/>
                </a:moveTo>
                <a:lnTo>
                  <a:pt x="347662" y="485775"/>
                </a:lnTo>
                <a:lnTo>
                  <a:pt x="363537" y="486729"/>
                </a:lnTo>
                <a:lnTo>
                  <a:pt x="378460" y="488638"/>
                </a:lnTo>
                <a:lnTo>
                  <a:pt x="393700" y="490864"/>
                </a:lnTo>
                <a:lnTo>
                  <a:pt x="407988" y="493409"/>
                </a:lnTo>
                <a:lnTo>
                  <a:pt x="421323" y="497226"/>
                </a:lnTo>
                <a:lnTo>
                  <a:pt x="434658" y="501043"/>
                </a:lnTo>
                <a:lnTo>
                  <a:pt x="447040" y="505178"/>
                </a:lnTo>
                <a:lnTo>
                  <a:pt x="459105" y="509631"/>
                </a:lnTo>
                <a:lnTo>
                  <a:pt x="470535" y="514402"/>
                </a:lnTo>
                <a:lnTo>
                  <a:pt x="481013" y="519491"/>
                </a:lnTo>
                <a:lnTo>
                  <a:pt x="491173" y="524580"/>
                </a:lnTo>
                <a:lnTo>
                  <a:pt x="500698" y="529670"/>
                </a:lnTo>
                <a:lnTo>
                  <a:pt x="509270" y="534759"/>
                </a:lnTo>
                <a:lnTo>
                  <a:pt x="517208" y="539848"/>
                </a:lnTo>
                <a:lnTo>
                  <a:pt x="524510" y="544301"/>
                </a:lnTo>
                <a:lnTo>
                  <a:pt x="536575" y="552889"/>
                </a:lnTo>
                <a:lnTo>
                  <a:pt x="545465" y="559569"/>
                </a:lnTo>
                <a:lnTo>
                  <a:pt x="550863" y="564340"/>
                </a:lnTo>
                <a:lnTo>
                  <a:pt x="552450" y="565612"/>
                </a:lnTo>
                <a:lnTo>
                  <a:pt x="550863" y="569747"/>
                </a:lnTo>
                <a:lnTo>
                  <a:pt x="548005" y="574837"/>
                </a:lnTo>
                <a:lnTo>
                  <a:pt x="544195" y="581198"/>
                </a:lnTo>
                <a:lnTo>
                  <a:pt x="539750" y="587878"/>
                </a:lnTo>
                <a:lnTo>
                  <a:pt x="534035" y="595512"/>
                </a:lnTo>
                <a:lnTo>
                  <a:pt x="530860" y="599647"/>
                </a:lnTo>
                <a:lnTo>
                  <a:pt x="527050" y="603463"/>
                </a:lnTo>
                <a:lnTo>
                  <a:pt x="523240" y="607280"/>
                </a:lnTo>
                <a:lnTo>
                  <a:pt x="518795" y="610779"/>
                </a:lnTo>
                <a:lnTo>
                  <a:pt x="514350" y="614278"/>
                </a:lnTo>
                <a:lnTo>
                  <a:pt x="509588" y="617777"/>
                </a:lnTo>
                <a:lnTo>
                  <a:pt x="504508" y="620640"/>
                </a:lnTo>
                <a:lnTo>
                  <a:pt x="498793" y="623502"/>
                </a:lnTo>
                <a:lnTo>
                  <a:pt x="493078" y="626047"/>
                </a:lnTo>
                <a:lnTo>
                  <a:pt x="487045" y="627955"/>
                </a:lnTo>
                <a:lnTo>
                  <a:pt x="480695" y="629228"/>
                </a:lnTo>
                <a:lnTo>
                  <a:pt x="474028" y="630500"/>
                </a:lnTo>
                <a:lnTo>
                  <a:pt x="466725" y="630818"/>
                </a:lnTo>
                <a:lnTo>
                  <a:pt x="459423" y="630818"/>
                </a:lnTo>
                <a:lnTo>
                  <a:pt x="451803" y="630182"/>
                </a:lnTo>
                <a:lnTo>
                  <a:pt x="443548" y="628910"/>
                </a:lnTo>
                <a:lnTo>
                  <a:pt x="434975" y="626683"/>
                </a:lnTo>
                <a:lnTo>
                  <a:pt x="426403" y="624139"/>
                </a:lnTo>
                <a:lnTo>
                  <a:pt x="417195" y="620322"/>
                </a:lnTo>
                <a:lnTo>
                  <a:pt x="407353" y="615869"/>
                </a:lnTo>
                <a:lnTo>
                  <a:pt x="396557" y="610461"/>
                </a:lnTo>
                <a:lnTo>
                  <a:pt x="385127" y="605690"/>
                </a:lnTo>
                <a:lnTo>
                  <a:pt x="408305" y="616823"/>
                </a:lnTo>
                <a:lnTo>
                  <a:pt x="430848" y="627955"/>
                </a:lnTo>
                <a:lnTo>
                  <a:pt x="441643" y="632727"/>
                </a:lnTo>
                <a:lnTo>
                  <a:pt x="452120" y="637180"/>
                </a:lnTo>
                <a:lnTo>
                  <a:pt x="462280" y="641315"/>
                </a:lnTo>
                <a:lnTo>
                  <a:pt x="472440" y="645132"/>
                </a:lnTo>
                <a:lnTo>
                  <a:pt x="481965" y="648312"/>
                </a:lnTo>
                <a:lnTo>
                  <a:pt x="491173" y="650539"/>
                </a:lnTo>
                <a:lnTo>
                  <a:pt x="500063" y="652129"/>
                </a:lnTo>
                <a:lnTo>
                  <a:pt x="504190" y="652447"/>
                </a:lnTo>
                <a:lnTo>
                  <a:pt x="508318" y="652447"/>
                </a:lnTo>
                <a:lnTo>
                  <a:pt x="512128" y="652447"/>
                </a:lnTo>
                <a:lnTo>
                  <a:pt x="515620" y="652129"/>
                </a:lnTo>
                <a:lnTo>
                  <a:pt x="519430" y="651493"/>
                </a:lnTo>
                <a:lnTo>
                  <a:pt x="522923" y="650539"/>
                </a:lnTo>
                <a:lnTo>
                  <a:pt x="526415" y="649267"/>
                </a:lnTo>
                <a:lnTo>
                  <a:pt x="529590" y="647676"/>
                </a:lnTo>
                <a:lnTo>
                  <a:pt x="532765" y="646086"/>
                </a:lnTo>
                <a:lnTo>
                  <a:pt x="535623" y="643541"/>
                </a:lnTo>
                <a:lnTo>
                  <a:pt x="536893" y="651493"/>
                </a:lnTo>
                <a:lnTo>
                  <a:pt x="537210" y="659127"/>
                </a:lnTo>
                <a:lnTo>
                  <a:pt x="537845" y="673440"/>
                </a:lnTo>
                <a:lnTo>
                  <a:pt x="537845" y="687118"/>
                </a:lnTo>
                <a:lnTo>
                  <a:pt x="537210" y="700159"/>
                </a:lnTo>
                <a:lnTo>
                  <a:pt x="538163" y="699205"/>
                </a:lnTo>
                <a:lnTo>
                  <a:pt x="539433" y="697932"/>
                </a:lnTo>
                <a:lnTo>
                  <a:pt x="540703" y="697296"/>
                </a:lnTo>
                <a:lnTo>
                  <a:pt x="541973" y="696660"/>
                </a:lnTo>
                <a:lnTo>
                  <a:pt x="542925" y="697296"/>
                </a:lnTo>
                <a:lnTo>
                  <a:pt x="543243" y="698251"/>
                </a:lnTo>
                <a:lnTo>
                  <a:pt x="543878" y="699841"/>
                </a:lnTo>
                <a:lnTo>
                  <a:pt x="543878" y="702067"/>
                </a:lnTo>
                <a:lnTo>
                  <a:pt x="544195" y="708429"/>
                </a:lnTo>
                <a:lnTo>
                  <a:pt x="544195" y="716063"/>
                </a:lnTo>
                <a:lnTo>
                  <a:pt x="543878" y="725287"/>
                </a:lnTo>
                <a:lnTo>
                  <a:pt x="542925" y="735466"/>
                </a:lnTo>
                <a:lnTo>
                  <a:pt x="540703" y="757413"/>
                </a:lnTo>
                <a:lnTo>
                  <a:pt x="537528" y="779042"/>
                </a:lnTo>
                <a:lnTo>
                  <a:pt x="534670" y="796536"/>
                </a:lnTo>
                <a:lnTo>
                  <a:pt x="533083" y="802898"/>
                </a:lnTo>
                <a:lnTo>
                  <a:pt x="531813" y="807669"/>
                </a:lnTo>
                <a:lnTo>
                  <a:pt x="531178" y="808623"/>
                </a:lnTo>
                <a:lnTo>
                  <a:pt x="530860" y="809577"/>
                </a:lnTo>
                <a:lnTo>
                  <a:pt x="530543" y="809577"/>
                </a:lnTo>
                <a:lnTo>
                  <a:pt x="529908" y="808623"/>
                </a:lnTo>
                <a:lnTo>
                  <a:pt x="528638" y="820392"/>
                </a:lnTo>
                <a:lnTo>
                  <a:pt x="526733" y="831525"/>
                </a:lnTo>
                <a:lnTo>
                  <a:pt x="524510" y="842657"/>
                </a:lnTo>
                <a:lnTo>
                  <a:pt x="521335" y="853154"/>
                </a:lnTo>
                <a:lnTo>
                  <a:pt x="518478" y="863650"/>
                </a:lnTo>
                <a:lnTo>
                  <a:pt x="514985" y="873829"/>
                </a:lnTo>
                <a:lnTo>
                  <a:pt x="510858" y="883689"/>
                </a:lnTo>
                <a:lnTo>
                  <a:pt x="506730" y="892913"/>
                </a:lnTo>
                <a:lnTo>
                  <a:pt x="502285" y="902138"/>
                </a:lnTo>
                <a:lnTo>
                  <a:pt x="497205" y="911044"/>
                </a:lnTo>
                <a:lnTo>
                  <a:pt x="492443" y="919314"/>
                </a:lnTo>
                <a:lnTo>
                  <a:pt x="486728" y="927584"/>
                </a:lnTo>
                <a:lnTo>
                  <a:pt x="481013" y="935536"/>
                </a:lnTo>
                <a:lnTo>
                  <a:pt x="475615" y="943170"/>
                </a:lnTo>
                <a:lnTo>
                  <a:pt x="469583" y="950167"/>
                </a:lnTo>
                <a:lnTo>
                  <a:pt x="463550" y="957165"/>
                </a:lnTo>
                <a:lnTo>
                  <a:pt x="457200" y="963209"/>
                </a:lnTo>
                <a:lnTo>
                  <a:pt x="450850" y="969252"/>
                </a:lnTo>
                <a:lnTo>
                  <a:pt x="443865" y="974659"/>
                </a:lnTo>
                <a:lnTo>
                  <a:pt x="437198" y="980067"/>
                </a:lnTo>
                <a:lnTo>
                  <a:pt x="430530" y="984838"/>
                </a:lnTo>
                <a:lnTo>
                  <a:pt x="423545" y="989609"/>
                </a:lnTo>
                <a:lnTo>
                  <a:pt x="416878" y="993744"/>
                </a:lnTo>
                <a:lnTo>
                  <a:pt x="410210" y="997243"/>
                </a:lnTo>
                <a:lnTo>
                  <a:pt x="402908" y="1000742"/>
                </a:lnTo>
                <a:lnTo>
                  <a:pt x="396240" y="1003286"/>
                </a:lnTo>
                <a:lnTo>
                  <a:pt x="389255" y="1006149"/>
                </a:lnTo>
                <a:lnTo>
                  <a:pt x="382587" y="1008057"/>
                </a:lnTo>
                <a:lnTo>
                  <a:pt x="375920" y="1009330"/>
                </a:lnTo>
                <a:lnTo>
                  <a:pt x="369252" y="1010602"/>
                </a:lnTo>
                <a:lnTo>
                  <a:pt x="362585" y="1011238"/>
                </a:lnTo>
                <a:lnTo>
                  <a:pt x="356235" y="1011238"/>
                </a:lnTo>
                <a:lnTo>
                  <a:pt x="351155" y="1011238"/>
                </a:lnTo>
                <a:lnTo>
                  <a:pt x="345440" y="1010602"/>
                </a:lnTo>
                <a:lnTo>
                  <a:pt x="339725" y="1009330"/>
                </a:lnTo>
                <a:lnTo>
                  <a:pt x="334010" y="1007421"/>
                </a:lnTo>
                <a:lnTo>
                  <a:pt x="327977" y="1005831"/>
                </a:lnTo>
                <a:lnTo>
                  <a:pt x="321945" y="1002968"/>
                </a:lnTo>
                <a:lnTo>
                  <a:pt x="315595" y="1000105"/>
                </a:lnTo>
                <a:lnTo>
                  <a:pt x="309245" y="996607"/>
                </a:lnTo>
                <a:lnTo>
                  <a:pt x="302895" y="992790"/>
                </a:lnTo>
                <a:lnTo>
                  <a:pt x="296227" y="988655"/>
                </a:lnTo>
                <a:lnTo>
                  <a:pt x="289877" y="984202"/>
                </a:lnTo>
                <a:lnTo>
                  <a:pt x="282892" y="979430"/>
                </a:lnTo>
                <a:lnTo>
                  <a:pt x="276542" y="974023"/>
                </a:lnTo>
                <a:lnTo>
                  <a:pt x="269875" y="968298"/>
                </a:lnTo>
                <a:lnTo>
                  <a:pt x="263207" y="962254"/>
                </a:lnTo>
                <a:lnTo>
                  <a:pt x="256540" y="955893"/>
                </a:lnTo>
                <a:lnTo>
                  <a:pt x="250190" y="949213"/>
                </a:lnTo>
                <a:lnTo>
                  <a:pt x="243840" y="941897"/>
                </a:lnTo>
                <a:lnTo>
                  <a:pt x="237490" y="934900"/>
                </a:lnTo>
                <a:lnTo>
                  <a:pt x="231457" y="927266"/>
                </a:lnTo>
                <a:lnTo>
                  <a:pt x="225425" y="919314"/>
                </a:lnTo>
                <a:lnTo>
                  <a:pt x="219710" y="911044"/>
                </a:lnTo>
                <a:lnTo>
                  <a:pt x="214312" y="902774"/>
                </a:lnTo>
                <a:lnTo>
                  <a:pt x="208915" y="893868"/>
                </a:lnTo>
                <a:lnTo>
                  <a:pt x="203517" y="885280"/>
                </a:lnTo>
                <a:lnTo>
                  <a:pt x="198755" y="875737"/>
                </a:lnTo>
                <a:lnTo>
                  <a:pt x="194310" y="866195"/>
                </a:lnTo>
                <a:lnTo>
                  <a:pt x="190182" y="856971"/>
                </a:lnTo>
                <a:lnTo>
                  <a:pt x="186055" y="846792"/>
                </a:lnTo>
                <a:lnTo>
                  <a:pt x="182245" y="836932"/>
                </a:lnTo>
                <a:lnTo>
                  <a:pt x="179070" y="826754"/>
                </a:lnTo>
                <a:lnTo>
                  <a:pt x="176212" y="816257"/>
                </a:lnTo>
                <a:lnTo>
                  <a:pt x="173990" y="822937"/>
                </a:lnTo>
                <a:lnTo>
                  <a:pt x="172402" y="826117"/>
                </a:lnTo>
                <a:lnTo>
                  <a:pt x="171450" y="828344"/>
                </a:lnTo>
                <a:lnTo>
                  <a:pt x="169862" y="830252"/>
                </a:lnTo>
                <a:lnTo>
                  <a:pt x="168275" y="831525"/>
                </a:lnTo>
                <a:lnTo>
                  <a:pt x="167322" y="832479"/>
                </a:lnTo>
                <a:lnTo>
                  <a:pt x="165417" y="832797"/>
                </a:lnTo>
                <a:lnTo>
                  <a:pt x="163830" y="832479"/>
                </a:lnTo>
                <a:lnTo>
                  <a:pt x="162242" y="831207"/>
                </a:lnTo>
                <a:lnTo>
                  <a:pt x="160655" y="829616"/>
                </a:lnTo>
                <a:lnTo>
                  <a:pt x="159385" y="827390"/>
                </a:lnTo>
                <a:lnTo>
                  <a:pt x="157797" y="824845"/>
                </a:lnTo>
                <a:lnTo>
                  <a:pt x="156210" y="821346"/>
                </a:lnTo>
                <a:lnTo>
                  <a:pt x="153987" y="813076"/>
                </a:lnTo>
                <a:lnTo>
                  <a:pt x="152082" y="803534"/>
                </a:lnTo>
                <a:lnTo>
                  <a:pt x="150495" y="792083"/>
                </a:lnTo>
                <a:lnTo>
                  <a:pt x="149542" y="779678"/>
                </a:lnTo>
                <a:lnTo>
                  <a:pt x="149225" y="766637"/>
                </a:lnTo>
                <a:lnTo>
                  <a:pt x="149542" y="753914"/>
                </a:lnTo>
                <a:lnTo>
                  <a:pt x="150177" y="742781"/>
                </a:lnTo>
                <a:lnTo>
                  <a:pt x="151765" y="732285"/>
                </a:lnTo>
                <a:lnTo>
                  <a:pt x="153352" y="722742"/>
                </a:lnTo>
                <a:lnTo>
                  <a:pt x="155257" y="714790"/>
                </a:lnTo>
                <a:lnTo>
                  <a:pt x="157797" y="708429"/>
                </a:lnTo>
                <a:lnTo>
                  <a:pt x="159067" y="705884"/>
                </a:lnTo>
                <a:lnTo>
                  <a:pt x="160337" y="703976"/>
                </a:lnTo>
                <a:lnTo>
                  <a:pt x="161607" y="702067"/>
                </a:lnTo>
                <a:lnTo>
                  <a:pt x="163195" y="700795"/>
                </a:lnTo>
                <a:lnTo>
                  <a:pt x="158432" y="696024"/>
                </a:lnTo>
                <a:lnTo>
                  <a:pt x="154622" y="690617"/>
                </a:lnTo>
                <a:lnTo>
                  <a:pt x="151447" y="685209"/>
                </a:lnTo>
                <a:lnTo>
                  <a:pt x="148907" y="679166"/>
                </a:lnTo>
                <a:lnTo>
                  <a:pt x="147002" y="672804"/>
                </a:lnTo>
                <a:lnTo>
                  <a:pt x="145097" y="666443"/>
                </a:lnTo>
                <a:lnTo>
                  <a:pt x="143827" y="659763"/>
                </a:lnTo>
                <a:lnTo>
                  <a:pt x="143192" y="653083"/>
                </a:lnTo>
                <a:lnTo>
                  <a:pt x="142875" y="646086"/>
                </a:lnTo>
                <a:lnTo>
                  <a:pt x="142875" y="639088"/>
                </a:lnTo>
                <a:lnTo>
                  <a:pt x="143510" y="632090"/>
                </a:lnTo>
                <a:lnTo>
                  <a:pt x="144145" y="624775"/>
                </a:lnTo>
                <a:lnTo>
                  <a:pt x="145415" y="617777"/>
                </a:lnTo>
                <a:lnTo>
                  <a:pt x="146367" y="610461"/>
                </a:lnTo>
                <a:lnTo>
                  <a:pt x="148272" y="603782"/>
                </a:lnTo>
                <a:lnTo>
                  <a:pt x="149860" y="596466"/>
                </a:lnTo>
                <a:lnTo>
                  <a:pt x="154305" y="583425"/>
                </a:lnTo>
                <a:lnTo>
                  <a:pt x="159385" y="570702"/>
                </a:lnTo>
                <a:lnTo>
                  <a:pt x="164465" y="558933"/>
                </a:lnTo>
                <a:lnTo>
                  <a:pt x="169862" y="548436"/>
                </a:lnTo>
                <a:lnTo>
                  <a:pt x="174942" y="539212"/>
                </a:lnTo>
                <a:lnTo>
                  <a:pt x="180022" y="532214"/>
                </a:lnTo>
                <a:lnTo>
                  <a:pt x="182562" y="529034"/>
                </a:lnTo>
                <a:lnTo>
                  <a:pt x="184467" y="526807"/>
                </a:lnTo>
                <a:lnTo>
                  <a:pt x="186690" y="525535"/>
                </a:lnTo>
                <a:lnTo>
                  <a:pt x="188277" y="524262"/>
                </a:lnTo>
                <a:lnTo>
                  <a:pt x="198120" y="519491"/>
                </a:lnTo>
                <a:lnTo>
                  <a:pt x="207327" y="514720"/>
                </a:lnTo>
                <a:lnTo>
                  <a:pt x="216852" y="510585"/>
                </a:lnTo>
                <a:lnTo>
                  <a:pt x="226377" y="507086"/>
                </a:lnTo>
                <a:lnTo>
                  <a:pt x="235267" y="503587"/>
                </a:lnTo>
                <a:lnTo>
                  <a:pt x="244792" y="500407"/>
                </a:lnTo>
                <a:lnTo>
                  <a:pt x="253682" y="497862"/>
                </a:lnTo>
                <a:lnTo>
                  <a:pt x="262572" y="495317"/>
                </a:lnTo>
                <a:lnTo>
                  <a:pt x="271780" y="493409"/>
                </a:lnTo>
                <a:lnTo>
                  <a:pt x="280352" y="491501"/>
                </a:lnTo>
                <a:lnTo>
                  <a:pt x="288925" y="489910"/>
                </a:lnTo>
                <a:lnTo>
                  <a:pt x="298132" y="488638"/>
                </a:lnTo>
                <a:lnTo>
                  <a:pt x="306387" y="487365"/>
                </a:lnTo>
                <a:lnTo>
                  <a:pt x="314960" y="486729"/>
                </a:lnTo>
                <a:lnTo>
                  <a:pt x="323215" y="486093"/>
                </a:lnTo>
                <a:lnTo>
                  <a:pt x="331470" y="485775"/>
                </a:lnTo>
                <a:close/>
                <a:moveTo>
                  <a:pt x="2394109" y="485775"/>
                </a:moveTo>
                <a:lnTo>
                  <a:pt x="2410607" y="485775"/>
                </a:lnTo>
                <a:lnTo>
                  <a:pt x="2418538" y="486093"/>
                </a:lnTo>
                <a:lnTo>
                  <a:pt x="2427104" y="486729"/>
                </a:lnTo>
                <a:lnTo>
                  <a:pt x="2435352" y="487365"/>
                </a:lnTo>
                <a:lnTo>
                  <a:pt x="2443918" y="488638"/>
                </a:lnTo>
                <a:lnTo>
                  <a:pt x="2452801" y="489910"/>
                </a:lnTo>
                <a:lnTo>
                  <a:pt x="2461367" y="491500"/>
                </a:lnTo>
                <a:lnTo>
                  <a:pt x="2470250" y="493409"/>
                </a:lnTo>
                <a:lnTo>
                  <a:pt x="2479451" y="495317"/>
                </a:lnTo>
                <a:lnTo>
                  <a:pt x="2488334" y="497862"/>
                </a:lnTo>
                <a:lnTo>
                  <a:pt x="2497534" y="500407"/>
                </a:lnTo>
                <a:lnTo>
                  <a:pt x="2506417" y="503587"/>
                </a:lnTo>
                <a:lnTo>
                  <a:pt x="2515935" y="507086"/>
                </a:lnTo>
                <a:lnTo>
                  <a:pt x="2525135" y="510585"/>
                </a:lnTo>
                <a:lnTo>
                  <a:pt x="2534653" y="514720"/>
                </a:lnTo>
                <a:lnTo>
                  <a:pt x="2543853" y="519491"/>
                </a:lnTo>
                <a:lnTo>
                  <a:pt x="2553371" y="524262"/>
                </a:lnTo>
                <a:lnTo>
                  <a:pt x="2555274" y="525535"/>
                </a:lnTo>
                <a:lnTo>
                  <a:pt x="2557178" y="526807"/>
                </a:lnTo>
                <a:lnTo>
                  <a:pt x="2559399" y="529033"/>
                </a:lnTo>
                <a:lnTo>
                  <a:pt x="2561620" y="532214"/>
                </a:lnTo>
                <a:lnTo>
                  <a:pt x="2566378" y="539212"/>
                </a:lnTo>
                <a:lnTo>
                  <a:pt x="2571772" y="548436"/>
                </a:lnTo>
                <a:lnTo>
                  <a:pt x="2577482" y="558933"/>
                </a:lnTo>
                <a:lnTo>
                  <a:pt x="2582558" y="570702"/>
                </a:lnTo>
                <a:lnTo>
                  <a:pt x="2587634" y="583425"/>
                </a:lnTo>
                <a:lnTo>
                  <a:pt x="2591759" y="596466"/>
                </a:lnTo>
                <a:lnTo>
                  <a:pt x="2593662" y="603782"/>
                </a:lnTo>
                <a:lnTo>
                  <a:pt x="2594931" y="610461"/>
                </a:lnTo>
                <a:lnTo>
                  <a:pt x="2596517" y="617777"/>
                </a:lnTo>
                <a:lnTo>
                  <a:pt x="2597786" y="624775"/>
                </a:lnTo>
                <a:lnTo>
                  <a:pt x="2598421" y="632090"/>
                </a:lnTo>
                <a:lnTo>
                  <a:pt x="2598738" y="639088"/>
                </a:lnTo>
                <a:lnTo>
                  <a:pt x="2598738" y="646086"/>
                </a:lnTo>
                <a:lnTo>
                  <a:pt x="2598421" y="653083"/>
                </a:lnTo>
                <a:lnTo>
                  <a:pt x="2598104" y="659763"/>
                </a:lnTo>
                <a:lnTo>
                  <a:pt x="2596517" y="666443"/>
                </a:lnTo>
                <a:lnTo>
                  <a:pt x="2594931" y="672804"/>
                </a:lnTo>
                <a:lnTo>
                  <a:pt x="2592710" y="679166"/>
                </a:lnTo>
                <a:lnTo>
                  <a:pt x="2590172" y="685209"/>
                </a:lnTo>
                <a:lnTo>
                  <a:pt x="2586683" y="690617"/>
                </a:lnTo>
                <a:lnTo>
                  <a:pt x="2583193" y="696024"/>
                </a:lnTo>
                <a:lnTo>
                  <a:pt x="2578434" y="700795"/>
                </a:lnTo>
                <a:lnTo>
                  <a:pt x="2580020" y="702067"/>
                </a:lnTo>
                <a:lnTo>
                  <a:pt x="2581607" y="703976"/>
                </a:lnTo>
                <a:lnTo>
                  <a:pt x="2582558" y="705884"/>
                </a:lnTo>
                <a:lnTo>
                  <a:pt x="2584145" y="708429"/>
                </a:lnTo>
                <a:lnTo>
                  <a:pt x="2586365" y="714790"/>
                </a:lnTo>
                <a:lnTo>
                  <a:pt x="2588269" y="722742"/>
                </a:lnTo>
                <a:lnTo>
                  <a:pt x="2590172" y="732285"/>
                </a:lnTo>
                <a:lnTo>
                  <a:pt x="2591441" y="742781"/>
                </a:lnTo>
                <a:lnTo>
                  <a:pt x="2592076" y="753914"/>
                </a:lnTo>
                <a:lnTo>
                  <a:pt x="2592393" y="766637"/>
                </a:lnTo>
                <a:lnTo>
                  <a:pt x="2592076" y="779678"/>
                </a:lnTo>
                <a:lnTo>
                  <a:pt x="2591441" y="792083"/>
                </a:lnTo>
                <a:lnTo>
                  <a:pt x="2589855" y="803534"/>
                </a:lnTo>
                <a:lnTo>
                  <a:pt x="2587634" y="813076"/>
                </a:lnTo>
                <a:lnTo>
                  <a:pt x="2585414" y="821346"/>
                </a:lnTo>
                <a:lnTo>
                  <a:pt x="2584145" y="824845"/>
                </a:lnTo>
                <a:lnTo>
                  <a:pt x="2582558" y="827390"/>
                </a:lnTo>
                <a:lnTo>
                  <a:pt x="2581289" y="829616"/>
                </a:lnTo>
                <a:lnTo>
                  <a:pt x="2579703" y="831207"/>
                </a:lnTo>
                <a:lnTo>
                  <a:pt x="2577799" y="832479"/>
                </a:lnTo>
                <a:lnTo>
                  <a:pt x="2576213" y="832797"/>
                </a:lnTo>
                <a:lnTo>
                  <a:pt x="2574627" y="832479"/>
                </a:lnTo>
                <a:lnTo>
                  <a:pt x="2573358" y="831525"/>
                </a:lnTo>
                <a:lnTo>
                  <a:pt x="2571772" y="830252"/>
                </a:lnTo>
                <a:lnTo>
                  <a:pt x="2570503" y="828344"/>
                </a:lnTo>
                <a:lnTo>
                  <a:pt x="2569234" y="826117"/>
                </a:lnTo>
                <a:lnTo>
                  <a:pt x="2567965" y="822936"/>
                </a:lnTo>
                <a:lnTo>
                  <a:pt x="2565744" y="816257"/>
                </a:lnTo>
                <a:lnTo>
                  <a:pt x="2562889" y="826753"/>
                </a:lnTo>
                <a:lnTo>
                  <a:pt x="2559399" y="836932"/>
                </a:lnTo>
                <a:lnTo>
                  <a:pt x="2555592" y="846792"/>
                </a:lnTo>
                <a:lnTo>
                  <a:pt x="2551785" y="856971"/>
                </a:lnTo>
                <a:lnTo>
                  <a:pt x="2547343" y="866195"/>
                </a:lnTo>
                <a:lnTo>
                  <a:pt x="2542902" y="875737"/>
                </a:lnTo>
                <a:lnTo>
                  <a:pt x="2537825" y="885280"/>
                </a:lnTo>
                <a:lnTo>
                  <a:pt x="2533067" y="893868"/>
                </a:lnTo>
                <a:lnTo>
                  <a:pt x="2527356" y="902774"/>
                </a:lnTo>
                <a:lnTo>
                  <a:pt x="2522280" y="911044"/>
                </a:lnTo>
                <a:lnTo>
                  <a:pt x="2516252" y="919314"/>
                </a:lnTo>
                <a:lnTo>
                  <a:pt x="2510224" y="927266"/>
                </a:lnTo>
                <a:lnTo>
                  <a:pt x="2504197" y="934900"/>
                </a:lnTo>
                <a:lnTo>
                  <a:pt x="2497851" y="941897"/>
                </a:lnTo>
                <a:lnTo>
                  <a:pt x="2491824" y="949213"/>
                </a:lnTo>
                <a:lnTo>
                  <a:pt x="2484844" y="955893"/>
                </a:lnTo>
                <a:lnTo>
                  <a:pt x="2478499" y="962254"/>
                </a:lnTo>
                <a:lnTo>
                  <a:pt x="2472154" y="968298"/>
                </a:lnTo>
                <a:lnTo>
                  <a:pt x="2465492" y="974023"/>
                </a:lnTo>
                <a:lnTo>
                  <a:pt x="2458829" y="979430"/>
                </a:lnTo>
                <a:lnTo>
                  <a:pt x="2452167" y="984202"/>
                </a:lnTo>
                <a:lnTo>
                  <a:pt x="2445505" y="988654"/>
                </a:lnTo>
                <a:lnTo>
                  <a:pt x="2439159" y="992789"/>
                </a:lnTo>
                <a:lnTo>
                  <a:pt x="2432814" y="996607"/>
                </a:lnTo>
                <a:lnTo>
                  <a:pt x="2426469" y="1000105"/>
                </a:lnTo>
                <a:lnTo>
                  <a:pt x="2420124" y="1002968"/>
                </a:lnTo>
                <a:lnTo>
                  <a:pt x="2413462" y="1005831"/>
                </a:lnTo>
                <a:lnTo>
                  <a:pt x="2408069" y="1007421"/>
                </a:lnTo>
                <a:lnTo>
                  <a:pt x="2402041" y="1009330"/>
                </a:lnTo>
                <a:lnTo>
                  <a:pt x="2396330" y="1010602"/>
                </a:lnTo>
                <a:lnTo>
                  <a:pt x="2390937" y="1011238"/>
                </a:lnTo>
                <a:lnTo>
                  <a:pt x="2385861" y="1011238"/>
                </a:lnTo>
                <a:lnTo>
                  <a:pt x="2379516" y="1011238"/>
                </a:lnTo>
                <a:lnTo>
                  <a:pt x="2372536" y="1010602"/>
                </a:lnTo>
                <a:lnTo>
                  <a:pt x="2366191" y="1009330"/>
                </a:lnTo>
                <a:lnTo>
                  <a:pt x="2359529" y="1008057"/>
                </a:lnTo>
                <a:lnTo>
                  <a:pt x="2352866" y="1006149"/>
                </a:lnTo>
                <a:lnTo>
                  <a:pt x="2345887" y="1003286"/>
                </a:lnTo>
                <a:lnTo>
                  <a:pt x="2338907" y="1000742"/>
                </a:lnTo>
                <a:lnTo>
                  <a:pt x="2331928" y="997243"/>
                </a:lnTo>
                <a:lnTo>
                  <a:pt x="2325265" y="993744"/>
                </a:lnTo>
                <a:lnTo>
                  <a:pt x="2318286" y="989609"/>
                </a:lnTo>
                <a:lnTo>
                  <a:pt x="2311306" y="984838"/>
                </a:lnTo>
                <a:lnTo>
                  <a:pt x="2304644" y="980067"/>
                </a:lnTo>
                <a:lnTo>
                  <a:pt x="2297981" y="974659"/>
                </a:lnTo>
                <a:lnTo>
                  <a:pt x="2291636" y="969252"/>
                </a:lnTo>
                <a:lnTo>
                  <a:pt x="2284974" y="963208"/>
                </a:lnTo>
                <a:lnTo>
                  <a:pt x="2278629" y="957165"/>
                </a:lnTo>
                <a:lnTo>
                  <a:pt x="2272284" y="950167"/>
                </a:lnTo>
                <a:lnTo>
                  <a:pt x="2266256" y="943170"/>
                </a:lnTo>
                <a:lnTo>
                  <a:pt x="2260545" y="935536"/>
                </a:lnTo>
                <a:lnTo>
                  <a:pt x="2255152" y="927584"/>
                </a:lnTo>
                <a:lnTo>
                  <a:pt x="2249759" y="919314"/>
                </a:lnTo>
                <a:lnTo>
                  <a:pt x="2244365" y="911044"/>
                </a:lnTo>
                <a:lnTo>
                  <a:pt x="2239924" y="902138"/>
                </a:lnTo>
                <a:lnTo>
                  <a:pt x="2235482" y="892913"/>
                </a:lnTo>
                <a:lnTo>
                  <a:pt x="2231041" y="883689"/>
                </a:lnTo>
                <a:lnTo>
                  <a:pt x="2227234" y="873829"/>
                </a:lnTo>
                <a:lnTo>
                  <a:pt x="2223744" y="863650"/>
                </a:lnTo>
                <a:lnTo>
                  <a:pt x="2220571" y="853154"/>
                </a:lnTo>
                <a:lnTo>
                  <a:pt x="2217716" y="842657"/>
                </a:lnTo>
                <a:lnTo>
                  <a:pt x="2215178" y="831525"/>
                </a:lnTo>
                <a:lnTo>
                  <a:pt x="2213275" y="820392"/>
                </a:lnTo>
                <a:lnTo>
                  <a:pt x="2211688" y="808623"/>
                </a:lnTo>
                <a:lnTo>
                  <a:pt x="2211371" y="809577"/>
                </a:lnTo>
                <a:lnTo>
                  <a:pt x="2211054" y="809577"/>
                </a:lnTo>
                <a:lnTo>
                  <a:pt x="2210737" y="808623"/>
                </a:lnTo>
                <a:lnTo>
                  <a:pt x="2210419" y="807669"/>
                </a:lnTo>
                <a:lnTo>
                  <a:pt x="2208833" y="802898"/>
                </a:lnTo>
                <a:lnTo>
                  <a:pt x="2207564" y="796536"/>
                </a:lnTo>
                <a:lnTo>
                  <a:pt x="2204391" y="779042"/>
                </a:lnTo>
                <a:lnTo>
                  <a:pt x="2201536" y="757413"/>
                </a:lnTo>
                <a:lnTo>
                  <a:pt x="2198998" y="735465"/>
                </a:lnTo>
                <a:lnTo>
                  <a:pt x="2198364" y="725287"/>
                </a:lnTo>
                <a:lnTo>
                  <a:pt x="2198046" y="716063"/>
                </a:lnTo>
                <a:lnTo>
                  <a:pt x="2197412" y="708429"/>
                </a:lnTo>
                <a:lnTo>
                  <a:pt x="2198046" y="702067"/>
                </a:lnTo>
                <a:lnTo>
                  <a:pt x="2198364" y="699841"/>
                </a:lnTo>
                <a:lnTo>
                  <a:pt x="2198681" y="698250"/>
                </a:lnTo>
                <a:lnTo>
                  <a:pt x="2199315" y="697296"/>
                </a:lnTo>
                <a:lnTo>
                  <a:pt x="2200267" y="696660"/>
                </a:lnTo>
                <a:lnTo>
                  <a:pt x="2201219" y="697296"/>
                </a:lnTo>
                <a:lnTo>
                  <a:pt x="2202488" y="697932"/>
                </a:lnTo>
                <a:lnTo>
                  <a:pt x="2204074" y="699205"/>
                </a:lnTo>
                <a:lnTo>
                  <a:pt x="2205026" y="700159"/>
                </a:lnTo>
                <a:lnTo>
                  <a:pt x="2204391" y="687118"/>
                </a:lnTo>
                <a:lnTo>
                  <a:pt x="2204074" y="673440"/>
                </a:lnTo>
                <a:lnTo>
                  <a:pt x="2204709" y="659127"/>
                </a:lnTo>
                <a:lnTo>
                  <a:pt x="2205343" y="651493"/>
                </a:lnTo>
                <a:lnTo>
                  <a:pt x="2206295" y="643541"/>
                </a:lnTo>
                <a:lnTo>
                  <a:pt x="2209150" y="646086"/>
                </a:lnTo>
                <a:lnTo>
                  <a:pt x="2212323" y="647676"/>
                </a:lnTo>
                <a:lnTo>
                  <a:pt x="2215495" y="649267"/>
                </a:lnTo>
                <a:lnTo>
                  <a:pt x="2218985" y="650539"/>
                </a:lnTo>
                <a:lnTo>
                  <a:pt x="2222475" y="651493"/>
                </a:lnTo>
                <a:lnTo>
                  <a:pt x="2225965" y="652129"/>
                </a:lnTo>
                <a:lnTo>
                  <a:pt x="2229772" y="652447"/>
                </a:lnTo>
                <a:lnTo>
                  <a:pt x="2233896" y="652447"/>
                </a:lnTo>
                <a:lnTo>
                  <a:pt x="2238020" y="652447"/>
                </a:lnTo>
                <a:lnTo>
                  <a:pt x="2242145" y="652129"/>
                </a:lnTo>
                <a:lnTo>
                  <a:pt x="2251028" y="650539"/>
                </a:lnTo>
                <a:lnTo>
                  <a:pt x="2259911" y="648312"/>
                </a:lnTo>
                <a:lnTo>
                  <a:pt x="2269746" y="645132"/>
                </a:lnTo>
                <a:lnTo>
                  <a:pt x="2279581" y="641315"/>
                </a:lnTo>
                <a:lnTo>
                  <a:pt x="2289733" y="637180"/>
                </a:lnTo>
                <a:lnTo>
                  <a:pt x="2300519" y="632726"/>
                </a:lnTo>
                <a:lnTo>
                  <a:pt x="2310989" y="627955"/>
                </a:lnTo>
                <a:lnTo>
                  <a:pt x="2333514" y="616823"/>
                </a:lnTo>
                <a:lnTo>
                  <a:pt x="2356991" y="605690"/>
                </a:lnTo>
                <a:lnTo>
                  <a:pt x="2345569" y="610461"/>
                </a:lnTo>
                <a:lnTo>
                  <a:pt x="2334466" y="615868"/>
                </a:lnTo>
                <a:lnTo>
                  <a:pt x="2324948" y="620322"/>
                </a:lnTo>
                <a:lnTo>
                  <a:pt x="2315430" y="624138"/>
                </a:lnTo>
                <a:lnTo>
                  <a:pt x="2306865" y="626683"/>
                </a:lnTo>
                <a:lnTo>
                  <a:pt x="2298616" y="628910"/>
                </a:lnTo>
                <a:lnTo>
                  <a:pt x="2290367" y="630182"/>
                </a:lnTo>
                <a:lnTo>
                  <a:pt x="2282436" y="630818"/>
                </a:lnTo>
                <a:lnTo>
                  <a:pt x="2275456" y="630818"/>
                </a:lnTo>
                <a:lnTo>
                  <a:pt x="2268160" y="630500"/>
                </a:lnTo>
                <a:lnTo>
                  <a:pt x="2261497" y="629228"/>
                </a:lnTo>
                <a:lnTo>
                  <a:pt x="2255152" y="627955"/>
                </a:lnTo>
                <a:lnTo>
                  <a:pt x="2248807" y="626047"/>
                </a:lnTo>
                <a:lnTo>
                  <a:pt x="2243096" y="623502"/>
                </a:lnTo>
                <a:lnTo>
                  <a:pt x="2237703" y="620640"/>
                </a:lnTo>
                <a:lnTo>
                  <a:pt x="2232627" y="617777"/>
                </a:lnTo>
                <a:lnTo>
                  <a:pt x="2227551" y="614278"/>
                </a:lnTo>
                <a:lnTo>
                  <a:pt x="2223109" y="610779"/>
                </a:lnTo>
                <a:lnTo>
                  <a:pt x="2218985" y="607280"/>
                </a:lnTo>
                <a:lnTo>
                  <a:pt x="2214861" y="603463"/>
                </a:lnTo>
                <a:lnTo>
                  <a:pt x="2211371" y="599647"/>
                </a:lnTo>
                <a:lnTo>
                  <a:pt x="2208198" y="595512"/>
                </a:lnTo>
                <a:lnTo>
                  <a:pt x="2202171" y="587878"/>
                </a:lnTo>
                <a:lnTo>
                  <a:pt x="2197412" y="581198"/>
                </a:lnTo>
                <a:lnTo>
                  <a:pt x="2193922" y="574837"/>
                </a:lnTo>
                <a:lnTo>
                  <a:pt x="2191701" y="569747"/>
                </a:lnTo>
                <a:lnTo>
                  <a:pt x="2189163" y="565612"/>
                </a:lnTo>
                <a:lnTo>
                  <a:pt x="2191067" y="564340"/>
                </a:lnTo>
                <a:lnTo>
                  <a:pt x="2196777" y="559569"/>
                </a:lnTo>
                <a:lnTo>
                  <a:pt x="2205343" y="552889"/>
                </a:lnTo>
                <a:lnTo>
                  <a:pt x="2217399" y="544301"/>
                </a:lnTo>
                <a:lnTo>
                  <a:pt x="2225013" y="539848"/>
                </a:lnTo>
                <a:lnTo>
                  <a:pt x="2232944" y="534759"/>
                </a:lnTo>
                <a:lnTo>
                  <a:pt x="2241510" y="529670"/>
                </a:lnTo>
                <a:lnTo>
                  <a:pt x="2251028" y="524580"/>
                </a:lnTo>
                <a:lnTo>
                  <a:pt x="2260545" y="519491"/>
                </a:lnTo>
                <a:lnTo>
                  <a:pt x="2271649" y="514402"/>
                </a:lnTo>
                <a:lnTo>
                  <a:pt x="2282753" y="509631"/>
                </a:lnTo>
                <a:lnTo>
                  <a:pt x="2294809" y="505178"/>
                </a:lnTo>
                <a:lnTo>
                  <a:pt x="2307182" y="501043"/>
                </a:lnTo>
                <a:lnTo>
                  <a:pt x="2320506" y="497226"/>
                </a:lnTo>
                <a:lnTo>
                  <a:pt x="2334466" y="493409"/>
                </a:lnTo>
                <a:lnTo>
                  <a:pt x="2348742" y="490864"/>
                </a:lnTo>
                <a:lnTo>
                  <a:pt x="2363336" y="488638"/>
                </a:lnTo>
                <a:lnTo>
                  <a:pt x="2378564" y="486729"/>
                </a:lnTo>
                <a:lnTo>
                  <a:pt x="2394109" y="485775"/>
                </a:lnTo>
                <a:close/>
                <a:moveTo>
                  <a:pt x="1429386" y="468312"/>
                </a:moveTo>
                <a:lnTo>
                  <a:pt x="1442086" y="468630"/>
                </a:lnTo>
                <a:lnTo>
                  <a:pt x="1454151" y="469899"/>
                </a:lnTo>
                <a:lnTo>
                  <a:pt x="1465898" y="471802"/>
                </a:lnTo>
                <a:lnTo>
                  <a:pt x="1477011" y="474023"/>
                </a:lnTo>
                <a:lnTo>
                  <a:pt x="1487488" y="476562"/>
                </a:lnTo>
                <a:lnTo>
                  <a:pt x="1497649" y="479734"/>
                </a:lnTo>
                <a:lnTo>
                  <a:pt x="1507491" y="482907"/>
                </a:lnTo>
                <a:lnTo>
                  <a:pt x="1516699" y="486714"/>
                </a:lnTo>
                <a:lnTo>
                  <a:pt x="1525271" y="490522"/>
                </a:lnTo>
                <a:lnTo>
                  <a:pt x="1533526" y="494646"/>
                </a:lnTo>
                <a:lnTo>
                  <a:pt x="1541146" y="498771"/>
                </a:lnTo>
                <a:lnTo>
                  <a:pt x="1547814" y="502896"/>
                </a:lnTo>
                <a:lnTo>
                  <a:pt x="1554164" y="507020"/>
                </a:lnTo>
                <a:lnTo>
                  <a:pt x="1565594" y="514952"/>
                </a:lnTo>
                <a:lnTo>
                  <a:pt x="1574166" y="522250"/>
                </a:lnTo>
                <a:lnTo>
                  <a:pt x="1580516" y="527643"/>
                </a:lnTo>
                <a:lnTo>
                  <a:pt x="1585596" y="532720"/>
                </a:lnTo>
                <a:lnTo>
                  <a:pt x="1584009" y="536527"/>
                </a:lnTo>
                <a:lnTo>
                  <a:pt x="1581469" y="540652"/>
                </a:lnTo>
                <a:lnTo>
                  <a:pt x="1578611" y="546046"/>
                </a:lnTo>
                <a:lnTo>
                  <a:pt x="1574484" y="552074"/>
                </a:lnTo>
                <a:lnTo>
                  <a:pt x="1569721" y="558419"/>
                </a:lnTo>
                <a:lnTo>
                  <a:pt x="1563054" y="565399"/>
                </a:lnTo>
                <a:lnTo>
                  <a:pt x="1559879" y="568572"/>
                </a:lnTo>
                <a:lnTo>
                  <a:pt x="1556386" y="571745"/>
                </a:lnTo>
                <a:lnTo>
                  <a:pt x="1552259" y="575235"/>
                </a:lnTo>
                <a:lnTo>
                  <a:pt x="1548131" y="577773"/>
                </a:lnTo>
                <a:lnTo>
                  <a:pt x="1543686" y="580311"/>
                </a:lnTo>
                <a:lnTo>
                  <a:pt x="1538606" y="582850"/>
                </a:lnTo>
                <a:lnTo>
                  <a:pt x="1533844" y="584753"/>
                </a:lnTo>
                <a:lnTo>
                  <a:pt x="1528446" y="586657"/>
                </a:lnTo>
                <a:lnTo>
                  <a:pt x="1523049" y="588243"/>
                </a:lnTo>
                <a:lnTo>
                  <a:pt x="1517016" y="588878"/>
                </a:lnTo>
                <a:lnTo>
                  <a:pt x="1510984" y="589512"/>
                </a:lnTo>
                <a:lnTo>
                  <a:pt x="1503999" y="589512"/>
                </a:lnTo>
                <a:lnTo>
                  <a:pt x="1497331" y="588878"/>
                </a:lnTo>
                <a:lnTo>
                  <a:pt x="1490346" y="587926"/>
                </a:lnTo>
                <a:lnTo>
                  <a:pt x="1483043" y="586022"/>
                </a:lnTo>
                <a:lnTo>
                  <a:pt x="1475106" y="583484"/>
                </a:lnTo>
                <a:lnTo>
                  <a:pt x="1467168" y="580311"/>
                </a:lnTo>
                <a:lnTo>
                  <a:pt x="1458913" y="576187"/>
                </a:lnTo>
                <a:lnTo>
                  <a:pt x="1449388" y="571745"/>
                </a:lnTo>
                <a:lnTo>
                  <a:pt x="1439546" y="567620"/>
                </a:lnTo>
                <a:lnTo>
                  <a:pt x="1479233" y="586657"/>
                </a:lnTo>
                <a:lnTo>
                  <a:pt x="1498284" y="594906"/>
                </a:lnTo>
                <a:lnTo>
                  <a:pt x="1506856" y="598714"/>
                </a:lnTo>
                <a:lnTo>
                  <a:pt x="1515746" y="601886"/>
                </a:lnTo>
                <a:lnTo>
                  <a:pt x="1524001" y="604425"/>
                </a:lnTo>
                <a:lnTo>
                  <a:pt x="1531939" y="606646"/>
                </a:lnTo>
                <a:lnTo>
                  <a:pt x="1539559" y="607915"/>
                </a:lnTo>
                <a:lnTo>
                  <a:pt x="1546544" y="608232"/>
                </a:lnTo>
                <a:lnTo>
                  <a:pt x="1550036" y="608232"/>
                </a:lnTo>
                <a:lnTo>
                  <a:pt x="1553529" y="607915"/>
                </a:lnTo>
                <a:lnTo>
                  <a:pt x="1556704" y="607280"/>
                </a:lnTo>
                <a:lnTo>
                  <a:pt x="1559879" y="606646"/>
                </a:lnTo>
                <a:lnTo>
                  <a:pt x="1562736" y="605376"/>
                </a:lnTo>
                <a:lnTo>
                  <a:pt x="1565594" y="604107"/>
                </a:lnTo>
                <a:lnTo>
                  <a:pt x="1568451" y="602521"/>
                </a:lnTo>
                <a:lnTo>
                  <a:pt x="1570674" y="600617"/>
                </a:lnTo>
                <a:lnTo>
                  <a:pt x="1571944" y="607280"/>
                </a:lnTo>
                <a:lnTo>
                  <a:pt x="1572261" y="614260"/>
                </a:lnTo>
                <a:lnTo>
                  <a:pt x="1572896" y="626634"/>
                </a:lnTo>
                <a:lnTo>
                  <a:pt x="1572579" y="638691"/>
                </a:lnTo>
                <a:lnTo>
                  <a:pt x="1572261" y="649795"/>
                </a:lnTo>
                <a:lnTo>
                  <a:pt x="1574166" y="647574"/>
                </a:lnTo>
                <a:lnTo>
                  <a:pt x="1575119" y="647257"/>
                </a:lnTo>
                <a:lnTo>
                  <a:pt x="1576389" y="646940"/>
                </a:lnTo>
                <a:lnTo>
                  <a:pt x="1577976" y="647257"/>
                </a:lnTo>
                <a:lnTo>
                  <a:pt x="1578929" y="647892"/>
                </a:lnTo>
                <a:lnTo>
                  <a:pt x="1580516" y="649478"/>
                </a:lnTo>
                <a:lnTo>
                  <a:pt x="1582104" y="651382"/>
                </a:lnTo>
                <a:lnTo>
                  <a:pt x="1583056" y="653920"/>
                </a:lnTo>
                <a:lnTo>
                  <a:pt x="1584326" y="656775"/>
                </a:lnTo>
                <a:lnTo>
                  <a:pt x="1586549" y="663756"/>
                </a:lnTo>
                <a:lnTo>
                  <a:pt x="1588136" y="672322"/>
                </a:lnTo>
                <a:lnTo>
                  <a:pt x="1589406" y="682158"/>
                </a:lnTo>
                <a:lnTo>
                  <a:pt x="1590359" y="692945"/>
                </a:lnTo>
                <a:lnTo>
                  <a:pt x="1590676" y="704685"/>
                </a:lnTo>
                <a:lnTo>
                  <a:pt x="1590359" y="716424"/>
                </a:lnTo>
                <a:lnTo>
                  <a:pt x="1589406" y="727211"/>
                </a:lnTo>
                <a:lnTo>
                  <a:pt x="1588136" y="737047"/>
                </a:lnTo>
                <a:lnTo>
                  <a:pt x="1586549" y="745613"/>
                </a:lnTo>
                <a:lnTo>
                  <a:pt x="1584326" y="752911"/>
                </a:lnTo>
                <a:lnTo>
                  <a:pt x="1583056" y="755449"/>
                </a:lnTo>
                <a:lnTo>
                  <a:pt x="1582104" y="757987"/>
                </a:lnTo>
                <a:lnTo>
                  <a:pt x="1580516" y="759891"/>
                </a:lnTo>
                <a:lnTo>
                  <a:pt x="1578929" y="761477"/>
                </a:lnTo>
                <a:lnTo>
                  <a:pt x="1577976" y="762112"/>
                </a:lnTo>
                <a:lnTo>
                  <a:pt x="1576389" y="762429"/>
                </a:lnTo>
                <a:lnTo>
                  <a:pt x="1574801" y="762112"/>
                </a:lnTo>
                <a:lnTo>
                  <a:pt x="1573214" y="761160"/>
                </a:lnTo>
                <a:lnTo>
                  <a:pt x="1571944" y="759573"/>
                </a:lnTo>
                <a:lnTo>
                  <a:pt x="1570674" y="757670"/>
                </a:lnTo>
                <a:lnTo>
                  <a:pt x="1569086" y="755131"/>
                </a:lnTo>
                <a:lnTo>
                  <a:pt x="1568134" y="751641"/>
                </a:lnTo>
                <a:lnTo>
                  <a:pt x="1565911" y="744027"/>
                </a:lnTo>
                <a:lnTo>
                  <a:pt x="1564641" y="754180"/>
                </a:lnTo>
                <a:lnTo>
                  <a:pt x="1562736" y="764015"/>
                </a:lnTo>
                <a:lnTo>
                  <a:pt x="1560831" y="773851"/>
                </a:lnTo>
                <a:lnTo>
                  <a:pt x="1558291" y="782735"/>
                </a:lnTo>
                <a:lnTo>
                  <a:pt x="1555751" y="792253"/>
                </a:lnTo>
                <a:lnTo>
                  <a:pt x="1552576" y="800819"/>
                </a:lnTo>
                <a:lnTo>
                  <a:pt x="1549401" y="809703"/>
                </a:lnTo>
                <a:lnTo>
                  <a:pt x="1545591" y="817953"/>
                </a:lnTo>
                <a:lnTo>
                  <a:pt x="1541781" y="825567"/>
                </a:lnTo>
                <a:lnTo>
                  <a:pt x="1537336" y="833182"/>
                </a:lnTo>
                <a:lnTo>
                  <a:pt x="1532574" y="840797"/>
                </a:lnTo>
                <a:lnTo>
                  <a:pt x="1528129" y="847777"/>
                </a:lnTo>
                <a:lnTo>
                  <a:pt x="1523366" y="854757"/>
                </a:lnTo>
                <a:lnTo>
                  <a:pt x="1518286" y="861102"/>
                </a:lnTo>
                <a:lnTo>
                  <a:pt x="1513206" y="867448"/>
                </a:lnTo>
                <a:lnTo>
                  <a:pt x="1507491" y="873476"/>
                </a:lnTo>
                <a:lnTo>
                  <a:pt x="1502411" y="878553"/>
                </a:lnTo>
                <a:lnTo>
                  <a:pt x="1496696" y="883946"/>
                </a:lnTo>
                <a:lnTo>
                  <a:pt x="1490663" y="889340"/>
                </a:lnTo>
                <a:lnTo>
                  <a:pt x="1484948" y="893782"/>
                </a:lnTo>
                <a:lnTo>
                  <a:pt x="1478916" y="897907"/>
                </a:lnTo>
                <a:lnTo>
                  <a:pt x="1472883" y="901714"/>
                </a:lnTo>
                <a:lnTo>
                  <a:pt x="1466851" y="905521"/>
                </a:lnTo>
                <a:lnTo>
                  <a:pt x="1460818" y="908377"/>
                </a:lnTo>
                <a:lnTo>
                  <a:pt x="1454786" y="911232"/>
                </a:lnTo>
                <a:lnTo>
                  <a:pt x="1448753" y="914088"/>
                </a:lnTo>
                <a:lnTo>
                  <a:pt x="1442721" y="915991"/>
                </a:lnTo>
                <a:lnTo>
                  <a:pt x="1437323" y="917895"/>
                </a:lnTo>
                <a:lnTo>
                  <a:pt x="1431291" y="918847"/>
                </a:lnTo>
                <a:lnTo>
                  <a:pt x="1425576" y="920116"/>
                </a:lnTo>
                <a:lnTo>
                  <a:pt x="1419861" y="920751"/>
                </a:lnTo>
                <a:lnTo>
                  <a:pt x="1414146" y="920751"/>
                </a:lnTo>
                <a:lnTo>
                  <a:pt x="1409701" y="920751"/>
                </a:lnTo>
                <a:lnTo>
                  <a:pt x="1404938" y="920116"/>
                </a:lnTo>
                <a:lnTo>
                  <a:pt x="1399858" y="918847"/>
                </a:lnTo>
                <a:lnTo>
                  <a:pt x="1394778" y="917260"/>
                </a:lnTo>
                <a:lnTo>
                  <a:pt x="1389381" y="915357"/>
                </a:lnTo>
                <a:lnTo>
                  <a:pt x="1384301" y="913770"/>
                </a:lnTo>
                <a:lnTo>
                  <a:pt x="1378903" y="910915"/>
                </a:lnTo>
                <a:lnTo>
                  <a:pt x="1373188" y="908059"/>
                </a:lnTo>
                <a:lnTo>
                  <a:pt x="1367791" y="904569"/>
                </a:lnTo>
                <a:lnTo>
                  <a:pt x="1362076" y="900762"/>
                </a:lnTo>
                <a:lnTo>
                  <a:pt x="1356043" y="896955"/>
                </a:lnTo>
                <a:lnTo>
                  <a:pt x="1350328" y="892513"/>
                </a:lnTo>
                <a:lnTo>
                  <a:pt x="1344296" y="888071"/>
                </a:lnTo>
                <a:lnTo>
                  <a:pt x="1338581" y="883312"/>
                </a:lnTo>
                <a:lnTo>
                  <a:pt x="1333183" y="877918"/>
                </a:lnTo>
                <a:lnTo>
                  <a:pt x="1327468" y="872207"/>
                </a:lnTo>
                <a:lnTo>
                  <a:pt x="1321753" y="866813"/>
                </a:lnTo>
                <a:lnTo>
                  <a:pt x="1316038" y="860151"/>
                </a:lnTo>
                <a:lnTo>
                  <a:pt x="1310641" y="854122"/>
                </a:lnTo>
                <a:lnTo>
                  <a:pt x="1305243" y="847459"/>
                </a:lnTo>
                <a:lnTo>
                  <a:pt x="1299846" y="840797"/>
                </a:lnTo>
                <a:lnTo>
                  <a:pt x="1295083" y="833499"/>
                </a:lnTo>
                <a:lnTo>
                  <a:pt x="1290321" y="826202"/>
                </a:lnTo>
                <a:lnTo>
                  <a:pt x="1285558" y="818587"/>
                </a:lnTo>
                <a:lnTo>
                  <a:pt x="1281113" y="810655"/>
                </a:lnTo>
                <a:lnTo>
                  <a:pt x="1276668" y="802723"/>
                </a:lnTo>
                <a:lnTo>
                  <a:pt x="1272858" y="794474"/>
                </a:lnTo>
                <a:lnTo>
                  <a:pt x="1269048" y="786225"/>
                </a:lnTo>
                <a:lnTo>
                  <a:pt x="1265238" y="777658"/>
                </a:lnTo>
                <a:lnTo>
                  <a:pt x="1262381" y="768457"/>
                </a:lnTo>
                <a:lnTo>
                  <a:pt x="1259523" y="759891"/>
                </a:lnTo>
                <a:lnTo>
                  <a:pt x="1256983" y="751007"/>
                </a:lnTo>
                <a:lnTo>
                  <a:pt x="1254761" y="757035"/>
                </a:lnTo>
                <a:lnTo>
                  <a:pt x="1252538" y="761477"/>
                </a:lnTo>
                <a:lnTo>
                  <a:pt x="1251586" y="763063"/>
                </a:lnTo>
                <a:lnTo>
                  <a:pt x="1250316" y="764015"/>
                </a:lnTo>
                <a:lnTo>
                  <a:pt x="1248728" y="764967"/>
                </a:lnTo>
                <a:lnTo>
                  <a:pt x="1247776" y="765284"/>
                </a:lnTo>
                <a:lnTo>
                  <a:pt x="1246188" y="764967"/>
                </a:lnTo>
                <a:lnTo>
                  <a:pt x="1244601" y="764015"/>
                </a:lnTo>
                <a:lnTo>
                  <a:pt x="1243648" y="762429"/>
                </a:lnTo>
                <a:lnTo>
                  <a:pt x="1242061" y="760842"/>
                </a:lnTo>
                <a:lnTo>
                  <a:pt x="1240791" y="758304"/>
                </a:lnTo>
                <a:lnTo>
                  <a:pt x="1239838" y="755449"/>
                </a:lnTo>
                <a:lnTo>
                  <a:pt x="1237616" y="748151"/>
                </a:lnTo>
                <a:lnTo>
                  <a:pt x="1236028" y="739585"/>
                </a:lnTo>
                <a:lnTo>
                  <a:pt x="1234441" y="729749"/>
                </a:lnTo>
                <a:lnTo>
                  <a:pt x="1233806" y="718962"/>
                </a:lnTo>
                <a:lnTo>
                  <a:pt x="1233488" y="707223"/>
                </a:lnTo>
                <a:lnTo>
                  <a:pt x="1233806" y="695801"/>
                </a:lnTo>
                <a:lnTo>
                  <a:pt x="1234441" y="684696"/>
                </a:lnTo>
                <a:lnTo>
                  <a:pt x="1236028" y="675178"/>
                </a:lnTo>
                <a:lnTo>
                  <a:pt x="1237616" y="666294"/>
                </a:lnTo>
                <a:lnTo>
                  <a:pt x="1239838" y="659631"/>
                </a:lnTo>
                <a:lnTo>
                  <a:pt x="1240791" y="656775"/>
                </a:lnTo>
                <a:lnTo>
                  <a:pt x="1242061" y="653920"/>
                </a:lnTo>
                <a:lnTo>
                  <a:pt x="1243648" y="652016"/>
                </a:lnTo>
                <a:lnTo>
                  <a:pt x="1244601" y="651064"/>
                </a:lnTo>
                <a:lnTo>
                  <a:pt x="1246188" y="649795"/>
                </a:lnTo>
                <a:lnTo>
                  <a:pt x="1247776" y="649478"/>
                </a:lnTo>
                <a:lnTo>
                  <a:pt x="1248411" y="649795"/>
                </a:lnTo>
                <a:lnTo>
                  <a:pt x="1249363" y="650113"/>
                </a:lnTo>
                <a:lnTo>
                  <a:pt x="1249681" y="642815"/>
                </a:lnTo>
                <a:lnTo>
                  <a:pt x="1250316" y="635201"/>
                </a:lnTo>
                <a:lnTo>
                  <a:pt x="1250951" y="628220"/>
                </a:lnTo>
                <a:lnTo>
                  <a:pt x="1252221" y="622192"/>
                </a:lnTo>
                <a:lnTo>
                  <a:pt x="1251586" y="613943"/>
                </a:lnTo>
                <a:lnTo>
                  <a:pt x="1250951" y="606328"/>
                </a:lnTo>
                <a:lnTo>
                  <a:pt x="1250951" y="599031"/>
                </a:lnTo>
                <a:lnTo>
                  <a:pt x="1251586" y="592368"/>
                </a:lnTo>
                <a:lnTo>
                  <a:pt x="1251903" y="586022"/>
                </a:lnTo>
                <a:lnTo>
                  <a:pt x="1252856" y="579994"/>
                </a:lnTo>
                <a:lnTo>
                  <a:pt x="1254126" y="574283"/>
                </a:lnTo>
                <a:lnTo>
                  <a:pt x="1255713" y="569207"/>
                </a:lnTo>
                <a:lnTo>
                  <a:pt x="1257618" y="564130"/>
                </a:lnTo>
                <a:lnTo>
                  <a:pt x="1259841" y="559688"/>
                </a:lnTo>
                <a:lnTo>
                  <a:pt x="1262063" y="555564"/>
                </a:lnTo>
                <a:lnTo>
                  <a:pt x="1264603" y="551756"/>
                </a:lnTo>
                <a:lnTo>
                  <a:pt x="1267143" y="548266"/>
                </a:lnTo>
                <a:lnTo>
                  <a:pt x="1270636" y="545411"/>
                </a:lnTo>
                <a:lnTo>
                  <a:pt x="1273811" y="542873"/>
                </a:lnTo>
                <a:lnTo>
                  <a:pt x="1277303" y="540017"/>
                </a:lnTo>
                <a:lnTo>
                  <a:pt x="1261746" y="540017"/>
                </a:lnTo>
                <a:lnTo>
                  <a:pt x="1249363" y="540969"/>
                </a:lnTo>
                <a:lnTo>
                  <a:pt x="1239203" y="541286"/>
                </a:lnTo>
                <a:lnTo>
                  <a:pt x="1246188" y="537479"/>
                </a:lnTo>
                <a:lnTo>
                  <a:pt x="1253808" y="532720"/>
                </a:lnTo>
                <a:lnTo>
                  <a:pt x="1261111" y="527326"/>
                </a:lnTo>
                <a:lnTo>
                  <a:pt x="1268413" y="521615"/>
                </a:lnTo>
                <a:lnTo>
                  <a:pt x="1282701" y="511145"/>
                </a:lnTo>
                <a:lnTo>
                  <a:pt x="1289368" y="506703"/>
                </a:lnTo>
                <a:lnTo>
                  <a:pt x="1295401" y="502896"/>
                </a:lnTo>
                <a:lnTo>
                  <a:pt x="1303973" y="498771"/>
                </a:lnTo>
                <a:lnTo>
                  <a:pt x="1311911" y="494964"/>
                </a:lnTo>
                <a:lnTo>
                  <a:pt x="1320166" y="491156"/>
                </a:lnTo>
                <a:lnTo>
                  <a:pt x="1328103" y="487984"/>
                </a:lnTo>
                <a:lnTo>
                  <a:pt x="1336041" y="484811"/>
                </a:lnTo>
                <a:lnTo>
                  <a:pt x="1343978" y="482273"/>
                </a:lnTo>
                <a:lnTo>
                  <a:pt x="1359536" y="477831"/>
                </a:lnTo>
                <a:lnTo>
                  <a:pt x="1374141" y="474023"/>
                </a:lnTo>
                <a:lnTo>
                  <a:pt x="1388746" y="471485"/>
                </a:lnTo>
                <a:lnTo>
                  <a:pt x="1402716" y="469581"/>
                </a:lnTo>
                <a:lnTo>
                  <a:pt x="1416051" y="468630"/>
                </a:lnTo>
                <a:lnTo>
                  <a:pt x="1429386" y="468312"/>
                </a:lnTo>
                <a:close/>
                <a:moveTo>
                  <a:pt x="750948" y="302529"/>
                </a:moveTo>
                <a:lnTo>
                  <a:pt x="748724" y="302846"/>
                </a:lnTo>
                <a:lnTo>
                  <a:pt x="746818" y="303797"/>
                </a:lnTo>
                <a:lnTo>
                  <a:pt x="744912" y="304431"/>
                </a:lnTo>
                <a:lnTo>
                  <a:pt x="743641" y="306017"/>
                </a:lnTo>
                <a:lnTo>
                  <a:pt x="742053" y="307602"/>
                </a:lnTo>
                <a:lnTo>
                  <a:pt x="741417" y="309188"/>
                </a:lnTo>
                <a:lnTo>
                  <a:pt x="740464" y="311725"/>
                </a:lnTo>
                <a:lnTo>
                  <a:pt x="740464" y="313310"/>
                </a:lnTo>
                <a:lnTo>
                  <a:pt x="740464" y="315847"/>
                </a:lnTo>
                <a:lnTo>
                  <a:pt x="741417" y="318067"/>
                </a:lnTo>
                <a:lnTo>
                  <a:pt x="742053" y="319970"/>
                </a:lnTo>
                <a:lnTo>
                  <a:pt x="743641" y="321238"/>
                </a:lnTo>
                <a:lnTo>
                  <a:pt x="744912" y="322507"/>
                </a:lnTo>
                <a:lnTo>
                  <a:pt x="746818" y="323458"/>
                </a:lnTo>
                <a:lnTo>
                  <a:pt x="748724" y="324410"/>
                </a:lnTo>
                <a:lnTo>
                  <a:pt x="750948" y="324410"/>
                </a:lnTo>
                <a:lnTo>
                  <a:pt x="988881" y="324410"/>
                </a:lnTo>
                <a:lnTo>
                  <a:pt x="991105" y="324410"/>
                </a:lnTo>
                <a:lnTo>
                  <a:pt x="993011" y="323458"/>
                </a:lnTo>
                <a:lnTo>
                  <a:pt x="994917" y="322507"/>
                </a:lnTo>
                <a:lnTo>
                  <a:pt x="996506" y="321238"/>
                </a:lnTo>
                <a:lnTo>
                  <a:pt x="997776" y="319970"/>
                </a:lnTo>
                <a:lnTo>
                  <a:pt x="998729" y="318067"/>
                </a:lnTo>
                <a:lnTo>
                  <a:pt x="999365" y="315847"/>
                </a:lnTo>
                <a:lnTo>
                  <a:pt x="999365" y="313310"/>
                </a:lnTo>
                <a:lnTo>
                  <a:pt x="999365" y="311725"/>
                </a:lnTo>
                <a:lnTo>
                  <a:pt x="998729" y="309188"/>
                </a:lnTo>
                <a:lnTo>
                  <a:pt x="997776" y="307602"/>
                </a:lnTo>
                <a:lnTo>
                  <a:pt x="996506" y="306017"/>
                </a:lnTo>
                <a:lnTo>
                  <a:pt x="994917" y="304431"/>
                </a:lnTo>
                <a:lnTo>
                  <a:pt x="993011" y="303797"/>
                </a:lnTo>
                <a:lnTo>
                  <a:pt x="991105" y="302846"/>
                </a:lnTo>
                <a:lnTo>
                  <a:pt x="988881" y="302529"/>
                </a:lnTo>
                <a:lnTo>
                  <a:pt x="750948" y="302529"/>
                </a:lnTo>
                <a:close/>
                <a:moveTo>
                  <a:pt x="748724" y="219444"/>
                </a:moveTo>
                <a:lnTo>
                  <a:pt x="746818" y="220396"/>
                </a:lnTo>
                <a:lnTo>
                  <a:pt x="744912" y="221347"/>
                </a:lnTo>
                <a:lnTo>
                  <a:pt x="743641" y="222615"/>
                </a:lnTo>
                <a:lnTo>
                  <a:pt x="742053" y="224201"/>
                </a:lnTo>
                <a:lnTo>
                  <a:pt x="741417" y="226104"/>
                </a:lnTo>
                <a:lnTo>
                  <a:pt x="740464" y="228323"/>
                </a:lnTo>
                <a:lnTo>
                  <a:pt x="740464" y="230543"/>
                </a:lnTo>
                <a:lnTo>
                  <a:pt x="740464" y="232763"/>
                </a:lnTo>
                <a:lnTo>
                  <a:pt x="741417" y="234666"/>
                </a:lnTo>
                <a:lnTo>
                  <a:pt x="742053" y="236568"/>
                </a:lnTo>
                <a:lnTo>
                  <a:pt x="743641" y="237837"/>
                </a:lnTo>
                <a:lnTo>
                  <a:pt x="744912" y="239423"/>
                </a:lnTo>
                <a:lnTo>
                  <a:pt x="746818" y="240374"/>
                </a:lnTo>
                <a:lnTo>
                  <a:pt x="748724" y="241008"/>
                </a:lnTo>
                <a:lnTo>
                  <a:pt x="750948" y="241325"/>
                </a:lnTo>
                <a:lnTo>
                  <a:pt x="1133738" y="241325"/>
                </a:lnTo>
                <a:lnTo>
                  <a:pt x="1135644" y="241008"/>
                </a:lnTo>
                <a:lnTo>
                  <a:pt x="1137868" y="240374"/>
                </a:lnTo>
                <a:lnTo>
                  <a:pt x="1139456" y="239423"/>
                </a:lnTo>
                <a:lnTo>
                  <a:pt x="1141045" y="237837"/>
                </a:lnTo>
                <a:lnTo>
                  <a:pt x="1142316" y="236568"/>
                </a:lnTo>
                <a:lnTo>
                  <a:pt x="1143586" y="234666"/>
                </a:lnTo>
                <a:lnTo>
                  <a:pt x="1143904" y="232763"/>
                </a:lnTo>
                <a:lnTo>
                  <a:pt x="1144222" y="230543"/>
                </a:lnTo>
                <a:lnTo>
                  <a:pt x="1143904" y="228323"/>
                </a:lnTo>
                <a:lnTo>
                  <a:pt x="1143586" y="226104"/>
                </a:lnTo>
                <a:lnTo>
                  <a:pt x="1142316" y="224201"/>
                </a:lnTo>
                <a:lnTo>
                  <a:pt x="1141045" y="222615"/>
                </a:lnTo>
                <a:lnTo>
                  <a:pt x="1139456" y="221347"/>
                </a:lnTo>
                <a:lnTo>
                  <a:pt x="1137868" y="220396"/>
                </a:lnTo>
                <a:lnTo>
                  <a:pt x="1135644" y="219444"/>
                </a:lnTo>
                <a:lnTo>
                  <a:pt x="1133738" y="219444"/>
                </a:lnTo>
                <a:lnTo>
                  <a:pt x="750948" y="219444"/>
                </a:lnTo>
                <a:lnTo>
                  <a:pt x="748724" y="219444"/>
                </a:lnTo>
                <a:close/>
                <a:moveTo>
                  <a:pt x="748724" y="141751"/>
                </a:moveTo>
                <a:lnTo>
                  <a:pt x="746818" y="142702"/>
                </a:lnTo>
                <a:lnTo>
                  <a:pt x="744912" y="143336"/>
                </a:lnTo>
                <a:lnTo>
                  <a:pt x="743641" y="144922"/>
                </a:lnTo>
                <a:lnTo>
                  <a:pt x="742053" y="146191"/>
                </a:lnTo>
                <a:lnTo>
                  <a:pt x="741417" y="148093"/>
                </a:lnTo>
                <a:lnTo>
                  <a:pt x="740464" y="150630"/>
                </a:lnTo>
                <a:lnTo>
                  <a:pt x="740464" y="152216"/>
                </a:lnTo>
                <a:lnTo>
                  <a:pt x="740464" y="154753"/>
                </a:lnTo>
                <a:lnTo>
                  <a:pt x="741417" y="156972"/>
                </a:lnTo>
                <a:lnTo>
                  <a:pt x="742053" y="158875"/>
                </a:lnTo>
                <a:lnTo>
                  <a:pt x="743641" y="160144"/>
                </a:lnTo>
                <a:lnTo>
                  <a:pt x="744912" y="161729"/>
                </a:lnTo>
                <a:lnTo>
                  <a:pt x="746818" y="162363"/>
                </a:lnTo>
                <a:lnTo>
                  <a:pt x="748724" y="163315"/>
                </a:lnTo>
                <a:lnTo>
                  <a:pt x="750948" y="163315"/>
                </a:lnTo>
                <a:lnTo>
                  <a:pt x="1133738" y="163315"/>
                </a:lnTo>
                <a:lnTo>
                  <a:pt x="1135644" y="163315"/>
                </a:lnTo>
                <a:lnTo>
                  <a:pt x="1137868" y="162363"/>
                </a:lnTo>
                <a:lnTo>
                  <a:pt x="1139456" y="161729"/>
                </a:lnTo>
                <a:lnTo>
                  <a:pt x="1141045" y="160144"/>
                </a:lnTo>
                <a:lnTo>
                  <a:pt x="1142316" y="158875"/>
                </a:lnTo>
                <a:lnTo>
                  <a:pt x="1143586" y="156972"/>
                </a:lnTo>
                <a:lnTo>
                  <a:pt x="1143904" y="154753"/>
                </a:lnTo>
                <a:lnTo>
                  <a:pt x="1144222" y="152216"/>
                </a:lnTo>
                <a:lnTo>
                  <a:pt x="1143904" y="150630"/>
                </a:lnTo>
                <a:lnTo>
                  <a:pt x="1143586" y="148093"/>
                </a:lnTo>
                <a:lnTo>
                  <a:pt x="1142316" y="146191"/>
                </a:lnTo>
                <a:lnTo>
                  <a:pt x="1141045" y="144922"/>
                </a:lnTo>
                <a:lnTo>
                  <a:pt x="1139456" y="143336"/>
                </a:lnTo>
                <a:lnTo>
                  <a:pt x="1137868" y="142702"/>
                </a:lnTo>
                <a:lnTo>
                  <a:pt x="1135644" y="141751"/>
                </a:lnTo>
                <a:lnTo>
                  <a:pt x="1133738" y="141751"/>
                </a:lnTo>
                <a:lnTo>
                  <a:pt x="750948" y="141751"/>
                </a:lnTo>
                <a:lnTo>
                  <a:pt x="748724" y="141751"/>
                </a:lnTo>
                <a:close/>
                <a:moveTo>
                  <a:pt x="789068" y="0"/>
                </a:moveTo>
                <a:lnTo>
                  <a:pt x="1085770" y="0"/>
                </a:lnTo>
                <a:lnTo>
                  <a:pt x="1093712" y="317"/>
                </a:lnTo>
                <a:lnTo>
                  <a:pt x="1101336" y="635"/>
                </a:lnTo>
                <a:lnTo>
                  <a:pt x="1108960" y="1903"/>
                </a:lnTo>
                <a:lnTo>
                  <a:pt x="1116267" y="2854"/>
                </a:lnTo>
                <a:lnTo>
                  <a:pt x="1123573" y="4757"/>
                </a:lnTo>
                <a:lnTo>
                  <a:pt x="1130562" y="6660"/>
                </a:lnTo>
                <a:lnTo>
                  <a:pt x="1137868" y="8879"/>
                </a:lnTo>
                <a:lnTo>
                  <a:pt x="1144539" y="12051"/>
                </a:lnTo>
                <a:lnTo>
                  <a:pt x="1151210" y="14905"/>
                </a:lnTo>
                <a:lnTo>
                  <a:pt x="1157881" y="18393"/>
                </a:lnTo>
                <a:lnTo>
                  <a:pt x="1164235" y="21564"/>
                </a:lnTo>
                <a:lnTo>
                  <a:pt x="1170270" y="25687"/>
                </a:lnTo>
                <a:lnTo>
                  <a:pt x="1176306" y="29809"/>
                </a:lnTo>
                <a:lnTo>
                  <a:pt x="1181706" y="34566"/>
                </a:lnTo>
                <a:lnTo>
                  <a:pt x="1187424" y="39006"/>
                </a:lnTo>
                <a:lnTo>
                  <a:pt x="1192507" y="44079"/>
                </a:lnTo>
                <a:lnTo>
                  <a:pt x="1197590" y="49153"/>
                </a:lnTo>
                <a:lnTo>
                  <a:pt x="1202037" y="54861"/>
                </a:lnTo>
                <a:lnTo>
                  <a:pt x="1206802" y="60252"/>
                </a:lnTo>
                <a:lnTo>
                  <a:pt x="1210932" y="66277"/>
                </a:lnTo>
                <a:lnTo>
                  <a:pt x="1215062" y="72303"/>
                </a:lnTo>
                <a:lnTo>
                  <a:pt x="1218238" y="78645"/>
                </a:lnTo>
                <a:lnTo>
                  <a:pt x="1221733" y="84987"/>
                </a:lnTo>
                <a:lnTo>
                  <a:pt x="1224592" y="91964"/>
                </a:lnTo>
                <a:lnTo>
                  <a:pt x="1227768" y="98623"/>
                </a:lnTo>
                <a:lnTo>
                  <a:pt x="1229992" y="105917"/>
                </a:lnTo>
                <a:lnTo>
                  <a:pt x="1231898" y="112893"/>
                </a:lnTo>
                <a:lnTo>
                  <a:pt x="1233804" y="120187"/>
                </a:lnTo>
                <a:lnTo>
                  <a:pt x="1234757" y="127481"/>
                </a:lnTo>
                <a:lnTo>
                  <a:pt x="1236028" y="135092"/>
                </a:lnTo>
                <a:lnTo>
                  <a:pt x="1236345" y="143019"/>
                </a:lnTo>
                <a:lnTo>
                  <a:pt x="1236663" y="150630"/>
                </a:lnTo>
                <a:lnTo>
                  <a:pt x="1236663" y="296186"/>
                </a:lnTo>
                <a:lnTo>
                  <a:pt x="1236345" y="303797"/>
                </a:lnTo>
                <a:lnTo>
                  <a:pt x="1236028" y="311725"/>
                </a:lnTo>
                <a:lnTo>
                  <a:pt x="1234757" y="319019"/>
                </a:lnTo>
                <a:lnTo>
                  <a:pt x="1233804" y="326629"/>
                </a:lnTo>
                <a:lnTo>
                  <a:pt x="1231898" y="333606"/>
                </a:lnTo>
                <a:lnTo>
                  <a:pt x="1229992" y="340900"/>
                </a:lnTo>
                <a:lnTo>
                  <a:pt x="1227768" y="347876"/>
                </a:lnTo>
                <a:lnTo>
                  <a:pt x="1224592" y="354853"/>
                </a:lnTo>
                <a:lnTo>
                  <a:pt x="1221733" y="361512"/>
                </a:lnTo>
                <a:lnTo>
                  <a:pt x="1218238" y="367854"/>
                </a:lnTo>
                <a:lnTo>
                  <a:pt x="1215062" y="374197"/>
                </a:lnTo>
                <a:lnTo>
                  <a:pt x="1210932" y="380222"/>
                </a:lnTo>
                <a:lnTo>
                  <a:pt x="1206802" y="386247"/>
                </a:lnTo>
                <a:lnTo>
                  <a:pt x="1202037" y="391955"/>
                </a:lnTo>
                <a:lnTo>
                  <a:pt x="1197590" y="397346"/>
                </a:lnTo>
                <a:lnTo>
                  <a:pt x="1192507" y="402420"/>
                </a:lnTo>
                <a:lnTo>
                  <a:pt x="1187424" y="407811"/>
                </a:lnTo>
                <a:lnTo>
                  <a:pt x="1181706" y="412251"/>
                </a:lnTo>
                <a:lnTo>
                  <a:pt x="1176306" y="416690"/>
                </a:lnTo>
                <a:lnTo>
                  <a:pt x="1170270" y="420813"/>
                </a:lnTo>
                <a:lnTo>
                  <a:pt x="1164235" y="424935"/>
                </a:lnTo>
                <a:lnTo>
                  <a:pt x="1157881" y="428423"/>
                </a:lnTo>
                <a:lnTo>
                  <a:pt x="1151210" y="431912"/>
                </a:lnTo>
                <a:lnTo>
                  <a:pt x="1144539" y="434766"/>
                </a:lnTo>
                <a:lnTo>
                  <a:pt x="1137868" y="437303"/>
                </a:lnTo>
                <a:lnTo>
                  <a:pt x="1130562" y="440157"/>
                </a:lnTo>
                <a:lnTo>
                  <a:pt x="1123573" y="442059"/>
                </a:lnTo>
                <a:lnTo>
                  <a:pt x="1116267" y="443645"/>
                </a:lnTo>
                <a:lnTo>
                  <a:pt x="1108960" y="444914"/>
                </a:lnTo>
                <a:lnTo>
                  <a:pt x="1101336" y="446182"/>
                </a:lnTo>
                <a:lnTo>
                  <a:pt x="1093712" y="446499"/>
                </a:lnTo>
                <a:lnTo>
                  <a:pt x="1085770" y="446816"/>
                </a:lnTo>
                <a:lnTo>
                  <a:pt x="1060675" y="446816"/>
                </a:lnTo>
                <a:lnTo>
                  <a:pt x="1084500" y="523875"/>
                </a:lnTo>
                <a:lnTo>
                  <a:pt x="945996" y="446816"/>
                </a:lnTo>
                <a:lnTo>
                  <a:pt x="789068" y="446816"/>
                </a:lnTo>
                <a:lnTo>
                  <a:pt x="781444" y="446499"/>
                </a:lnTo>
                <a:lnTo>
                  <a:pt x="773502" y="446182"/>
                </a:lnTo>
                <a:lnTo>
                  <a:pt x="766196" y="444914"/>
                </a:lnTo>
                <a:lnTo>
                  <a:pt x="758889" y="443645"/>
                </a:lnTo>
                <a:lnTo>
                  <a:pt x="751583" y="442059"/>
                </a:lnTo>
                <a:lnTo>
                  <a:pt x="744277" y="440157"/>
                </a:lnTo>
                <a:lnTo>
                  <a:pt x="737288" y="437303"/>
                </a:lnTo>
                <a:lnTo>
                  <a:pt x="730299" y="434766"/>
                </a:lnTo>
                <a:lnTo>
                  <a:pt x="723946" y="431912"/>
                </a:lnTo>
                <a:lnTo>
                  <a:pt x="717275" y="428423"/>
                </a:lnTo>
                <a:lnTo>
                  <a:pt x="710921" y="424935"/>
                </a:lnTo>
                <a:lnTo>
                  <a:pt x="704886" y="420813"/>
                </a:lnTo>
                <a:lnTo>
                  <a:pt x="698850" y="416690"/>
                </a:lnTo>
                <a:lnTo>
                  <a:pt x="693132" y="412251"/>
                </a:lnTo>
                <a:lnTo>
                  <a:pt x="687731" y="407811"/>
                </a:lnTo>
                <a:lnTo>
                  <a:pt x="682649" y="402420"/>
                </a:lnTo>
                <a:lnTo>
                  <a:pt x="677566" y="397346"/>
                </a:lnTo>
                <a:lnTo>
                  <a:pt x="672801" y="391955"/>
                </a:lnTo>
                <a:lnTo>
                  <a:pt x="668354" y="386247"/>
                </a:lnTo>
                <a:lnTo>
                  <a:pt x="664224" y="380222"/>
                </a:lnTo>
                <a:lnTo>
                  <a:pt x="660094" y="374197"/>
                </a:lnTo>
                <a:lnTo>
                  <a:pt x="656600" y="367854"/>
                </a:lnTo>
                <a:lnTo>
                  <a:pt x="653106" y="361512"/>
                </a:lnTo>
                <a:lnTo>
                  <a:pt x="650247" y="354853"/>
                </a:lnTo>
                <a:lnTo>
                  <a:pt x="647705" y="347876"/>
                </a:lnTo>
                <a:lnTo>
                  <a:pt x="644846" y="340900"/>
                </a:lnTo>
                <a:lnTo>
                  <a:pt x="642940" y="333606"/>
                </a:lnTo>
                <a:lnTo>
                  <a:pt x="641669" y="326629"/>
                </a:lnTo>
                <a:lnTo>
                  <a:pt x="640081" y="319019"/>
                </a:lnTo>
                <a:lnTo>
                  <a:pt x="638810" y="311725"/>
                </a:lnTo>
                <a:lnTo>
                  <a:pt x="638493" y="303797"/>
                </a:lnTo>
                <a:lnTo>
                  <a:pt x="638175" y="296186"/>
                </a:lnTo>
                <a:lnTo>
                  <a:pt x="638175" y="150630"/>
                </a:lnTo>
                <a:lnTo>
                  <a:pt x="638493" y="143019"/>
                </a:lnTo>
                <a:lnTo>
                  <a:pt x="638810" y="135092"/>
                </a:lnTo>
                <a:lnTo>
                  <a:pt x="640081" y="127481"/>
                </a:lnTo>
                <a:lnTo>
                  <a:pt x="641669" y="120187"/>
                </a:lnTo>
                <a:lnTo>
                  <a:pt x="642940" y="112893"/>
                </a:lnTo>
                <a:lnTo>
                  <a:pt x="644846" y="105917"/>
                </a:lnTo>
                <a:lnTo>
                  <a:pt x="647705" y="98623"/>
                </a:lnTo>
                <a:lnTo>
                  <a:pt x="650247" y="91964"/>
                </a:lnTo>
                <a:lnTo>
                  <a:pt x="653106" y="84987"/>
                </a:lnTo>
                <a:lnTo>
                  <a:pt x="656600" y="78645"/>
                </a:lnTo>
                <a:lnTo>
                  <a:pt x="660094" y="72303"/>
                </a:lnTo>
                <a:lnTo>
                  <a:pt x="664224" y="66277"/>
                </a:lnTo>
                <a:lnTo>
                  <a:pt x="668354" y="60252"/>
                </a:lnTo>
                <a:lnTo>
                  <a:pt x="672801" y="54861"/>
                </a:lnTo>
                <a:lnTo>
                  <a:pt x="677566" y="49153"/>
                </a:lnTo>
                <a:lnTo>
                  <a:pt x="682649" y="44079"/>
                </a:lnTo>
                <a:lnTo>
                  <a:pt x="687731" y="39006"/>
                </a:lnTo>
                <a:lnTo>
                  <a:pt x="693132" y="34566"/>
                </a:lnTo>
                <a:lnTo>
                  <a:pt x="698850" y="29809"/>
                </a:lnTo>
                <a:lnTo>
                  <a:pt x="704886" y="25687"/>
                </a:lnTo>
                <a:lnTo>
                  <a:pt x="710921" y="21564"/>
                </a:lnTo>
                <a:lnTo>
                  <a:pt x="717275" y="18393"/>
                </a:lnTo>
                <a:lnTo>
                  <a:pt x="723946" y="14905"/>
                </a:lnTo>
                <a:lnTo>
                  <a:pt x="730299" y="12051"/>
                </a:lnTo>
                <a:lnTo>
                  <a:pt x="737288" y="8879"/>
                </a:lnTo>
                <a:lnTo>
                  <a:pt x="744277" y="6660"/>
                </a:lnTo>
                <a:lnTo>
                  <a:pt x="751583" y="4757"/>
                </a:lnTo>
                <a:lnTo>
                  <a:pt x="758889" y="2854"/>
                </a:lnTo>
                <a:lnTo>
                  <a:pt x="766196" y="1903"/>
                </a:lnTo>
                <a:lnTo>
                  <a:pt x="773502" y="635"/>
                </a:lnTo>
                <a:lnTo>
                  <a:pt x="781444" y="317"/>
                </a:lnTo>
                <a:lnTo>
                  <a:pt x="78906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a typeface="Calibri" panose="020F0502020204030204" pitchFamily="34" charset="0"/>
              <a:cs typeface="Calibri" panose="020F0502020204030204" pitchFamily="34" charset="0"/>
            </a:endParaRPr>
          </a:p>
        </p:txBody>
      </p:sp>
      <p:sp>
        <p:nvSpPr>
          <p:cNvPr id="24" name="KSO_Shape"/>
          <p:cNvSpPr/>
          <p:nvPr/>
        </p:nvSpPr>
        <p:spPr bwMode="auto">
          <a:xfrm>
            <a:off x="5838825" y="4275486"/>
            <a:ext cx="514350" cy="442341"/>
          </a:xfrm>
          <a:custGeom>
            <a:avLst/>
            <a:gdLst>
              <a:gd name="T0" fmla="*/ 1560425 w 2443163"/>
              <a:gd name="T1" fmla="*/ 1413286 h 2101850"/>
              <a:gd name="T2" fmla="*/ 1356586 w 2443163"/>
              <a:gd name="T3" fmla="*/ 1355097 h 2101850"/>
              <a:gd name="T4" fmla="*/ 550888 w 2443163"/>
              <a:gd name="T5" fmla="*/ 1250091 h 2101850"/>
              <a:gd name="T6" fmla="*/ 1133841 w 2443163"/>
              <a:gd name="T7" fmla="*/ 1342749 h 2101850"/>
              <a:gd name="T8" fmla="*/ 593264 w 2443163"/>
              <a:gd name="T9" fmla="*/ 1106481 h 2101850"/>
              <a:gd name="T10" fmla="*/ 682037 w 2443163"/>
              <a:gd name="T11" fmla="*/ 1195736 h 2101850"/>
              <a:gd name="T12" fmla="*/ 541300 w 2443163"/>
              <a:gd name="T13" fmla="*/ 1515074 h 2101850"/>
              <a:gd name="T14" fmla="*/ 36809 w 2443163"/>
              <a:gd name="T15" fmla="*/ 1454233 h 2101850"/>
              <a:gd name="T16" fmla="*/ 19177 w 2443163"/>
              <a:gd name="T17" fmla="*/ 1151880 h 2101850"/>
              <a:gd name="T18" fmla="*/ 231367 w 2443163"/>
              <a:gd name="T19" fmla="*/ 1076524 h 2101850"/>
              <a:gd name="T20" fmla="*/ 468920 w 2443163"/>
              <a:gd name="T21" fmla="*/ 1075289 h 2101850"/>
              <a:gd name="T22" fmla="*/ 1855820 w 2443163"/>
              <a:gd name="T23" fmla="*/ 1119864 h 2101850"/>
              <a:gd name="T24" fmla="*/ 1902835 w 2443163"/>
              <a:gd name="T25" fmla="*/ 1218910 h 2101850"/>
              <a:gd name="T26" fmla="*/ 1353184 w 2443163"/>
              <a:gd name="T27" fmla="*/ 1529045 h 2101850"/>
              <a:gd name="T28" fmla="*/ 1230077 w 2443163"/>
              <a:gd name="T29" fmla="*/ 1269670 h 2101850"/>
              <a:gd name="T30" fmla="*/ 1271216 w 2443163"/>
              <a:gd name="T31" fmla="*/ 1118936 h 2101850"/>
              <a:gd name="T32" fmla="*/ 1548670 w 2443163"/>
              <a:gd name="T33" fmla="*/ 1127603 h 2101850"/>
              <a:gd name="T34" fmla="*/ 397030 w 2443163"/>
              <a:gd name="T35" fmla="*/ 714888 h 2101850"/>
              <a:gd name="T36" fmla="*/ 470680 w 2443163"/>
              <a:gd name="T37" fmla="*/ 789563 h 2101850"/>
              <a:gd name="T38" fmla="*/ 373512 w 2443163"/>
              <a:gd name="T39" fmla="*/ 794500 h 2101850"/>
              <a:gd name="T40" fmla="*/ 478726 w 2443163"/>
              <a:gd name="T41" fmla="*/ 848808 h 2101850"/>
              <a:gd name="T42" fmla="*/ 490175 w 2443163"/>
              <a:gd name="T43" fmla="*/ 936442 h 2101850"/>
              <a:gd name="T44" fmla="*/ 464182 w 2443163"/>
              <a:gd name="T45" fmla="*/ 974087 h 2101850"/>
              <a:gd name="T46" fmla="*/ 383414 w 2443163"/>
              <a:gd name="T47" fmla="*/ 1069127 h 2101850"/>
              <a:gd name="T48" fmla="*/ 293982 w 2443163"/>
              <a:gd name="T49" fmla="*/ 1059562 h 2101850"/>
              <a:gd name="T50" fmla="*/ 214143 w 2443163"/>
              <a:gd name="T51" fmla="*/ 954956 h 2101850"/>
              <a:gd name="T52" fmla="*/ 189386 w 2443163"/>
              <a:gd name="T53" fmla="*/ 905276 h 2101850"/>
              <a:gd name="T54" fmla="*/ 204550 w 2443163"/>
              <a:gd name="T55" fmla="*/ 822580 h 2101850"/>
              <a:gd name="T56" fmla="*/ 206406 w 2443163"/>
              <a:gd name="T57" fmla="*/ 762717 h 2101850"/>
              <a:gd name="T58" fmla="*/ 1619894 w 2443163"/>
              <a:gd name="T59" fmla="*/ 705005 h 2101850"/>
              <a:gd name="T60" fmla="*/ 1693619 w 2443163"/>
              <a:gd name="T61" fmla="*/ 779620 h 2101850"/>
              <a:gd name="T62" fmla="*/ 1596352 w 2443163"/>
              <a:gd name="T63" fmla="*/ 784884 h 2101850"/>
              <a:gd name="T64" fmla="*/ 1701363 w 2443163"/>
              <a:gd name="T65" fmla="*/ 839374 h 2101850"/>
              <a:gd name="T66" fmla="*/ 1713135 w 2443163"/>
              <a:gd name="T67" fmla="*/ 926992 h 2101850"/>
              <a:gd name="T68" fmla="*/ 1687114 w 2443163"/>
              <a:gd name="T69" fmla="*/ 965074 h 2101850"/>
              <a:gd name="T70" fmla="*/ 1606265 w 2443163"/>
              <a:gd name="T71" fmla="*/ 1060123 h 2101850"/>
              <a:gd name="T72" fmla="*/ 1516741 w 2443163"/>
              <a:gd name="T73" fmla="*/ 1051144 h 2101850"/>
              <a:gd name="T74" fmla="*/ 1436511 w 2443163"/>
              <a:gd name="T75" fmla="*/ 946188 h 2101850"/>
              <a:gd name="T76" fmla="*/ 1412349 w 2443163"/>
              <a:gd name="T77" fmla="*/ 896032 h 2101850"/>
              <a:gd name="T78" fmla="*/ 1426908 w 2443163"/>
              <a:gd name="T79" fmla="*/ 813367 h 2101850"/>
              <a:gd name="T80" fmla="*/ 1429386 w 2443163"/>
              <a:gd name="T81" fmla="*/ 752994 h 2101850"/>
              <a:gd name="T82" fmla="*/ 962256 w 2443163"/>
              <a:gd name="T83" fmla="*/ 704441 h 2101850"/>
              <a:gd name="T84" fmla="*/ 1186818 w 2443163"/>
              <a:gd name="T85" fmla="*/ 540140 h 2101850"/>
              <a:gd name="T86" fmla="*/ 1165165 w 2443163"/>
              <a:gd name="T87" fmla="*/ 372441 h 2101850"/>
              <a:gd name="T88" fmla="*/ 1308378 w 2443163"/>
              <a:gd name="T89" fmla="*/ 453047 h 2101850"/>
              <a:gd name="T90" fmla="*/ 1290128 w 2443163"/>
              <a:gd name="T91" fmla="*/ 622291 h 2101850"/>
              <a:gd name="T92" fmla="*/ 707071 w 2443163"/>
              <a:gd name="T93" fmla="*/ 781960 h 2101850"/>
              <a:gd name="T94" fmla="*/ 638094 w 2443163"/>
              <a:gd name="T95" fmla="*/ 480534 h 2101850"/>
              <a:gd name="T96" fmla="*/ 742952 w 2443163"/>
              <a:gd name="T97" fmla="*/ 393751 h 2101850"/>
              <a:gd name="T98" fmla="*/ 1073608 w 2443163"/>
              <a:gd name="T99" fmla="*/ 373367 h 2101850"/>
              <a:gd name="T100" fmla="*/ 1088926 w 2443163"/>
              <a:gd name="T101" fmla="*/ 24994 h 2101850"/>
              <a:gd name="T102" fmla="*/ 1082730 w 2443163"/>
              <a:gd name="T103" fmla="*/ 95040 h 2101850"/>
              <a:gd name="T104" fmla="*/ 1081491 w 2443163"/>
              <a:gd name="T105" fmla="*/ 112937 h 2101850"/>
              <a:gd name="T106" fmla="*/ 1123001 w 2443163"/>
              <a:gd name="T107" fmla="*/ 147496 h 2101850"/>
              <a:gd name="T108" fmla="*/ 1119283 w 2443163"/>
              <a:gd name="T109" fmla="*/ 239759 h 2101850"/>
              <a:gd name="T110" fmla="*/ 1078084 w 2443163"/>
              <a:gd name="T111" fmla="*/ 309496 h 2101850"/>
              <a:gd name="T112" fmla="*/ 985773 w 2443163"/>
              <a:gd name="T113" fmla="*/ 368433 h 2101850"/>
              <a:gd name="T114" fmla="*/ 897179 w 2443163"/>
              <a:gd name="T115" fmla="*/ 319678 h 2101850"/>
              <a:gd name="T116" fmla="*/ 839872 w 2443163"/>
              <a:gd name="T117" fmla="*/ 241610 h 2101850"/>
              <a:gd name="T118" fmla="*/ 833986 w 2443163"/>
              <a:gd name="T119" fmla="*/ 151508 h 2101850"/>
              <a:gd name="T120" fmla="*/ 846996 w 2443163"/>
              <a:gd name="T121" fmla="*/ 78068 h 2101850"/>
              <a:gd name="T122" fmla="*/ 907402 w 2443163"/>
              <a:gd name="T123" fmla="*/ 16046 h 210185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43163" h="2101850">
                <a:moveTo>
                  <a:pt x="747374" y="1765061"/>
                </a:moveTo>
                <a:lnTo>
                  <a:pt x="702150" y="1770608"/>
                </a:lnTo>
                <a:lnTo>
                  <a:pt x="453819" y="1800721"/>
                </a:lnTo>
                <a:lnTo>
                  <a:pt x="441522" y="1805476"/>
                </a:lnTo>
                <a:lnTo>
                  <a:pt x="417323" y="1815382"/>
                </a:lnTo>
                <a:lnTo>
                  <a:pt x="372893" y="1832023"/>
                </a:lnTo>
                <a:lnTo>
                  <a:pt x="414150" y="1826872"/>
                </a:lnTo>
                <a:lnTo>
                  <a:pt x="432794" y="1824891"/>
                </a:lnTo>
                <a:lnTo>
                  <a:pt x="764828" y="1784080"/>
                </a:lnTo>
                <a:lnTo>
                  <a:pt x="761258" y="1780118"/>
                </a:lnTo>
                <a:lnTo>
                  <a:pt x="747374" y="1765061"/>
                </a:lnTo>
                <a:close/>
                <a:moveTo>
                  <a:pt x="2315427" y="1753208"/>
                </a:moveTo>
                <a:lnTo>
                  <a:pt x="2270204" y="1758768"/>
                </a:lnTo>
                <a:lnTo>
                  <a:pt x="2022269" y="1789344"/>
                </a:lnTo>
                <a:lnTo>
                  <a:pt x="2009575" y="1793712"/>
                </a:lnTo>
                <a:lnTo>
                  <a:pt x="1984980" y="1803242"/>
                </a:lnTo>
                <a:lnTo>
                  <a:pt x="1941344" y="1820317"/>
                </a:lnTo>
                <a:lnTo>
                  <a:pt x="1982600" y="1815552"/>
                </a:lnTo>
                <a:lnTo>
                  <a:pt x="2001245" y="1813169"/>
                </a:lnTo>
                <a:lnTo>
                  <a:pt x="2333279" y="1772269"/>
                </a:lnTo>
                <a:lnTo>
                  <a:pt x="2329708" y="1768695"/>
                </a:lnTo>
                <a:lnTo>
                  <a:pt x="2315427" y="1753208"/>
                </a:lnTo>
                <a:close/>
                <a:moveTo>
                  <a:pt x="556960" y="1723458"/>
                </a:moveTo>
                <a:lnTo>
                  <a:pt x="437158" y="1729005"/>
                </a:lnTo>
                <a:lnTo>
                  <a:pt x="403042" y="1730590"/>
                </a:lnTo>
                <a:lnTo>
                  <a:pt x="384001" y="1731779"/>
                </a:lnTo>
                <a:lnTo>
                  <a:pt x="171372" y="1750401"/>
                </a:lnTo>
                <a:lnTo>
                  <a:pt x="160662" y="1756741"/>
                </a:lnTo>
                <a:lnTo>
                  <a:pt x="96397" y="1792797"/>
                </a:lnTo>
                <a:lnTo>
                  <a:pt x="433985" y="1742080"/>
                </a:lnTo>
                <a:lnTo>
                  <a:pt x="472861" y="1736137"/>
                </a:lnTo>
                <a:lnTo>
                  <a:pt x="480398" y="1734948"/>
                </a:lnTo>
                <a:lnTo>
                  <a:pt x="556960" y="1723458"/>
                </a:lnTo>
                <a:close/>
                <a:moveTo>
                  <a:pt x="2125014" y="1711116"/>
                </a:moveTo>
                <a:lnTo>
                  <a:pt x="2005212" y="1717073"/>
                </a:lnTo>
                <a:lnTo>
                  <a:pt x="1970699" y="1718661"/>
                </a:lnTo>
                <a:lnTo>
                  <a:pt x="1952054" y="1719455"/>
                </a:lnTo>
                <a:lnTo>
                  <a:pt x="1739822" y="1738516"/>
                </a:lnTo>
                <a:lnTo>
                  <a:pt x="1728318" y="1744869"/>
                </a:lnTo>
                <a:lnTo>
                  <a:pt x="1664450" y="1781005"/>
                </a:lnTo>
                <a:lnTo>
                  <a:pt x="2002435" y="1730177"/>
                </a:lnTo>
                <a:lnTo>
                  <a:pt x="2040517" y="1724221"/>
                </a:lnTo>
                <a:lnTo>
                  <a:pt x="2048848" y="1723029"/>
                </a:lnTo>
                <a:lnTo>
                  <a:pt x="2125014" y="1711116"/>
                </a:lnTo>
                <a:close/>
                <a:moveTo>
                  <a:pt x="705721" y="1603403"/>
                </a:moveTo>
                <a:lnTo>
                  <a:pt x="704927" y="1603799"/>
                </a:lnTo>
                <a:lnTo>
                  <a:pt x="703737" y="1604591"/>
                </a:lnTo>
                <a:lnTo>
                  <a:pt x="703341" y="1605780"/>
                </a:lnTo>
                <a:lnTo>
                  <a:pt x="703341" y="1606969"/>
                </a:lnTo>
                <a:lnTo>
                  <a:pt x="703737" y="1607761"/>
                </a:lnTo>
                <a:lnTo>
                  <a:pt x="704134" y="1608950"/>
                </a:lnTo>
                <a:lnTo>
                  <a:pt x="706117" y="1610931"/>
                </a:lnTo>
                <a:lnTo>
                  <a:pt x="709291" y="1613704"/>
                </a:lnTo>
                <a:lnTo>
                  <a:pt x="708498" y="1608157"/>
                </a:lnTo>
                <a:lnTo>
                  <a:pt x="708101" y="1606572"/>
                </a:lnTo>
                <a:lnTo>
                  <a:pt x="707704" y="1604591"/>
                </a:lnTo>
                <a:lnTo>
                  <a:pt x="706514" y="1603799"/>
                </a:lnTo>
                <a:lnTo>
                  <a:pt x="705721" y="1603403"/>
                </a:lnTo>
                <a:close/>
                <a:moveTo>
                  <a:pt x="2273774" y="1591194"/>
                </a:moveTo>
                <a:lnTo>
                  <a:pt x="2272981" y="1591989"/>
                </a:lnTo>
                <a:lnTo>
                  <a:pt x="2272188" y="1592783"/>
                </a:lnTo>
                <a:lnTo>
                  <a:pt x="2270997" y="1593577"/>
                </a:lnTo>
                <a:lnTo>
                  <a:pt x="2270997" y="1594768"/>
                </a:lnTo>
                <a:lnTo>
                  <a:pt x="2271791" y="1595562"/>
                </a:lnTo>
                <a:lnTo>
                  <a:pt x="2272584" y="1596754"/>
                </a:lnTo>
                <a:lnTo>
                  <a:pt x="2274568" y="1599136"/>
                </a:lnTo>
                <a:lnTo>
                  <a:pt x="2277345" y="1601519"/>
                </a:lnTo>
                <a:lnTo>
                  <a:pt x="2276551" y="1595960"/>
                </a:lnTo>
                <a:lnTo>
                  <a:pt x="2276154" y="1593974"/>
                </a:lnTo>
                <a:lnTo>
                  <a:pt x="2275361" y="1592783"/>
                </a:lnTo>
                <a:lnTo>
                  <a:pt x="2274568" y="1591989"/>
                </a:lnTo>
                <a:lnTo>
                  <a:pt x="2273774" y="1591194"/>
                </a:lnTo>
                <a:close/>
                <a:moveTo>
                  <a:pt x="1138894" y="1506537"/>
                </a:moveTo>
                <a:lnTo>
                  <a:pt x="1284824" y="1506537"/>
                </a:lnTo>
                <a:lnTo>
                  <a:pt x="1284824" y="1722674"/>
                </a:lnTo>
                <a:lnTo>
                  <a:pt x="1454151" y="1722674"/>
                </a:lnTo>
                <a:lnTo>
                  <a:pt x="1454151" y="1868487"/>
                </a:lnTo>
                <a:lnTo>
                  <a:pt x="969963" y="1868487"/>
                </a:lnTo>
                <a:lnTo>
                  <a:pt x="969963" y="1722674"/>
                </a:lnTo>
                <a:lnTo>
                  <a:pt x="1138894" y="1722674"/>
                </a:lnTo>
                <a:lnTo>
                  <a:pt x="1138894" y="1506537"/>
                </a:lnTo>
                <a:close/>
                <a:moveTo>
                  <a:pt x="601390" y="1379537"/>
                </a:moveTo>
                <a:lnTo>
                  <a:pt x="614084" y="1379537"/>
                </a:lnTo>
                <a:lnTo>
                  <a:pt x="625985" y="1380329"/>
                </a:lnTo>
                <a:lnTo>
                  <a:pt x="638679" y="1381518"/>
                </a:lnTo>
                <a:lnTo>
                  <a:pt x="651373" y="1383895"/>
                </a:lnTo>
                <a:lnTo>
                  <a:pt x="664068" y="1385876"/>
                </a:lnTo>
                <a:lnTo>
                  <a:pt x="676762" y="1388650"/>
                </a:lnTo>
                <a:lnTo>
                  <a:pt x="689456" y="1392216"/>
                </a:lnTo>
                <a:lnTo>
                  <a:pt x="701754" y="1396178"/>
                </a:lnTo>
                <a:lnTo>
                  <a:pt x="714448" y="1399744"/>
                </a:lnTo>
                <a:lnTo>
                  <a:pt x="725952" y="1404499"/>
                </a:lnTo>
                <a:lnTo>
                  <a:pt x="737853" y="1409254"/>
                </a:lnTo>
                <a:lnTo>
                  <a:pt x="749754" y="1414404"/>
                </a:lnTo>
                <a:lnTo>
                  <a:pt x="760861" y="1419555"/>
                </a:lnTo>
                <a:lnTo>
                  <a:pt x="771969" y="1425499"/>
                </a:lnTo>
                <a:lnTo>
                  <a:pt x="782680" y="1431046"/>
                </a:lnTo>
                <a:lnTo>
                  <a:pt x="792597" y="1436989"/>
                </a:lnTo>
                <a:lnTo>
                  <a:pt x="802911" y="1442932"/>
                </a:lnTo>
                <a:lnTo>
                  <a:pt x="812035" y="1449272"/>
                </a:lnTo>
                <a:lnTo>
                  <a:pt x="820366" y="1455215"/>
                </a:lnTo>
                <a:lnTo>
                  <a:pt x="828696" y="1461555"/>
                </a:lnTo>
                <a:lnTo>
                  <a:pt x="836630" y="1467894"/>
                </a:lnTo>
                <a:lnTo>
                  <a:pt x="843771" y="1474234"/>
                </a:lnTo>
                <a:lnTo>
                  <a:pt x="850118" y="1480574"/>
                </a:lnTo>
                <a:lnTo>
                  <a:pt x="855275" y="1486517"/>
                </a:lnTo>
                <a:lnTo>
                  <a:pt x="860432" y="1492460"/>
                </a:lnTo>
                <a:lnTo>
                  <a:pt x="864796" y="1498404"/>
                </a:lnTo>
                <a:lnTo>
                  <a:pt x="867969" y="1504347"/>
                </a:lnTo>
                <a:lnTo>
                  <a:pt x="870746" y="1509102"/>
                </a:lnTo>
                <a:lnTo>
                  <a:pt x="872333" y="1514649"/>
                </a:lnTo>
                <a:lnTo>
                  <a:pt x="873126" y="1519403"/>
                </a:lnTo>
                <a:lnTo>
                  <a:pt x="873920" y="1526535"/>
                </a:lnTo>
                <a:lnTo>
                  <a:pt x="874713" y="1534064"/>
                </a:lnTo>
                <a:lnTo>
                  <a:pt x="874713" y="1541988"/>
                </a:lnTo>
                <a:lnTo>
                  <a:pt x="874713" y="1549913"/>
                </a:lnTo>
                <a:lnTo>
                  <a:pt x="874316" y="1558629"/>
                </a:lnTo>
                <a:lnTo>
                  <a:pt x="873523" y="1567346"/>
                </a:lnTo>
                <a:lnTo>
                  <a:pt x="872729" y="1576063"/>
                </a:lnTo>
                <a:lnTo>
                  <a:pt x="871539" y="1585573"/>
                </a:lnTo>
                <a:lnTo>
                  <a:pt x="867969" y="1604195"/>
                </a:lnTo>
                <a:lnTo>
                  <a:pt x="863605" y="1624006"/>
                </a:lnTo>
                <a:lnTo>
                  <a:pt x="858052" y="1644610"/>
                </a:lnTo>
                <a:lnTo>
                  <a:pt x="852101" y="1666006"/>
                </a:lnTo>
                <a:lnTo>
                  <a:pt x="844961" y="1687798"/>
                </a:lnTo>
                <a:lnTo>
                  <a:pt x="837820" y="1709986"/>
                </a:lnTo>
                <a:lnTo>
                  <a:pt x="829886" y="1732175"/>
                </a:lnTo>
                <a:lnTo>
                  <a:pt x="821159" y="1755156"/>
                </a:lnTo>
                <a:lnTo>
                  <a:pt x="804101" y="1799929"/>
                </a:lnTo>
                <a:lnTo>
                  <a:pt x="786250" y="1844702"/>
                </a:lnTo>
                <a:lnTo>
                  <a:pt x="764828" y="1907305"/>
                </a:lnTo>
                <a:lnTo>
                  <a:pt x="697787" y="1893437"/>
                </a:lnTo>
                <a:lnTo>
                  <a:pt x="694217" y="1943758"/>
                </a:lnTo>
                <a:lnTo>
                  <a:pt x="684299" y="2047568"/>
                </a:lnTo>
                <a:lnTo>
                  <a:pt x="678745" y="2101850"/>
                </a:lnTo>
                <a:lnTo>
                  <a:pt x="180100" y="2101850"/>
                </a:lnTo>
                <a:lnTo>
                  <a:pt x="173356" y="2032908"/>
                </a:lnTo>
                <a:lnTo>
                  <a:pt x="167802" y="1973078"/>
                </a:lnTo>
                <a:lnTo>
                  <a:pt x="161058" y="1900569"/>
                </a:lnTo>
                <a:lnTo>
                  <a:pt x="147174" y="1904532"/>
                </a:lnTo>
                <a:lnTo>
                  <a:pt x="132496" y="1908098"/>
                </a:lnTo>
                <a:lnTo>
                  <a:pt x="117819" y="1911267"/>
                </a:lnTo>
                <a:lnTo>
                  <a:pt x="103141" y="1913248"/>
                </a:lnTo>
                <a:lnTo>
                  <a:pt x="96397" y="1914041"/>
                </a:lnTo>
                <a:lnTo>
                  <a:pt x="89653" y="1914041"/>
                </a:lnTo>
                <a:lnTo>
                  <a:pt x="82909" y="1914041"/>
                </a:lnTo>
                <a:lnTo>
                  <a:pt x="76562" y="1913645"/>
                </a:lnTo>
                <a:lnTo>
                  <a:pt x="70612" y="1912852"/>
                </a:lnTo>
                <a:lnTo>
                  <a:pt x="65455" y="1911664"/>
                </a:lnTo>
                <a:lnTo>
                  <a:pt x="60298" y="1910079"/>
                </a:lnTo>
                <a:lnTo>
                  <a:pt x="55537" y="1907305"/>
                </a:lnTo>
                <a:lnTo>
                  <a:pt x="47207" y="1865702"/>
                </a:lnTo>
                <a:lnTo>
                  <a:pt x="37686" y="1814193"/>
                </a:lnTo>
                <a:lnTo>
                  <a:pt x="27372" y="1756741"/>
                </a:lnTo>
                <a:lnTo>
                  <a:pt x="18248" y="1697307"/>
                </a:lnTo>
                <a:lnTo>
                  <a:pt x="13488" y="1668779"/>
                </a:lnTo>
                <a:lnTo>
                  <a:pt x="9521" y="1641044"/>
                </a:lnTo>
                <a:lnTo>
                  <a:pt x="6347" y="1614893"/>
                </a:lnTo>
                <a:lnTo>
                  <a:pt x="3174" y="1590723"/>
                </a:lnTo>
                <a:lnTo>
                  <a:pt x="1190" y="1569724"/>
                </a:lnTo>
                <a:lnTo>
                  <a:pt x="397" y="1552290"/>
                </a:lnTo>
                <a:lnTo>
                  <a:pt x="0" y="1537630"/>
                </a:lnTo>
                <a:lnTo>
                  <a:pt x="397" y="1532479"/>
                </a:lnTo>
                <a:lnTo>
                  <a:pt x="793" y="1528120"/>
                </a:lnTo>
                <a:lnTo>
                  <a:pt x="1587" y="1520196"/>
                </a:lnTo>
                <a:lnTo>
                  <a:pt x="3967" y="1512668"/>
                </a:lnTo>
                <a:lnTo>
                  <a:pt x="6347" y="1505139"/>
                </a:lnTo>
                <a:lnTo>
                  <a:pt x="9521" y="1498007"/>
                </a:lnTo>
                <a:lnTo>
                  <a:pt x="13884" y="1490875"/>
                </a:lnTo>
                <a:lnTo>
                  <a:pt x="19041" y="1484140"/>
                </a:lnTo>
                <a:lnTo>
                  <a:pt x="24595" y="1477800"/>
                </a:lnTo>
                <a:lnTo>
                  <a:pt x="30942" y="1471460"/>
                </a:lnTo>
                <a:lnTo>
                  <a:pt x="38083" y="1465517"/>
                </a:lnTo>
                <a:lnTo>
                  <a:pt x="45620" y="1459574"/>
                </a:lnTo>
                <a:lnTo>
                  <a:pt x="53554" y="1454027"/>
                </a:lnTo>
                <a:lnTo>
                  <a:pt x="62281" y="1448480"/>
                </a:lnTo>
                <a:lnTo>
                  <a:pt x="71802" y="1442932"/>
                </a:lnTo>
                <a:lnTo>
                  <a:pt x="81323" y="1438574"/>
                </a:lnTo>
                <a:lnTo>
                  <a:pt x="91637" y="1433423"/>
                </a:lnTo>
                <a:lnTo>
                  <a:pt x="101951" y="1428668"/>
                </a:lnTo>
                <a:lnTo>
                  <a:pt x="112661" y="1424706"/>
                </a:lnTo>
                <a:lnTo>
                  <a:pt x="123769" y="1420348"/>
                </a:lnTo>
                <a:lnTo>
                  <a:pt x="135273" y="1416782"/>
                </a:lnTo>
                <a:lnTo>
                  <a:pt x="147174" y="1412820"/>
                </a:lnTo>
                <a:lnTo>
                  <a:pt x="171372" y="1405688"/>
                </a:lnTo>
                <a:lnTo>
                  <a:pt x="196364" y="1399348"/>
                </a:lnTo>
                <a:lnTo>
                  <a:pt x="221753" y="1393801"/>
                </a:lnTo>
                <a:lnTo>
                  <a:pt x="246744" y="1389442"/>
                </a:lnTo>
                <a:lnTo>
                  <a:pt x="271736" y="1385084"/>
                </a:lnTo>
                <a:lnTo>
                  <a:pt x="296728" y="1381122"/>
                </a:lnTo>
                <a:lnTo>
                  <a:pt x="302678" y="1380726"/>
                </a:lnTo>
                <a:lnTo>
                  <a:pt x="308629" y="1381122"/>
                </a:lnTo>
                <a:lnTo>
                  <a:pt x="388761" y="1665609"/>
                </a:lnTo>
                <a:lnTo>
                  <a:pt x="390745" y="1654515"/>
                </a:lnTo>
                <a:lnTo>
                  <a:pt x="418117" y="1459178"/>
                </a:lnTo>
                <a:lnTo>
                  <a:pt x="410579" y="1440159"/>
                </a:lnTo>
                <a:lnTo>
                  <a:pt x="425654" y="1414404"/>
                </a:lnTo>
                <a:lnTo>
                  <a:pt x="460960" y="1414404"/>
                </a:lnTo>
                <a:lnTo>
                  <a:pt x="475638" y="1440159"/>
                </a:lnTo>
                <a:lnTo>
                  <a:pt x="468497" y="1462744"/>
                </a:lnTo>
                <a:lnTo>
                  <a:pt x="493489" y="1668779"/>
                </a:lnTo>
                <a:lnTo>
                  <a:pt x="559737" y="1390631"/>
                </a:lnTo>
                <a:lnTo>
                  <a:pt x="567274" y="1387065"/>
                </a:lnTo>
                <a:lnTo>
                  <a:pt x="572828" y="1384292"/>
                </a:lnTo>
                <a:lnTo>
                  <a:pt x="576001" y="1382707"/>
                </a:lnTo>
                <a:lnTo>
                  <a:pt x="576795" y="1381518"/>
                </a:lnTo>
                <a:lnTo>
                  <a:pt x="576795" y="1381122"/>
                </a:lnTo>
                <a:lnTo>
                  <a:pt x="589092" y="1379933"/>
                </a:lnTo>
                <a:lnTo>
                  <a:pt x="601390" y="1379537"/>
                </a:lnTo>
                <a:close/>
                <a:moveTo>
                  <a:pt x="2169443" y="1366837"/>
                </a:moveTo>
                <a:lnTo>
                  <a:pt x="2181741" y="1366837"/>
                </a:lnTo>
                <a:lnTo>
                  <a:pt x="2194435" y="1367631"/>
                </a:lnTo>
                <a:lnTo>
                  <a:pt x="2207129" y="1369219"/>
                </a:lnTo>
                <a:lnTo>
                  <a:pt x="2219824" y="1370808"/>
                </a:lnTo>
                <a:lnTo>
                  <a:pt x="2232518" y="1373190"/>
                </a:lnTo>
                <a:lnTo>
                  <a:pt x="2245212" y="1376367"/>
                </a:lnTo>
                <a:lnTo>
                  <a:pt x="2257510" y="1379544"/>
                </a:lnTo>
                <a:lnTo>
                  <a:pt x="2269807" y="1383515"/>
                </a:lnTo>
                <a:lnTo>
                  <a:pt x="2282105" y="1387089"/>
                </a:lnTo>
                <a:lnTo>
                  <a:pt x="2294402" y="1391854"/>
                </a:lnTo>
                <a:lnTo>
                  <a:pt x="2306303" y="1396619"/>
                </a:lnTo>
                <a:lnTo>
                  <a:pt x="2317807" y="1401384"/>
                </a:lnTo>
                <a:lnTo>
                  <a:pt x="2328915" y="1406943"/>
                </a:lnTo>
                <a:lnTo>
                  <a:pt x="2340022" y="1412503"/>
                </a:lnTo>
                <a:lnTo>
                  <a:pt x="2350733" y="1418459"/>
                </a:lnTo>
                <a:lnTo>
                  <a:pt x="2361047" y="1424415"/>
                </a:lnTo>
                <a:lnTo>
                  <a:pt x="2370568" y="1430769"/>
                </a:lnTo>
                <a:lnTo>
                  <a:pt x="2380089" y="1436725"/>
                </a:lnTo>
                <a:lnTo>
                  <a:pt x="2388816" y="1443079"/>
                </a:lnTo>
                <a:lnTo>
                  <a:pt x="2397147" y="1449035"/>
                </a:lnTo>
                <a:lnTo>
                  <a:pt x="2404684" y="1455389"/>
                </a:lnTo>
                <a:lnTo>
                  <a:pt x="2411428" y="1461742"/>
                </a:lnTo>
                <a:lnTo>
                  <a:pt x="2417775" y="1468096"/>
                </a:lnTo>
                <a:lnTo>
                  <a:pt x="2423725" y="1474052"/>
                </a:lnTo>
                <a:lnTo>
                  <a:pt x="2428882" y="1480008"/>
                </a:lnTo>
                <a:lnTo>
                  <a:pt x="2432849" y="1485965"/>
                </a:lnTo>
                <a:lnTo>
                  <a:pt x="2436419" y="1491524"/>
                </a:lnTo>
                <a:lnTo>
                  <a:pt x="2438800" y="1497083"/>
                </a:lnTo>
                <a:lnTo>
                  <a:pt x="2440386" y="1502246"/>
                </a:lnTo>
                <a:lnTo>
                  <a:pt x="2441180" y="1507011"/>
                </a:lnTo>
                <a:lnTo>
                  <a:pt x="2442370" y="1514158"/>
                </a:lnTo>
                <a:lnTo>
                  <a:pt x="2442766" y="1521703"/>
                </a:lnTo>
                <a:lnTo>
                  <a:pt x="2443163" y="1529645"/>
                </a:lnTo>
                <a:lnTo>
                  <a:pt x="2443163" y="1537984"/>
                </a:lnTo>
                <a:lnTo>
                  <a:pt x="2442766" y="1546323"/>
                </a:lnTo>
                <a:lnTo>
                  <a:pt x="2441973" y="1554662"/>
                </a:lnTo>
                <a:lnTo>
                  <a:pt x="2440386" y="1563795"/>
                </a:lnTo>
                <a:lnTo>
                  <a:pt x="2439196" y="1573325"/>
                </a:lnTo>
                <a:lnTo>
                  <a:pt x="2436023" y="1592386"/>
                </a:lnTo>
                <a:lnTo>
                  <a:pt x="2431659" y="1612240"/>
                </a:lnTo>
                <a:lnTo>
                  <a:pt x="2426105" y="1632889"/>
                </a:lnTo>
                <a:lnTo>
                  <a:pt x="2419758" y="1653935"/>
                </a:lnTo>
                <a:lnTo>
                  <a:pt x="2413014" y="1675775"/>
                </a:lnTo>
                <a:lnTo>
                  <a:pt x="2405477" y="1698012"/>
                </a:lnTo>
                <a:lnTo>
                  <a:pt x="2397543" y="1720647"/>
                </a:lnTo>
                <a:lnTo>
                  <a:pt x="2389609" y="1742884"/>
                </a:lnTo>
                <a:lnTo>
                  <a:pt x="2372155" y="1788550"/>
                </a:lnTo>
                <a:lnTo>
                  <a:pt x="2354700" y="1833024"/>
                </a:lnTo>
                <a:lnTo>
                  <a:pt x="2333279" y="1895765"/>
                </a:lnTo>
                <a:lnTo>
                  <a:pt x="2265840" y="1881866"/>
                </a:lnTo>
                <a:lnTo>
                  <a:pt x="2262270" y="1932297"/>
                </a:lnTo>
                <a:lnTo>
                  <a:pt x="2252749" y="2035938"/>
                </a:lnTo>
                <a:lnTo>
                  <a:pt x="2247196" y="2090737"/>
                </a:lnTo>
                <a:lnTo>
                  <a:pt x="1748153" y="2090737"/>
                </a:lnTo>
                <a:lnTo>
                  <a:pt x="1741409" y="2021643"/>
                </a:lnTo>
                <a:lnTo>
                  <a:pt x="1735459" y="1961682"/>
                </a:lnTo>
                <a:lnTo>
                  <a:pt x="1729112" y="1889014"/>
                </a:lnTo>
                <a:lnTo>
                  <a:pt x="1714831" y="1892985"/>
                </a:lnTo>
                <a:lnTo>
                  <a:pt x="1700550" y="1896956"/>
                </a:lnTo>
                <a:lnTo>
                  <a:pt x="1685872" y="1899736"/>
                </a:lnTo>
                <a:lnTo>
                  <a:pt x="1671591" y="1901721"/>
                </a:lnTo>
                <a:lnTo>
                  <a:pt x="1664450" y="1902118"/>
                </a:lnTo>
                <a:lnTo>
                  <a:pt x="1657707" y="1902515"/>
                </a:lnTo>
                <a:lnTo>
                  <a:pt x="1651359" y="1902515"/>
                </a:lnTo>
                <a:lnTo>
                  <a:pt x="1645012" y="1902118"/>
                </a:lnTo>
                <a:lnTo>
                  <a:pt x="1639062" y="1901324"/>
                </a:lnTo>
                <a:lnTo>
                  <a:pt x="1633111" y="1900133"/>
                </a:lnTo>
                <a:lnTo>
                  <a:pt x="1627954" y="1898544"/>
                </a:lnTo>
                <a:lnTo>
                  <a:pt x="1623591" y="1895765"/>
                </a:lnTo>
                <a:lnTo>
                  <a:pt x="1615260" y="1854070"/>
                </a:lnTo>
                <a:lnTo>
                  <a:pt x="1605739" y="1802448"/>
                </a:lnTo>
                <a:lnTo>
                  <a:pt x="1595822" y="1744869"/>
                </a:lnTo>
                <a:lnTo>
                  <a:pt x="1585905" y="1685305"/>
                </a:lnTo>
                <a:lnTo>
                  <a:pt x="1581938" y="1656715"/>
                </a:lnTo>
                <a:lnTo>
                  <a:pt x="1577574" y="1628918"/>
                </a:lnTo>
                <a:lnTo>
                  <a:pt x="1574004" y="1602710"/>
                </a:lnTo>
                <a:lnTo>
                  <a:pt x="1571624" y="1578885"/>
                </a:lnTo>
                <a:lnTo>
                  <a:pt x="1569640" y="1557442"/>
                </a:lnTo>
                <a:lnTo>
                  <a:pt x="1568450" y="1539969"/>
                </a:lnTo>
                <a:lnTo>
                  <a:pt x="1568450" y="1525674"/>
                </a:lnTo>
                <a:lnTo>
                  <a:pt x="1568847" y="1520115"/>
                </a:lnTo>
                <a:lnTo>
                  <a:pt x="1569244" y="1515747"/>
                </a:lnTo>
                <a:lnTo>
                  <a:pt x="1570037" y="1507805"/>
                </a:lnTo>
                <a:lnTo>
                  <a:pt x="1571624" y="1500260"/>
                </a:lnTo>
                <a:lnTo>
                  <a:pt x="1574004" y="1492715"/>
                </a:lnTo>
                <a:lnTo>
                  <a:pt x="1577574" y="1485568"/>
                </a:lnTo>
                <a:lnTo>
                  <a:pt x="1581938" y="1478420"/>
                </a:lnTo>
                <a:lnTo>
                  <a:pt x="1586698" y="1471669"/>
                </a:lnTo>
                <a:lnTo>
                  <a:pt x="1592649" y="1465316"/>
                </a:lnTo>
                <a:lnTo>
                  <a:pt x="1598996" y="1458962"/>
                </a:lnTo>
                <a:lnTo>
                  <a:pt x="1605739" y="1452609"/>
                </a:lnTo>
                <a:lnTo>
                  <a:pt x="1613277" y="1447050"/>
                </a:lnTo>
                <a:lnTo>
                  <a:pt x="1622004" y="1441093"/>
                </a:lnTo>
                <a:lnTo>
                  <a:pt x="1630335" y="1435534"/>
                </a:lnTo>
                <a:lnTo>
                  <a:pt x="1639459" y="1430769"/>
                </a:lnTo>
                <a:lnTo>
                  <a:pt x="1649376" y="1425607"/>
                </a:lnTo>
                <a:lnTo>
                  <a:pt x="1659293" y="1420842"/>
                </a:lnTo>
                <a:lnTo>
                  <a:pt x="1670004" y="1416474"/>
                </a:lnTo>
                <a:lnTo>
                  <a:pt x="1680715" y="1412106"/>
                </a:lnTo>
                <a:lnTo>
                  <a:pt x="1692219" y="1407737"/>
                </a:lnTo>
                <a:lnTo>
                  <a:pt x="1703723" y="1404164"/>
                </a:lnTo>
                <a:lnTo>
                  <a:pt x="1715227" y="1400193"/>
                </a:lnTo>
                <a:lnTo>
                  <a:pt x="1739426" y="1393045"/>
                </a:lnTo>
                <a:lnTo>
                  <a:pt x="1764418" y="1386692"/>
                </a:lnTo>
                <a:lnTo>
                  <a:pt x="1789409" y="1381132"/>
                </a:lnTo>
                <a:lnTo>
                  <a:pt x="1814798" y="1376764"/>
                </a:lnTo>
                <a:lnTo>
                  <a:pt x="1840186" y="1372396"/>
                </a:lnTo>
                <a:lnTo>
                  <a:pt x="1864781" y="1368822"/>
                </a:lnTo>
                <a:lnTo>
                  <a:pt x="1870335" y="1368425"/>
                </a:lnTo>
                <a:lnTo>
                  <a:pt x="1876286" y="1368822"/>
                </a:lnTo>
                <a:lnTo>
                  <a:pt x="1956815" y="1653538"/>
                </a:lnTo>
                <a:lnTo>
                  <a:pt x="1958402" y="1642419"/>
                </a:lnTo>
                <a:lnTo>
                  <a:pt x="1986170" y="1446653"/>
                </a:lnTo>
                <a:lnTo>
                  <a:pt x="1978236" y="1427195"/>
                </a:lnTo>
                <a:lnTo>
                  <a:pt x="1993707" y="1401781"/>
                </a:lnTo>
                <a:lnTo>
                  <a:pt x="2029013" y="1401384"/>
                </a:lnTo>
                <a:lnTo>
                  <a:pt x="2043691" y="1427195"/>
                </a:lnTo>
                <a:lnTo>
                  <a:pt x="2036947" y="1450226"/>
                </a:lnTo>
                <a:lnTo>
                  <a:pt x="2061939" y="1656715"/>
                </a:lnTo>
                <a:lnTo>
                  <a:pt x="2127790" y="1377558"/>
                </a:lnTo>
                <a:lnTo>
                  <a:pt x="2134931" y="1374382"/>
                </a:lnTo>
                <a:lnTo>
                  <a:pt x="2140881" y="1371602"/>
                </a:lnTo>
                <a:lnTo>
                  <a:pt x="2144452" y="1369617"/>
                </a:lnTo>
                <a:lnTo>
                  <a:pt x="2144848" y="1369219"/>
                </a:lnTo>
                <a:lnTo>
                  <a:pt x="2145245" y="1368822"/>
                </a:lnTo>
                <a:lnTo>
                  <a:pt x="2157146" y="1367234"/>
                </a:lnTo>
                <a:lnTo>
                  <a:pt x="2169443" y="1366837"/>
                </a:lnTo>
                <a:close/>
                <a:moveTo>
                  <a:pt x="457200" y="911225"/>
                </a:moveTo>
                <a:lnTo>
                  <a:pt x="471091" y="912017"/>
                </a:lnTo>
                <a:lnTo>
                  <a:pt x="484188" y="913204"/>
                </a:lnTo>
                <a:lnTo>
                  <a:pt x="496888" y="914788"/>
                </a:lnTo>
                <a:lnTo>
                  <a:pt x="509191" y="917163"/>
                </a:lnTo>
                <a:lnTo>
                  <a:pt x="520700" y="919934"/>
                </a:lnTo>
                <a:lnTo>
                  <a:pt x="532210" y="923497"/>
                </a:lnTo>
                <a:lnTo>
                  <a:pt x="542529" y="926664"/>
                </a:lnTo>
                <a:lnTo>
                  <a:pt x="552847" y="930623"/>
                </a:lnTo>
                <a:lnTo>
                  <a:pt x="561975" y="934582"/>
                </a:lnTo>
                <a:lnTo>
                  <a:pt x="570707" y="938936"/>
                </a:lnTo>
                <a:lnTo>
                  <a:pt x="579041" y="943291"/>
                </a:lnTo>
                <a:lnTo>
                  <a:pt x="586979" y="947646"/>
                </a:lnTo>
                <a:lnTo>
                  <a:pt x="593725" y="952000"/>
                </a:lnTo>
                <a:lnTo>
                  <a:pt x="606029" y="959918"/>
                </a:lnTo>
                <a:lnTo>
                  <a:pt x="615554" y="967440"/>
                </a:lnTo>
                <a:lnTo>
                  <a:pt x="622300" y="973378"/>
                </a:lnTo>
                <a:lnTo>
                  <a:pt x="627857" y="978524"/>
                </a:lnTo>
                <a:lnTo>
                  <a:pt x="625872" y="982483"/>
                </a:lnTo>
                <a:lnTo>
                  <a:pt x="623491" y="986838"/>
                </a:lnTo>
                <a:lnTo>
                  <a:pt x="620316" y="992380"/>
                </a:lnTo>
                <a:lnTo>
                  <a:pt x="615950" y="999110"/>
                </a:lnTo>
                <a:lnTo>
                  <a:pt x="609997" y="1005840"/>
                </a:lnTo>
                <a:lnTo>
                  <a:pt x="603647" y="1012966"/>
                </a:lnTo>
                <a:lnTo>
                  <a:pt x="600075" y="1016133"/>
                </a:lnTo>
                <a:lnTo>
                  <a:pt x="595710" y="1019696"/>
                </a:lnTo>
                <a:lnTo>
                  <a:pt x="591344" y="1022467"/>
                </a:lnTo>
                <a:lnTo>
                  <a:pt x="586979" y="1026030"/>
                </a:lnTo>
                <a:lnTo>
                  <a:pt x="581819" y="1028405"/>
                </a:lnTo>
                <a:lnTo>
                  <a:pt x="576660" y="1031176"/>
                </a:lnTo>
                <a:lnTo>
                  <a:pt x="571104" y="1033156"/>
                </a:lnTo>
                <a:lnTo>
                  <a:pt x="565547" y="1035135"/>
                </a:lnTo>
                <a:lnTo>
                  <a:pt x="559594" y="1036323"/>
                </a:lnTo>
                <a:lnTo>
                  <a:pt x="552847" y="1037510"/>
                </a:lnTo>
                <a:lnTo>
                  <a:pt x="546100" y="1038302"/>
                </a:lnTo>
                <a:lnTo>
                  <a:pt x="538957" y="1038302"/>
                </a:lnTo>
                <a:lnTo>
                  <a:pt x="531813" y="1037510"/>
                </a:lnTo>
                <a:lnTo>
                  <a:pt x="523479" y="1035927"/>
                </a:lnTo>
                <a:lnTo>
                  <a:pt x="515541" y="1034343"/>
                </a:lnTo>
                <a:lnTo>
                  <a:pt x="507207" y="1031572"/>
                </a:lnTo>
                <a:lnTo>
                  <a:pt x="498872" y="1028009"/>
                </a:lnTo>
                <a:lnTo>
                  <a:pt x="489347" y="1024446"/>
                </a:lnTo>
                <a:lnTo>
                  <a:pt x="479029" y="1019300"/>
                </a:lnTo>
                <a:lnTo>
                  <a:pt x="467916" y="1014945"/>
                </a:lnTo>
                <a:lnTo>
                  <a:pt x="511969" y="1034739"/>
                </a:lnTo>
                <a:lnTo>
                  <a:pt x="532210" y="1043844"/>
                </a:lnTo>
                <a:lnTo>
                  <a:pt x="541735" y="1047803"/>
                </a:lnTo>
                <a:lnTo>
                  <a:pt x="551260" y="1050970"/>
                </a:lnTo>
                <a:lnTo>
                  <a:pt x="560785" y="1053741"/>
                </a:lnTo>
                <a:lnTo>
                  <a:pt x="569119" y="1055721"/>
                </a:lnTo>
                <a:lnTo>
                  <a:pt x="577454" y="1056908"/>
                </a:lnTo>
                <a:lnTo>
                  <a:pt x="585788" y="1057700"/>
                </a:lnTo>
                <a:lnTo>
                  <a:pt x="592932" y="1056908"/>
                </a:lnTo>
                <a:lnTo>
                  <a:pt x="596504" y="1056512"/>
                </a:lnTo>
                <a:lnTo>
                  <a:pt x="600075" y="1055721"/>
                </a:lnTo>
                <a:lnTo>
                  <a:pt x="602854" y="1054533"/>
                </a:lnTo>
                <a:lnTo>
                  <a:pt x="606425" y="1053345"/>
                </a:lnTo>
                <a:lnTo>
                  <a:pt x="609204" y="1051762"/>
                </a:lnTo>
                <a:lnTo>
                  <a:pt x="611585" y="1049387"/>
                </a:lnTo>
                <a:lnTo>
                  <a:pt x="613569" y="1063638"/>
                </a:lnTo>
                <a:lnTo>
                  <a:pt x="613966" y="1076702"/>
                </a:lnTo>
                <a:lnTo>
                  <a:pt x="613966" y="1088974"/>
                </a:lnTo>
                <a:lnTo>
                  <a:pt x="613172" y="1100851"/>
                </a:lnTo>
                <a:lnTo>
                  <a:pt x="615554" y="1098871"/>
                </a:lnTo>
                <a:lnTo>
                  <a:pt x="616347" y="1098476"/>
                </a:lnTo>
                <a:lnTo>
                  <a:pt x="617538" y="1098080"/>
                </a:lnTo>
                <a:lnTo>
                  <a:pt x="619522" y="1098476"/>
                </a:lnTo>
                <a:lnTo>
                  <a:pt x="621110" y="1099267"/>
                </a:lnTo>
                <a:lnTo>
                  <a:pt x="622300" y="1100851"/>
                </a:lnTo>
                <a:lnTo>
                  <a:pt x="623888" y="1102434"/>
                </a:lnTo>
                <a:lnTo>
                  <a:pt x="625079" y="1105601"/>
                </a:lnTo>
                <a:lnTo>
                  <a:pt x="626666" y="1108373"/>
                </a:lnTo>
                <a:lnTo>
                  <a:pt x="628650" y="1115498"/>
                </a:lnTo>
                <a:lnTo>
                  <a:pt x="630635" y="1124999"/>
                </a:lnTo>
                <a:lnTo>
                  <a:pt x="631825" y="1134896"/>
                </a:lnTo>
                <a:lnTo>
                  <a:pt x="632619" y="1146377"/>
                </a:lnTo>
                <a:lnTo>
                  <a:pt x="633413" y="1158649"/>
                </a:lnTo>
                <a:lnTo>
                  <a:pt x="632619" y="1170525"/>
                </a:lnTo>
                <a:lnTo>
                  <a:pt x="631825" y="1182006"/>
                </a:lnTo>
                <a:lnTo>
                  <a:pt x="630635" y="1191903"/>
                </a:lnTo>
                <a:lnTo>
                  <a:pt x="628650" y="1201404"/>
                </a:lnTo>
                <a:lnTo>
                  <a:pt x="626666" y="1208530"/>
                </a:lnTo>
                <a:lnTo>
                  <a:pt x="625079" y="1211301"/>
                </a:lnTo>
                <a:lnTo>
                  <a:pt x="623888" y="1214072"/>
                </a:lnTo>
                <a:lnTo>
                  <a:pt x="622300" y="1216051"/>
                </a:lnTo>
                <a:lnTo>
                  <a:pt x="621110" y="1217635"/>
                </a:lnTo>
                <a:lnTo>
                  <a:pt x="619522" y="1218427"/>
                </a:lnTo>
                <a:lnTo>
                  <a:pt x="617538" y="1218823"/>
                </a:lnTo>
                <a:lnTo>
                  <a:pt x="615950" y="1218427"/>
                </a:lnTo>
                <a:lnTo>
                  <a:pt x="614760" y="1217239"/>
                </a:lnTo>
                <a:lnTo>
                  <a:pt x="613172" y="1216051"/>
                </a:lnTo>
                <a:lnTo>
                  <a:pt x="611585" y="1213676"/>
                </a:lnTo>
                <a:lnTo>
                  <a:pt x="609997" y="1210905"/>
                </a:lnTo>
                <a:lnTo>
                  <a:pt x="608807" y="1207738"/>
                </a:lnTo>
                <a:lnTo>
                  <a:pt x="606822" y="1199820"/>
                </a:lnTo>
                <a:lnTo>
                  <a:pt x="604838" y="1210113"/>
                </a:lnTo>
                <a:lnTo>
                  <a:pt x="603250" y="1220802"/>
                </a:lnTo>
                <a:lnTo>
                  <a:pt x="600869" y="1230303"/>
                </a:lnTo>
                <a:lnTo>
                  <a:pt x="598091" y="1240596"/>
                </a:lnTo>
                <a:lnTo>
                  <a:pt x="595313" y="1249701"/>
                </a:lnTo>
                <a:lnTo>
                  <a:pt x="591741" y="1258806"/>
                </a:lnTo>
                <a:lnTo>
                  <a:pt x="588169" y="1267912"/>
                </a:lnTo>
                <a:lnTo>
                  <a:pt x="584200" y="1276621"/>
                </a:lnTo>
                <a:lnTo>
                  <a:pt x="579835" y="1284934"/>
                </a:lnTo>
                <a:lnTo>
                  <a:pt x="575072" y="1292852"/>
                </a:lnTo>
                <a:lnTo>
                  <a:pt x="570310" y="1300770"/>
                </a:lnTo>
                <a:lnTo>
                  <a:pt x="565547" y="1308291"/>
                </a:lnTo>
                <a:lnTo>
                  <a:pt x="559991" y="1315417"/>
                </a:lnTo>
                <a:lnTo>
                  <a:pt x="554435" y="1322147"/>
                </a:lnTo>
                <a:lnTo>
                  <a:pt x="548482" y="1328481"/>
                </a:lnTo>
                <a:lnTo>
                  <a:pt x="542529" y="1334815"/>
                </a:lnTo>
                <a:lnTo>
                  <a:pt x="536575" y="1340357"/>
                </a:lnTo>
                <a:lnTo>
                  <a:pt x="530225" y="1345900"/>
                </a:lnTo>
                <a:lnTo>
                  <a:pt x="523875" y="1351046"/>
                </a:lnTo>
                <a:lnTo>
                  <a:pt x="517922" y="1356193"/>
                </a:lnTo>
                <a:lnTo>
                  <a:pt x="511572" y="1360151"/>
                </a:lnTo>
                <a:lnTo>
                  <a:pt x="504825" y="1364506"/>
                </a:lnTo>
                <a:lnTo>
                  <a:pt x="498475" y="1368465"/>
                </a:lnTo>
                <a:lnTo>
                  <a:pt x="491729" y="1371632"/>
                </a:lnTo>
                <a:lnTo>
                  <a:pt x="485379" y="1374799"/>
                </a:lnTo>
                <a:lnTo>
                  <a:pt x="478632" y="1377174"/>
                </a:lnTo>
                <a:lnTo>
                  <a:pt x="471885" y="1379153"/>
                </a:lnTo>
                <a:lnTo>
                  <a:pt x="465535" y="1380737"/>
                </a:lnTo>
                <a:lnTo>
                  <a:pt x="459185" y="1382716"/>
                </a:lnTo>
                <a:lnTo>
                  <a:pt x="452835" y="1383508"/>
                </a:lnTo>
                <a:lnTo>
                  <a:pt x="446485" y="1384300"/>
                </a:lnTo>
                <a:lnTo>
                  <a:pt x="440532" y="1384300"/>
                </a:lnTo>
                <a:lnTo>
                  <a:pt x="435372" y="1384300"/>
                </a:lnTo>
                <a:lnTo>
                  <a:pt x="430610" y="1383508"/>
                </a:lnTo>
                <a:lnTo>
                  <a:pt x="425054" y="1382716"/>
                </a:lnTo>
                <a:lnTo>
                  <a:pt x="419497" y="1380737"/>
                </a:lnTo>
                <a:lnTo>
                  <a:pt x="413544" y="1378758"/>
                </a:lnTo>
                <a:lnTo>
                  <a:pt x="407591" y="1376778"/>
                </a:lnTo>
                <a:lnTo>
                  <a:pt x="401638" y="1374007"/>
                </a:lnTo>
                <a:lnTo>
                  <a:pt x="395288" y="1370840"/>
                </a:lnTo>
                <a:lnTo>
                  <a:pt x="389732" y="1367277"/>
                </a:lnTo>
                <a:lnTo>
                  <a:pt x="383382" y="1363714"/>
                </a:lnTo>
                <a:lnTo>
                  <a:pt x="377032" y="1359360"/>
                </a:lnTo>
                <a:lnTo>
                  <a:pt x="370682" y="1355005"/>
                </a:lnTo>
                <a:lnTo>
                  <a:pt x="364332" y="1350254"/>
                </a:lnTo>
                <a:lnTo>
                  <a:pt x="357982" y="1345108"/>
                </a:lnTo>
                <a:lnTo>
                  <a:pt x="351632" y="1339566"/>
                </a:lnTo>
                <a:lnTo>
                  <a:pt x="345282" y="1333627"/>
                </a:lnTo>
                <a:lnTo>
                  <a:pt x="339329" y="1327689"/>
                </a:lnTo>
                <a:lnTo>
                  <a:pt x="332979" y="1321355"/>
                </a:lnTo>
                <a:lnTo>
                  <a:pt x="327025" y="1314625"/>
                </a:lnTo>
                <a:lnTo>
                  <a:pt x="321072" y="1307895"/>
                </a:lnTo>
                <a:lnTo>
                  <a:pt x="315913" y="1300770"/>
                </a:lnTo>
                <a:lnTo>
                  <a:pt x="310357" y="1292852"/>
                </a:lnTo>
                <a:lnTo>
                  <a:pt x="304800" y="1285330"/>
                </a:lnTo>
                <a:lnTo>
                  <a:pt x="299641" y="1277413"/>
                </a:lnTo>
                <a:lnTo>
                  <a:pt x="294879" y="1269099"/>
                </a:lnTo>
                <a:lnTo>
                  <a:pt x="290116" y="1260786"/>
                </a:lnTo>
                <a:lnTo>
                  <a:pt x="285750" y="1252076"/>
                </a:lnTo>
                <a:lnTo>
                  <a:pt x="281782" y="1243367"/>
                </a:lnTo>
                <a:lnTo>
                  <a:pt x="277813" y="1234658"/>
                </a:lnTo>
                <a:lnTo>
                  <a:pt x="274638" y="1225157"/>
                </a:lnTo>
                <a:lnTo>
                  <a:pt x="271066" y="1216051"/>
                </a:lnTo>
                <a:lnTo>
                  <a:pt x="268685" y="1206550"/>
                </a:lnTo>
                <a:lnTo>
                  <a:pt x="266304" y="1212884"/>
                </a:lnTo>
                <a:lnTo>
                  <a:pt x="263922" y="1217635"/>
                </a:lnTo>
                <a:lnTo>
                  <a:pt x="262732" y="1219614"/>
                </a:lnTo>
                <a:lnTo>
                  <a:pt x="261541" y="1220802"/>
                </a:lnTo>
                <a:lnTo>
                  <a:pt x="259557" y="1221594"/>
                </a:lnTo>
                <a:lnTo>
                  <a:pt x="258366" y="1221990"/>
                </a:lnTo>
                <a:lnTo>
                  <a:pt x="256779" y="1221594"/>
                </a:lnTo>
                <a:lnTo>
                  <a:pt x="255191" y="1220802"/>
                </a:lnTo>
                <a:lnTo>
                  <a:pt x="254000" y="1218823"/>
                </a:lnTo>
                <a:lnTo>
                  <a:pt x="252016" y="1216843"/>
                </a:lnTo>
                <a:lnTo>
                  <a:pt x="250825" y="1214468"/>
                </a:lnTo>
                <a:lnTo>
                  <a:pt x="249635" y="1211301"/>
                </a:lnTo>
                <a:lnTo>
                  <a:pt x="247650" y="1203779"/>
                </a:lnTo>
                <a:lnTo>
                  <a:pt x="245269" y="1195070"/>
                </a:lnTo>
                <a:lnTo>
                  <a:pt x="244079" y="1184777"/>
                </a:lnTo>
                <a:lnTo>
                  <a:pt x="243285" y="1173692"/>
                </a:lnTo>
                <a:lnTo>
                  <a:pt x="242888" y="1161420"/>
                </a:lnTo>
                <a:lnTo>
                  <a:pt x="243285" y="1149148"/>
                </a:lnTo>
                <a:lnTo>
                  <a:pt x="244079" y="1137668"/>
                </a:lnTo>
                <a:lnTo>
                  <a:pt x="245269" y="1127375"/>
                </a:lnTo>
                <a:lnTo>
                  <a:pt x="247650" y="1118665"/>
                </a:lnTo>
                <a:lnTo>
                  <a:pt x="249635" y="1111540"/>
                </a:lnTo>
                <a:lnTo>
                  <a:pt x="250825" y="1107977"/>
                </a:lnTo>
                <a:lnTo>
                  <a:pt x="252016" y="1105601"/>
                </a:lnTo>
                <a:lnTo>
                  <a:pt x="254000" y="1103622"/>
                </a:lnTo>
                <a:lnTo>
                  <a:pt x="255191" y="1102038"/>
                </a:lnTo>
                <a:lnTo>
                  <a:pt x="256779" y="1101247"/>
                </a:lnTo>
                <a:lnTo>
                  <a:pt x="258366" y="1100851"/>
                </a:lnTo>
                <a:lnTo>
                  <a:pt x="259160" y="1101247"/>
                </a:lnTo>
                <a:lnTo>
                  <a:pt x="259954" y="1101643"/>
                </a:lnTo>
                <a:lnTo>
                  <a:pt x="260747" y="1093725"/>
                </a:lnTo>
                <a:lnTo>
                  <a:pt x="261144" y="1085807"/>
                </a:lnTo>
                <a:lnTo>
                  <a:pt x="261938" y="1078682"/>
                </a:lnTo>
                <a:lnTo>
                  <a:pt x="263129" y="1071952"/>
                </a:lnTo>
                <a:lnTo>
                  <a:pt x="262732" y="1063242"/>
                </a:lnTo>
                <a:lnTo>
                  <a:pt x="262335" y="1055325"/>
                </a:lnTo>
                <a:lnTo>
                  <a:pt x="262335" y="1047803"/>
                </a:lnTo>
                <a:lnTo>
                  <a:pt x="262335" y="1040677"/>
                </a:lnTo>
                <a:lnTo>
                  <a:pt x="263129" y="1033947"/>
                </a:lnTo>
                <a:lnTo>
                  <a:pt x="263922" y="1028009"/>
                </a:lnTo>
                <a:lnTo>
                  <a:pt x="265510" y="1022071"/>
                </a:lnTo>
                <a:lnTo>
                  <a:pt x="267494" y="1016925"/>
                </a:lnTo>
                <a:lnTo>
                  <a:pt x="269082" y="1011778"/>
                </a:lnTo>
                <a:lnTo>
                  <a:pt x="271463" y="1007028"/>
                </a:lnTo>
                <a:lnTo>
                  <a:pt x="274241" y="1002277"/>
                </a:lnTo>
                <a:lnTo>
                  <a:pt x="277019" y="998714"/>
                </a:lnTo>
                <a:lnTo>
                  <a:pt x="279797" y="995151"/>
                </a:lnTo>
                <a:lnTo>
                  <a:pt x="283369" y="991984"/>
                </a:lnTo>
                <a:lnTo>
                  <a:pt x="286544" y="988817"/>
                </a:lnTo>
                <a:lnTo>
                  <a:pt x="290910" y="986442"/>
                </a:lnTo>
                <a:lnTo>
                  <a:pt x="273447" y="986442"/>
                </a:lnTo>
                <a:lnTo>
                  <a:pt x="259954" y="986838"/>
                </a:lnTo>
                <a:lnTo>
                  <a:pt x="248841" y="987630"/>
                </a:lnTo>
                <a:lnTo>
                  <a:pt x="256779" y="983671"/>
                </a:lnTo>
                <a:lnTo>
                  <a:pt x="264716" y="978524"/>
                </a:lnTo>
                <a:lnTo>
                  <a:pt x="273050" y="972982"/>
                </a:lnTo>
                <a:lnTo>
                  <a:pt x="281385" y="967044"/>
                </a:lnTo>
                <a:lnTo>
                  <a:pt x="296863" y="956355"/>
                </a:lnTo>
                <a:lnTo>
                  <a:pt x="304007" y="951209"/>
                </a:lnTo>
                <a:lnTo>
                  <a:pt x="310754" y="947250"/>
                </a:lnTo>
                <a:lnTo>
                  <a:pt x="329010" y="938936"/>
                </a:lnTo>
                <a:lnTo>
                  <a:pt x="346472" y="931811"/>
                </a:lnTo>
                <a:lnTo>
                  <a:pt x="363935" y="925872"/>
                </a:lnTo>
                <a:lnTo>
                  <a:pt x="380207" y="921122"/>
                </a:lnTo>
                <a:lnTo>
                  <a:pt x="396875" y="917163"/>
                </a:lnTo>
                <a:lnTo>
                  <a:pt x="412354" y="914392"/>
                </a:lnTo>
                <a:lnTo>
                  <a:pt x="427832" y="912413"/>
                </a:lnTo>
                <a:lnTo>
                  <a:pt x="442516" y="911621"/>
                </a:lnTo>
                <a:lnTo>
                  <a:pt x="457200" y="911225"/>
                </a:lnTo>
                <a:close/>
                <a:moveTo>
                  <a:pt x="2025471" y="898525"/>
                </a:moveTo>
                <a:lnTo>
                  <a:pt x="2038979" y="899319"/>
                </a:lnTo>
                <a:lnTo>
                  <a:pt x="2052486" y="900114"/>
                </a:lnTo>
                <a:lnTo>
                  <a:pt x="2065199" y="902497"/>
                </a:lnTo>
                <a:lnTo>
                  <a:pt x="2077515" y="904483"/>
                </a:lnTo>
                <a:lnTo>
                  <a:pt x="2089433" y="907264"/>
                </a:lnTo>
                <a:lnTo>
                  <a:pt x="2100160" y="910838"/>
                </a:lnTo>
                <a:lnTo>
                  <a:pt x="2110886" y="914016"/>
                </a:lnTo>
                <a:lnTo>
                  <a:pt x="2120818" y="917988"/>
                </a:lnTo>
                <a:lnTo>
                  <a:pt x="2130750" y="922357"/>
                </a:lnTo>
                <a:lnTo>
                  <a:pt x="2139490" y="926329"/>
                </a:lnTo>
                <a:lnTo>
                  <a:pt x="2147436" y="930699"/>
                </a:lnTo>
                <a:lnTo>
                  <a:pt x="2154984" y="934671"/>
                </a:lnTo>
                <a:lnTo>
                  <a:pt x="2162135" y="939437"/>
                </a:lnTo>
                <a:lnTo>
                  <a:pt x="2174451" y="947381"/>
                </a:lnTo>
                <a:lnTo>
                  <a:pt x="2183588" y="954928"/>
                </a:lnTo>
                <a:lnTo>
                  <a:pt x="2191137" y="960489"/>
                </a:lnTo>
                <a:lnTo>
                  <a:pt x="2196301" y="966050"/>
                </a:lnTo>
                <a:lnTo>
                  <a:pt x="2194712" y="970022"/>
                </a:lnTo>
                <a:lnTo>
                  <a:pt x="2192328" y="974392"/>
                </a:lnTo>
                <a:lnTo>
                  <a:pt x="2188753" y="979952"/>
                </a:lnTo>
                <a:lnTo>
                  <a:pt x="2184383" y="986308"/>
                </a:lnTo>
                <a:lnTo>
                  <a:pt x="2178821" y="993458"/>
                </a:lnTo>
                <a:lnTo>
                  <a:pt x="2172067" y="1000210"/>
                </a:lnTo>
                <a:lnTo>
                  <a:pt x="2168094" y="1004182"/>
                </a:lnTo>
                <a:lnTo>
                  <a:pt x="2164519" y="1007360"/>
                </a:lnTo>
                <a:lnTo>
                  <a:pt x="2160149" y="1010537"/>
                </a:lnTo>
                <a:lnTo>
                  <a:pt x="2155382" y="1013318"/>
                </a:lnTo>
                <a:lnTo>
                  <a:pt x="2150614" y="1016496"/>
                </a:lnTo>
                <a:lnTo>
                  <a:pt x="2145450" y="1018879"/>
                </a:lnTo>
                <a:lnTo>
                  <a:pt x="2139888" y="1020865"/>
                </a:lnTo>
                <a:lnTo>
                  <a:pt x="2133928" y="1023248"/>
                </a:lnTo>
                <a:lnTo>
                  <a:pt x="2127572" y="1024440"/>
                </a:lnTo>
                <a:lnTo>
                  <a:pt x="2121216" y="1025234"/>
                </a:lnTo>
                <a:lnTo>
                  <a:pt x="2114462" y="1025631"/>
                </a:lnTo>
                <a:lnTo>
                  <a:pt x="2107311" y="1025631"/>
                </a:lnTo>
                <a:lnTo>
                  <a:pt x="2099763" y="1025234"/>
                </a:lnTo>
                <a:lnTo>
                  <a:pt x="2092214" y="1024043"/>
                </a:lnTo>
                <a:lnTo>
                  <a:pt x="2084269" y="1021659"/>
                </a:lnTo>
                <a:lnTo>
                  <a:pt x="2075926" y="1019276"/>
                </a:lnTo>
                <a:lnTo>
                  <a:pt x="2066788" y="1015701"/>
                </a:lnTo>
                <a:lnTo>
                  <a:pt x="2058048" y="1011729"/>
                </a:lnTo>
                <a:lnTo>
                  <a:pt x="2047322" y="1006963"/>
                </a:lnTo>
                <a:lnTo>
                  <a:pt x="2036595" y="1002196"/>
                </a:lnTo>
                <a:lnTo>
                  <a:pt x="2079899" y="1022454"/>
                </a:lnTo>
                <a:lnTo>
                  <a:pt x="2100557" y="1031589"/>
                </a:lnTo>
                <a:lnTo>
                  <a:pt x="2110489" y="1035164"/>
                </a:lnTo>
                <a:lnTo>
                  <a:pt x="2119626" y="1038739"/>
                </a:lnTo>
                <a:lnTo>
                  <a:pt x="2128764" y="1041520"/>
                </a:lnTo>
                <a:lnTo>
                  <a:pt x="2137901" y="1043903"/>
                </a:lnTo>
                <a:lnTo>
                  <a:pt x="2146244" y="1045095"/>
                </a:lnTo>
                <a:lnTo>
                  <a:pt x="2153792" y="1045492"/>
                </a:lnTo>
                <a:lnTo>
                  <a:pt x="2161341" y="1045095"/>
                </a:lnTo>
                <a:lnTo>
                  <a:pt x="2164916" y="1044697"/>
                </a:lnTo>
                <a:lnTo>
                  <a:pt x="2168094" y="1043903"/>
                </a:lnTo>
                <a:lnTo>
                  <a:pt x="2171670" y="1042314"/>
                </a:lnTo>
                <a:lnTo>
                  <a:pt x="2174451" y="1041122"/>
                </a:lnTo>
                <a:lnTo>
                  <a:pt x="2177629" y="1039534"/>
                </a:lnTo>
                <a:lnTo>
                  <a:pt x="2180410" y="1037548"/>
                </a:lnTo>
                <a:lnTo>
                  <a:pt x="2181602" y="1051450"/>
                </a:lnTo>
                <a:lnTo>
                  <a:pt x="2182396" y="1064955"/>
                </a:lnTo>
                <a:lnTo>
                  <a:pt x="2181999" y="1076871"/>
                </a:lnTo>
                <a:lnTo>
                  <a:pt x="2181602" y="1088787"/>
                </a:lnTo>
                <a:lnTo>
                  <a:pt x="2183588" y="1086801"/>
                </a:lnTo>
                <a:lnTo>
                  <a:pt x="2185177" y="1086404"/>
                </a:lnTo>
                <a:lnTo>
                  <a:pt x="2186369" y="1086007"/>
                </a:lnTo>
                <a:lnTo>
                  <a:pt x="2187958" y="1086404"/>
                </a:lnTo>
                <a:lnTo>
                  <a:pt x="2189150" y="1087199"/>
                </a:lnTo>
                <a:lnTo>
                  <a:pt x="2191137" y="1088390"/>
                </a:lnTo>
                <a:lnTo>
                  <a:pt x="2192328" y="1090376"/>
                </a:lnTo>
                <a:lnTo>
                  <a:pt x="2193520" y="1093157"/>
                </a:lnTo>
                <a:lnTo>
                  <a:pt x="2194712" y="1096334"/>
                </a:lnTo>
                <a:lnTo>
                  <a:pt x="2197096" y="1103484"/>
                </a:lnTo>
                <a:lnTo>
                  <a:pt x="2199082" y="1112620"/>
                </a:lnTo>
                <a:lnTo>
                  <a:pt x="2200671" y="1122947"/>
                </a:lnTo>
                <a:lnTo>
                  <a:pt x="2201466" y="1134466"/>
                </a:lnTo>
                <a:lnTo>
                  <a:pt x="2201863" y="1146780"/>
                </a:lnTo>
                <a:lnTo>
                  <a:pt x="2201466" y="1159093"/>
                </a:lnTo>
                <a:lnTo>
                  <a:pt x="2200671" y="1170215"/>
                </a:lnTo>
                <a:lnTo>
                  <a:pt x="2199082" y="1180542"/>
                </a:lnTo>
                <a:lnTo>
                  <a:pt x="2197096" y="1189281"/>
                </a:lnTo>
                <a:lnTo>
                  <a:pt x="2194712" y="1196828"/>
                </a:lnTo>
                <a:lnTo>
                  <a:pt x="2193520" y="1200005"/>
                </a:lnTo>
                <a:lnTo>
                  <a:pt x="2192328" y="1202389"/>
                </a:lnTo>
                <a:lnTo>
                  <a:pt x="2191137" y="1204375"/>
                </a:lnTo>
                <a:lnTo>
                  <a:pt x="2189150" y="1206361"/>
                </a:lnTo>
                <a:lnTo>
                  <a:pt x="2187958" y="1207155"/>
                </a:lnTo>
                <a:lnTo>
                  <a:pt x="2186369" y="1207155"/>
                </a:lnTo>
                <a:lnTo>
                  <a:pt x="2184780" y="1207155"/>
                </a:lnTo>
                <a:lnTo>
                  <a:pt x="2182794" y="1205566"/>
                </a:lnTo>
                <a:lnTo>
                  <a:pt x="2181602" y="1203978"/>
                </a:lnTo>
                <a:lnTo>
                  <a:pt x="2180013" y="1201991"/>
                </a:lnTo>
                <a:lnTo>
                  <a:pt x="2178821" y="1199608"/>
                </a:lnTo>
                <a:lnTo>
                  <a:pt x="2177629" y="1196033"/>
                </a:lnTo>
                <a:lnTo>
                  <a:pt x="2174848" y="1188089"/>
                </a:lnTo>
                <a:lnTo>
                  <a:pt x="2173656" y="1198417"/>
                </a:lnTo>
                <a:lnTo>
                  <a:pt x="2171670" y="1208744"/>
                </a:lnTo>
                <a:lnTo>
                  <a:pt x="2169286" y="1218674"/>
                </a:lnTo>
                <a:lnTo>
                  <a:pt x="2166903" y="1228604"/>
                </a:lnTo>
                <a:lnTo>
                  <a:pt x="2163724" y="1238137"/>
                </a:lnTo>
                <a:lnTo>
                  <a:pt x="2160149" y="1247670"/>
                </a:lnTo>
                <a:lnTo>
                  <a:pt x="2156971" y="1256409"/>
                </a:lnTo>
                <a:lnTo>
                  <a:pt x="2152601" y="1265147"/>
                </a:lnTo>
                <a:lnTo>
                  <a:pt x="2148231" y="1273092"/>
                </a:lnTo>
                <a:lnTo>
                  <a:pt x="2143860" y="1281830"/>
                </a:lnTo>
                <a:lnTo>
                  <a:pt x="2138696" y="1289377"/>
                </a:lnTo>
                <a:lnTo>
                  <a:pt x="2133531" y="1296924"/>
                </a:lnTo>
                <a:lnTo>
                  <a:pt x="2128367" y="1304074"/>
                </a:lnTo>
                <a:lnTo>
                  <a:pt x="2122407" y="1310826"/>
                </a:lnTo>
                <a:lnTo>
                  <a:pt x="2117243" y="1317182"/>
                </a:lnTo>
                <a:lnTo>
                  <a:pt x="2111284" y="1323537"/>
                </a:lnTo>
                <a:lnTo>
                  <a:pt x="2105324" y="1329495"/>
                </a:lnTo>
                <a:lnTo>
                  <a:pt x="2098968" y="1335056"/>
                </a:lnTo>
                <a:lnTo>
                  <a:pt x="2092611" y="1339822"/>
                </a:lnTo>
                <a:lnTo>
                  <a:pt x="2086255" y="1344589"/>
                </a:lnTo>
                <a:lnTo>
                  <a:pt x="2079899" y="1349355"/>
                </a:lnTo>
                <a:lnTo>
                  <a:pt x="2073145" y="1353328"/>
                </a:lnTo>
                <a:lnTo>
                  <a:pt x="2066391" y="1356902"/>
                </a:lnTo>
                <a:lnTo>
                  <a:pt x="2060035" y="1360080"/>
                </a:lnTo>
                <a:lnTo>
                  <a:pt x="2053281" y="1363258"/>
                </a:lnTo>
                <a:lnTo>
                  <a:pt x="2046924" y="1366038"/>
                </a:lnTo>
                <a:lnTo>
                  <a:pt x="2040171" y="1368024"/>
                </a:lnTo>
                <a:lnTo>
                  <a:pt x="2033814" y="1370010"/>
                </a:lnTo>
                <a:lnTo>
                  <a:pt x="2027458" y="1371599"/>
                </a:lnTo>
                <a:lnTo>
                  <a:pt x="2020704" y="1372394"/>
                </a:lnTo>
                <a:lnTo>
                  <a:pt x="2015142" y="1372791"/>
                </a:lnTo>
                <a:lnTo>
                  <a:pt x="2008786" y="1373188"/>
                </a:lnTo>
                <a:lnTo>
                  <a:pt x="2003621" y="1372791"/>
                </a:lnTo>
                <a:lnTo>
                  <a:pt x="1998456" y="1372394"/>
                </a:lnTo>
                <a:lnTo>
                  <a:pt x="1992895" y="1371202"/>
                </a:lnTo>
                <a:lnTo>
                  <a:pt x="1987730" y="1370010"/>
                </a:lnTo>
                <a:lnTo>
                  <a:pt x="1982168" y="1367627"/>
                </a:lnTo>
                <a:lnTo>
                  <a:pt x="1976209" y="1365641"/>
                </a:lnTo>
                <a:lnTo>
                  <a:pt x="1969852" y="1362861"/>
                </a:lnTo>
                <a:lnTo>
                  <a:pt x="1963893" y="1359683"/>
                </a:lnTo>
                <a:lnTo>
                  <a:pt x="1957537" y="1356505"/>
                </a:lnTo>
                <a:lnTo>
                  <a:pt x="1951578" y="1352533"/>
                </a:lnTo>
                <a:lnTo>
                  <a:pt x="1945221" y="1348561"/>
                </a:lnTo>
                <a:lnTo>
                  <a:pt x="1938865" y="1343795"/>
                </a:lnTo>
                <a:lnTo>
                  <a:pt x="1932508" y="1339028"/>
                </a:lnTo>
                <a:lnTo>
                  <a:pt x="1926549" y="1333467"/>
                </a:lnTo>
                <a:lnTo>
                  <a:pt x="1920193" y="1328303"/>
                </a:lnTo>
                <a:lnTo>
                  <a:pt x="1913836" y="1322743"/>
                </a:lnTo>
                <a:lnTo>
                  <a:pt x="1907480" y="1316387"/>
                </a:lnTo>
                <a:lnTo>
                  <a:pt x="1901520" y="1310032"/>
                </a:lnTo>
                <a:lnTo>
                  <a:pt x="1895561" y="1303279"/>
                </a:lnTo>
                <a:lnTo>
                  <a:pt x="1889602" y="1296527"/>
                </a:lnTo>
                <a:lnTo>
                  <a:pt x="1884040" y="1288980"/>
                </a:lnTo>
                <a:lnTo>
                  <a:pt x="1878081" y="1281830"/>
                </a:lnTo>
                <a:lnTo>
                  <a:pt x="1873314" y="1273886"/>
                </a:lnTo>
                <a:lnTo>
                  <a:pt x="1868149" y="1265942"/>
                </a:lnTo>
                <a:lnTo>
                  <a:pt x="1862984" y="1257601"/>
                </a:lnTo>
                <a:lnTo>
                  <a:pt x="1858614" y="1249259"/>
                </a:lnTo>
                <a:lnTo>
                  <a:pt x="1854244" y="1240918"/>
                </a:lnTo>
                <a:lnTo>
                  <a:pt x="1849874" y="1231782"/>
                </a:lnTo>
                <a:lnTo>
                  <a:pt x="1846299" y="1223043"/>
                </a:lnTo>
                <a:lnTo>
                  <a:pt x="1842326" y="1213908"/>
                </a:lnTo>
                <a:lnTo>
                  <a:pt x="1839545" y="1204375"/>
                </a:lnTo>
                <a:lnTo>
                  <a:pt x="1836367" y="1194842"/>
                </a:lnTo>
                <a:lnTo>
                  <a:pt x="1834380" y="1201197"/>
                </a:lnTo>
                <a:lnTo>
                  <a:pt x="1831997" y="1206361"/>
                </a:lnTo>
                <a:lnTo>
                  <a:pt x="1830408" y="1207950"/>
                </a:lnTo>
                <a:lnTo>
                  <a:pt x="1829216" y="1209141"/>
                </a:lnTo>
                <a:lnTo>
                  <a:pt x="1828024" y="1209936"/>
                </a:lnTo>
                <a:lnTo>
                  <a:pt x="1826435" y="1209936"/>
                </a:lnTo>
                <a:lnTo>
                  <a:pt x="1825243" y="1209936"/>
                </a:lnTo>
                <a:lnTo>
                  <a:pt x="1823256" y="1208744"/>
                </a:lnTo>
                <a:lnTo>
                  <a:pt x="1821667" y="1207552"/>
                </a:lnTo>
                <a:lnTo>
                  <a:pt x="1820476" y="1205169"/>
                </a:lnTo>
                <a:lnTo>
                  <a:pt x="1819284" y="1202786"/>
                </a:lnTo>
                <a:lnTo>
                  <a:pt x="1818092" y="1200005"/>
                </a:lnTo>
                <a:lnTo>
                  <a:pt x="1815311" y="1192061"/>
                </a:lnTo>
                <a:lnTo>
                  <a:pt x="1813722" y="1183323"/>
                </a:lnTo>
                <a:lnTo>
                  <a:pt x="1812133" y="1173393"/>
                </a:lnTo>
                <a:lnTo>
                  <a:pt x="1811338" y="1161874"/>
                </a:lnTo>
                <a:lnTo>
                  <a:pt x="1811338" y="1149560"/>
                </a:lnTo>
                <a:lnTo>
                  <a:pt x="1811338" y="1137247"/>
                </a:lnTo>
                <a:lnTo>
                  <a:pt x="1812133" y="1126125"/>
                </a:lnTo>
                <a:lnTo>
                  <a:pt x="1813722" y="1115400"/>
                </a:lnTo>
                <a:lnTo>
                  <a:pt x="1815311" y="1106662"/>
                </a:lnTo>
                <a:lnTo>
                  <a:pt x="1818092" y="1099115"/>
                </a:lnTo>
                <a:lnTo>
                  <a:pt x="1819284" y="1095937"/>
                </a:lnTo>
                <a:lnTo>
                  <a:pt x="1820476" y="1093554"/>
                </a:lnTo>
                <a:lnTo>
                  <a:pt x="1821667" y="1091568"/>
                </a:lnTo>
                <a:lnTo>
                  <a:pt x="1823256" y="1089979"/>
                </a:lnTo>
                <a:lnTo>
                  <a:pt x="1825243" y="1089185"/>
                </a:lnTo>
                <a:lnTo>
                  <a:pt x="1826435" y="1088787"/>
                </a:lnTo>
                <a:lnTo>
                  <a:pt x="1827627" y="1088787"/>
                </a:lnTo>
                <a:lnTo>
                  <a:pt x="1828421" y="1089582"/>
                </a:lnTo>
                <a:lnTo>
                  <a:pt x="1828421" y="1081240"/>
                </a:lnTo>
                <a:lnTo>
                  <a:pt x="1829216" y="1073693"/>
                </a:lnTo>
                <a:lnTo>
                  <a:pt x="1830010" y="1066544"/>
                </a:lnTo>
                <a:lnTo>
                  <a:pt x="1831599" y="1059791"/>
                </a:lnTo>
                <a:lnTo>
                  <a:pt x="1830408" y="1051450"/>
                </a:lnTo>
                <a:lnTo>
                  <a:pt x="1830010" y="1043506"/>
                </a:lnTo>
                <a:lnTo>
                  <a:pt x="1830010" y="1035562"/>
                </a:lnTo>
                <a:lnTo>
                  <a:pt x="1830408" y="1028412"/>
                </a:lnTo>
                <a:lnTo>
                  <a:pt x="1831599" y="1021659"/>
                </a:lnTo>
                <a:lnTo>
                  <a:pt x="1832394" y="1015304"/>
                </a:lnTo>
                <a:lnTo>
                  <a:pt x="1833586" y="1010140"/>
                </a:lnTo>
                <a:lnTo>
                  <a:pt x="1835175" y="1004579"/>
                </a:lnTo>
                <a:lnTo>
                  <a:pt x="1837161" y="999416"/>
                </a:lnTo>
                <a:lnTo>
                  <a:pt x="1839545" y="994649"/>
                </a:lnTo>
                <a:lnTo>
                  <a:pt x="1841929" y="990280"/>
                </a:lnTo>
                <a:lnTo>
                  <a:pt x="1845107" y="986308"/>
                </a:lnTo>
                <a:lnTo>
                  <a:pt x="1848285" y="982733"/>
                </a:lnTo>
                <a:lnTo>
                  <a:pt x="1851861" y="979555"/>
                </a:lnTo>
                <a:lnTo>
                  <a:pt x="1855039" y="976775"/>
                </a:lnTo>
                <a:lnTo>
                  <a:pt x="1859012" y="973994"/>
                </a:lnTo>
                <a:lnTo>
                  <a:pt x="1841531" y="973994"/>
                </a:lnTo>
                <a:lnTo>
                  <a:pt x="1828421" y="974392"/>
                </a:lnTo>
                <a:lnTo>
                  <a:pt x="1816900" y="975186"/>
                </a:lnTo>
                <a:lnTo>
                  <a:pt x="1824846" y="971214"/>
                </a:lnTo>
                <a:lnTo>
                  <a:pt x="1833188" y="966050"/>
                </a:lnTo>
                <a:lnTo>
                  <a:pt x="1841134" y="960489"/>
                </a:lnTo>
                <a:lnTo>
                  <a:pt x="1849080" y="954531"/>
                </a:lnTo>
                <a:lnTo>
                  <a:pt x="1865368" y="943409"/>
                </a:lnTo>
                <a:lnTo>
                  <a:pt x="1872519" y="938643"/>
                </a:lnTo>
                <a:lnTo>
                  <a:pt x="1879273" y="934671"/>
                </a:lnTo>
                <a:lnTo>
                  <a:pt x="1897150" y="926329"/>
                </a:lnTo>
                <a:lnTo>
                  <a:pt x="1914631" y="919180"/>
                </a:lnTo>
                <a:lnTo>
                  <a:pt x="1931714" y="913222"/>
                </a:lnTo>
                <a:lnTo>
                  <a:pt x="1948797" y="908455"/>
                </a:lnTo>
                <a:lnTo>
                  <a:pt x="1965085" y="904483"/>
                </a:lnTo>
                <a:lnTo>
                  <a:pt x="1980976" y="902100"/>
                </a:lnTo>
                <a:lnTo>
                  <a:pt x="1996073" y="899717"/>
                </a:lnTo>
                <a:lnTo>
                  <a:pt x="2011169" y="898922"/>
                </a:lnTo>
                <a:lnTo>
                  <a:pt x="2025471" y="898525"/>
                </a:lnTo>
                <a:close/>
                <a:moveTo>
                  <a:pt x="1564540" y="853836"/>
                </a:moveTo>
                <a:lnTo>
                  <a:pt x="1518920" y="859383"/>
                </a:lnTo>
                <a:lnTo>
                  <a:pt x="1271382" y="889496"/>
                </a:lnTo>
                <a:lnTo>
                  <a:pt x="1258688" y="894251"/>
                </a:lnTo>
                <a:lnTo>
                  <a:pt x="1234093" y="903760"/>
                </a:lnTo>
                <a:lnTo>
                  <a:pt x="1190457" y="920798"/>
                </a:lnTo>
                <a:lnTo>
                  <a:pt x="1231713" y="916043"/>
                </a:lnTo>
                <a:lnTo>
                  <a:pt x="1250358" y="913666"/>
                </a:lnTo>
                <a:lnTo>
                  <a:pt x="1582392" y="872855"/>
                </a:lnTo>
                <a:lnTo>
                  <a:pt x="1578821" y="869289"/>
                </a:lnTo>
                <a:lnTo>
                  <a:pt x="1564540" y="853836"/>
                </a:lnTo>
                <a:close/>
                <a:moveTo>
                  <a:pt x="1374127" y="811837"/>
                </a:moveTo>
                <a:lnTo>
                  <a:pt x="1254325" y="817780"/>
                </a:lnTo>
                <a:lnTo>
                  <a:pt x="1220209" y="819365"/>
                </a:lnTo>
                <a:lnTo>
                  <a:pt x="1201167" y="820157"/>
                </a:lnTo>
                <a:lnTo>
                  <a:pt x="988935" y="839176"/>
                </a:lnTo>
                <a:lnTo>
                  <a:pt x="977431" y="845515"/>
                </a:lnTo>
                <a:lnTo>
                  <a:pt x="913563" y="881968"/>
                </a:lnTo>
                <a:lnTo>
                  <a:pt x="1251548" y="830459"/>
                </a:lnTo>
                <a:lnTo>
                  <a:pt x="1289630" y="824912"/>
                </a:lnTo>
                <a:lnTo>
                  <a:pt x="1297961" y="823723"/>
                </a:lnTo>
                <a:lnTo>
                  <a:pt x="1374127" y="811837"/>
                </a:lnTo>
                <a:close/>
                <a:moveTo>
                  <a:pt x="1522887" y="692574"/>
                </a:moveTo>
                <a:lnTo>
                  <a:pt x="1522094" y="692970"/>
                </a:lnTo>
                <a:lnTo>
                  <a:pt x="1521301" y="693762"/>
                </a:lnTo>
                <a:lnTo>
                  <a:pt x="1520110" y="694555"/>
                </a:lnTo>
                <a:lnTo>
                  <a:pt x="1520110" y="695347"/>
                </a:lnTo>
                <a:lnTo>
                  <a:pt x="1520904" y="696536"/>
                </a:lnTo>
                <a:lnTo>
                  <a:pt x="1521697" y="697328"/>
                </a:lnTo>
                <a:lnTo>
                  <a:pt x="1523681" y="700102"/>
                </a:lnTo>
                <a:lnTo>
                  <a:pt x="1526458" y="702083"/>
                </a:lnTo>
                <a:lnTo>
                  <a:pt x="1525664" y="696932"/>
                </a:lnTo>
                <a:lnTo>
                  <a:pt x="1525267" y="694951"/>
                </a:lnTo>
                <a:lnTo>
                  <a:pt x="1524474" y="693762"/>
                </a:lnTo>
                <a:lnTo>
                  <a:pt x="1523681" y="692970"/>
                </a:lnTo>
                <a:lnTo>
                  <a:pt x="1522887" y="692574"/>
                </a:lnTo>
                <a:close/>
                <a:moveTo>
                  <a:pt x="1418556" y="468312"/>
                </a:moveTo>
                <a:lnTo>
                  <a:pt x="1430854" y="468312"/>
                </a:lnTo>
                <a:lnTo>
                  <a:pt x="1443548" y="469501"/>
                </a:lnTo>
                <a:lnTo>
                  <a:pt x="1456242" y="470689"/>
                </a:lnTo>
                <a:lnTo>
                  <a:pt x="1468937" y="472274"/>
                </a:lnTo>
                <a:lnTo>
                  <a:pt x="1481631" y="474652"/>
                </a:lnTo>
                <a:lnTo>
                  <a:pt x="1494325" y="477821"/>
                </a:lnTo>
                <a:lnTo>
                  <a:pt x="1506623" y="480991"/>
                </a:lnTo>
                <a:lnTo>
                  <a:pt x="1518920" y="484557"/>
                </a:lnTo>
                <a:lnTo>
                  <a:pt x="1531218" y="488519"/>
                </a:lnTo>
                <a:lnTo>
                  <a:pt x="1543515" y="493274"/>
                </a:lnTo>
                <a:lnTo>
                  <a:pt x="1555416" y="498029"/>
                </a:lnTo>
                <a:lnTo>
                  <a:pt x="1566920" y="503180"/>
                </a:lnTo>
                <a:lnTo>
                  <a:pt x="1578028" y="508331"/>
                </a:lnTo>
                <a:lnTo>
                  <a:pt x="1589135" y="513878"/>
                </a:lnTo>
                <a:lnTo>
                  <a:pt x="1599846" y="519821"/>
                </a:lnTo>
                <a:lnTo>
                  <a:pt x="1610160" y="525764"/>
                </a:lnTo>
                <a:lnTo>
                  <a:pt x="1619681" y="532104"/>
                </a:lnTo>
                <a:lnTo>
                  <a:pt x="1629202" y="538047"/>
                </a:lnTo>
                <a:lnTo>
                  <a:pt x="1637929" y="544387"/>
                </a:lnTo>
                <a:lnTo>
                  <a:pt x="1646260" y="550726"/>
                </a:lnTo>
                <a:lnTo>
                  <a:pt x="1653797" y="557066"/>
                </a:lnTo>
                <a:lnTo>
                  <a:pt x="1660541" y="563009"/>
                </a:lnTo>
                <a:lnTo>
                  <a:pt x="1666888" y="568953"/>
                </a:lnTo>
                <a:lnTo>
                  <a:pt x="1672838" y="575292"/>
                </a:lnTo>
                <a:lnTo>
                  <a:pt x="1677995" y="581235"/>
                </a:lnTo>
                <a:lnTo>
                  <a:pt x="1681962" y="587179"/>
                </a:lnTo>
                <a:lnTo>
                  <a:pt x="1685532" y="592726"/>
                </a:lnTo>
                <a:lnTo>
                  <a:pt x="1687913" y="598273"/>
                </a:lnTo>
                <a:lnTo>
                  <a:pt x="1689499" y="603028"/>
                </a:lnTo>
                <a:lnTo>
                  <a:pt x="1690293" y="608179"/>
                </a:lnTo>
                <a:lnTo>
                  <a:pt x="1691483" y="615311"/>
                </a:lnTo>
                <a:lnTo>
                  <a:pt x="1691879" y="622839"/>
                </a:lnTo>
                <a:lnTo>
                  <a:pt x="1692276" y="630367"/>
                </a:lnTo>
                <a:lnTo>
                  <a:pt x="1692276" y="639084"/>
                </a:lnTo>
                <a:lnTo>
                  <a:pt x="1691879" y="647405"/>
                </a:lnTo>
                <a:lnTo>
                  <a:pt x="1691086" y="655725"/>
                </a:lnTo>
                <a:lnTo>
                  <a:pt x="1689499" y="665235"/>
                </a:lnTo>
                <a:lnTo>
                  <a:pt x="1688309" y="673951"/>
                </a:lnTo>
                <a:lnTo>
                  <a:pt x="1685136" y="693366"/>
                </a:lnTo>
                <a:lnTo>
                  <a:pt x="1680375" y="713177"/>
                </a:lnTo>
                <a:lnTo>
                  <a:pt x="1675218" y="733781"/>
                </a:lnTo>
                <a:lnTo>
                  <a:pt x="1668871" y="754781"/>
                </a:lnTo>
                <a:lnTo>
                  <a:pt x="1662127" y="776573"/>
                </a:lnTo>
                <a:lnTo>
                  <a:pt x="1654590" y="798365"/>
                </a:lnTo>
                <a:lnTo>
                  <a:pt x="1646656" y="821346"/>
                </a:lnTo>
                <a:lnTo>
                  <a:pt x="1638722" y="843534"/>
                </a:lnTo>
                <a:lnTo>
                  <a:pt x="1620871" y="889100"/>
                </a:lnTo>
                <a:lnTo>
                  <a:pt x="1603813" y="933477"/>
                </a:lnTo>
                <a:lnTo>
                  <a:pt x="1582392" y="996476"/>
                </a:lnTo>
                <a:lnTo>
                  <a:pt x="1514953" y="981816"/>
                </a:lnTo>
                <a:lnTo>
                  <a:pt x="1511383" y="1032532"/>
                </a:lnTo>
                <a:lnTo>
                  <a:pt x="1501862" y="1135946"/>
                </a:lnTo>
                <a:lnTo>
                  <a:pt x="1496309" y="1190625"/>
                </a:lnTo>
                <a:lnTo>
                  <a:pt x="997266" y="1190625"/>
                </a:lnTo>
                <a:lnTo>
                  <a:pt x="990522" y="1121682"/>
                </a:lnTo>
                <a:lnTo>
                  <a:pt x="984572" y="1061853"/>
                </a:lnTo>
                <a:lnTo>
                  <a:pt x="978225" y="989740"/>
                </a:lnTo>
                <a:lnTo>
                  <a:pt x="963943" y="993306"/>
                </a:lnTo>
                <a:lnTo>
                  <a:pt x="949662" y="997268"/>
                </a:lnTo>
                <a:lnTo>
                  <a:pt x="934985" y="1000042"/>
                </a:lnTo>
                <a:lnTo>
                  <a:pt x="920704" y="1002023"/>
                </a:lnTo>
                <a:lnTo>
                  <a:pt x="913563" y="1002419"/>
                </a:lnTo>
                <a:lnTo>
                  <a:pt x="906819" y="1003212"/>
                </a:lnTo>
                <a:lnTo>
                  <a:pt x="900472" y="1003212"/>
                </a:lnTo>
                <a:lnTo>
                  <a:pt x="894125" y="1002419"/>
                </a:lnTo>
                <a:lnTo>
                  <a:pt x="888175" y="1001627"/>
                </a:lnTo>
                <a:lnTo>
                  <a:pt x="882224" y="1000438"/>
                </a:lnTo>
                <a:lnTo>
                  <a:pt x="877067" y="998853"/>
                </a:lnTo>
                <a:lnTo>
                  <a:pt x="872704" y="996476"/>
                </a:lnTo>
                <a:lnTo>
                  <a:pt x="864770" y="954477"/>
                </a:lnTo>
                <a:lnTo>
                  <a:pt x="854852" y="902968"/>
                </a:lnTo>
                <a:lnTo>
                  <a:pt x="844935" y="845515"/>
                </a:lnTo>
                <a:lnTo>
                  <a:pt x="835018" y="786082"/>
                </a:lnTo>
                <a:lnTo>
                  <a:pt x="831051" y="757554"/>
                </a:lnTo>
                <a:lnTo>
                  <a:pt x="826687" y="729819"/>
                </a:lnTo>
                <a:lnTo>
                  <a:pt x="823513" y="703668"/>
                </a:lnTo>
                <a:lnTo>
                  <a:pt x="820736" y="679895"/>
                </a:lnTo>
                <a:lnTo>
                  <a:pt x="818753" y="658895"/>
                </a:lnTo>
                <a:lnTo>
                  <a:pt x="817563" y="640669"/>
                </a:lnTo>
                <a:lnTo>
                  <a:pt x="817563" y="626801"/>
                </a:lnTo>
                <a:lnTo>
                  <a:pt x="817960" y="621254"/>
                </a:lnTo>
                <a:lnTo>
                  <a:pt x="818356" y="616499"/>
                </a:lnTo>
                <a:lnTo>
                  <a:pt x="819150" y="608971"/>
                </a:lnTo>
                <a:lnTo>
                  <a:pt x="820736" y="601047"/>
                </a:lnTo>
                <a:lnTo>
                  <a:pt x="823513" y="593914"/>
                </a:lnTo>
                <a:lnTo>
                  <a:pt x="826687" y="586782"/>
                </a:lnTo>
                <a:lnTo>
                  <a:pt x="831051" y="579651"/>
                </a:lnTo>
                <a:lnTo>
                  <a:pt x="835811" y="572915"/>
                </a:lnTo>
                <a:lnTo>
                  <a:pt x="841761" y="566575"/>
                </a:lnTo>
                <a:lnTo>
                  <a:pt x="848108" y="560236"/>
                </a:lnTo>
                <a:lnTo>
                  <a:pt x="854852" y="553896"/>
                </a:lnTo>
                <a:lnTo>
                  <a:pt x="862389" y="547953"/>
                </a:lnTo>
                <a:lnTo>
                  <a:pt x="871117" y="542406"/>
                </a:lnTo>
                <a:lnTo>
                  <a:pt x="879447" y="537255"/>
                </a:lnTo>
                <a:lnTo>
                  <a:pt x="888571" y="532104"/>
                </a:lnTo>
                <a:lnTo>
                  <a:pt x="898489" y="526953"/>
                </a:lnTo>
                <a:lnTo>
                  <a:pt x="908406" y="522198"/>
                </a:lnTo>
                <a:lnTo>
                  <a:pt x="919117" y="517840"/>
                </a:lnTo>
                <a:lnTo>
                  <a:pt x="929828" y="513481"/>
                </a:lnTo>
                <a:lnTo>
                  <a:pt x="941332" y="509123"/>
                </a:lnTo>
                <a:lnTo>
                  <a:pt x="952836" y="505161"/>
                </a:lnTo>
                <a:lnTo>
                  <a:pt x="964340" y="501199"/>
                </a:lnTo>
                <a:lnTo>
                  <a:pt x="988539" y="494463"/>
                </a:lnTo>
                <a:lnTo>
                  <a:pt x="1013531" y="488123"/>
                </a:lnTo>
                <a:lnTo>
                  <a:pt x="1038522" y="482972"/>
                </a:lnTo>
                <a:lnTo>
                  <a:pt x="1063911" y="477821"/>
                </a:lnTo>
                <a:lnTo>
                  <a:pt x="1089299" y="473463"/>
                </a:lnTo>
                <a:lnTo>
                  <a:pt x="1113894" y="470293"/>
                </a:lnTo>
                <a:lnTo>
                  <a:pt x="1119448" y="469897"/>
                </a:lnTo>
                <a:lnTo>
                  <a:pt x="1125399" y="470293"/>
                </a:lnTo>
                <a:lnTo>
                  <a:pt x="1205928" y="754384"/>
                </a:lnTo>
                <a:lnTo>
                  <a:pt x="1207514" y="742894"/>
                </a:lnTo>
                <a:lnTo>
                  <a:pt x="1235283" y="547953"/>
                </a:lnTo>
                <a:lnTo>
                  <a:pt x="1227349" y="528538"/>
                </a:lnTo>
                <a:lnTo>
                  <a:pt x="1243217" y="503576"/>
                </a:lnTo>
                <a:lnTo>
                  <a:pt x="1278126" y="503180"/>
                </a:lnTo>
                <a:lnTo>
                  <a:pt x="1292804" y="528538"/>
                </a:lnTo>
                <a:lnTo>
                  <a:pt x="1286060" y="551519"/>
                </a:lnTo>
                <a:lnTo>
                  <a:pt x="1311052" y="757554"/>
                </a:lnTo>
                <a:lnTo>
                  <a:pt x="1376903" y="479010"/>
                </a:lnTo>
                <a:lnTo>
                  <a:pt x="1384044" y="475444"/>
                </a:lnTo>
                <a:lnTo>
                  <a:pt x="1389994" y="473067"/>
                </a:lnTo>
                <a:lnTo>
                  <a:pt x="1393565" y="471086"/>
                </a:lnTo>
                <a:lnTo>
                  <a:pt x="1393961" y="470689"/>
                </a:lnTo>
                <a:lnTo>
                  <a:pt x="1394358" y="470293"/>
                </a:lnTo>
                <a:lnTo>
                  <a:pt x="1406259" y="468708"/>
                </a:lnTo>
                <a:lnTo>
                  <a:pt x="1418556" y="468312"/>
                </a:lnTo>
                <a:close/>
                <a:moveTo>
                  <a:pt x="1274583" y="0"/>
                </a:moveTo>
                <a:lnTo>
                  <a:pt x="1288091" y="396"/>
                </a:lnTo>
                <a:lnTo>
                  <a:pt x="1301598" y="1980"/>
                </a:lnTo>
                <a:lnTo>
                  <a:pt x="1314311" y="3563"/>
                </a:lnTo>
                <a:lnTo>
                  <a:pt x="1326627" y="5938"/>
                </a:lnTo>
                <a:lnTo>
                  <a:pt x="1338545" y="9105"/>
                </a:lnTo>
                <a:lnTo>
                  <a:pt x="1349272" y="11876"/>
                </a:lnTo>
                <a:lnTo>
                  <a:pt x="1359998" y="15835"/>
                </a:lnTo>
                <a:lnTo>
                  <a:pt x="1369930" y="19398"/>
                </a:lnTo>
                <a:lnTo>
                  <a:pt x="1379862" y="23753"/>
                </a:lnTo>
                <a:lnTo>
                  <a:pt x="1388205" y="27712"/>
                </a:lnTo>
                <a:lnTo>
                  <a:pt x="1396548" y="32066"/>
                </a:lnTo>
                <a:lnTo>
                  <a:pt x="1404096" y="36421"/>
                </a:lnTo>
                <a:lnTo>
                  <a:pt x="1411247" y="40380"/>
                </a:lnTo>
                <a:lnTo>
                  <a:pt x="1423563" y="48693"/>
                </a:lnTo>
                <a:lnTo>
                  <a:pt x="1433098" y="56215"/>
                </a:lnTo>
                <a:lnTo>
                  <a:pt x="1440249" y="61757"/>
                </a:lnTo>
                <a:lnTo>
                  <a:pt x="1445413" y="67299"/>
                </a:lnTo>
                <a:lnTo>
                  <a:pt x="1443427" y="71258"/>
                </a:lnTo>
                <a:lnTo>
                  <a:pt x="1441440" y="75613"/>
                </a:lnTo>
                <a:lnTo>
                  <a:pt x="1437865" y="81155"/>
                </a:lnTo>
                <a:lnTo>
                  <a:pt x="1433495" y="87489"/>
                </a:lnTo>
                <a:lnTo>
                  <a:pt x="1427933" y="94615"/>
                </a:lnTo>
                <a:lnTo>
                  <a:pt x="1421179" y="101345"/>
                </a:lnTo>
                <a:lnTo>
                  <a:pt x="1417206" y="104908"/>
                </a:lnTo>
                <a:lnTo>
                  <a:pt x="1413631" y="108075"/>
                </a:lnTo>
                <a:lnTo>
                  <a:pt x="1408864" y="111638"/>
                </a:lnTo>
                <a:lnTo>
                  <a:pt x="1404494" y="114409"/>
                </a:lnTo>
                <a:lnTo>
                  <a:pt x="1399726" y="117576"/>
                </a:lnTo>
                <a:lnTo>
                  <a:pt x="1394562" y="119951"/>
                </a:lnTo>
                <a:lnTo>
                  <a:pt x="1388602" y="121931"/>
                </a:lnTo>
                <a:lnTo>
                  <a:pt x="1383040" y="123910"/>
                </a:lnTo>
                <a:lnTo>
                  <a:pt x="1376684" y="125494"/>
                </a:lnTo>
                <a:lnTo>
                  <a:pt x="1370328" y="126285"/>
                </a:lnTo>
                <a:lnTo>
                  <a:pt x="1363574" y="126681"/>
                </a:lnTo>
                <a:lnTo>
                  <a:pt x="1356423" y="126681"/>
                </a:lnTo>
                <a:lnTo>
                  <a:pt x="1348875" y="126285"/>
                </a:lnTo>
                <a:lnTo>
                  <a:pt x="1341326" y="125098"/>
                </a:lnTo>
                <a:lnTo>
                  <a:pt x="1333381" y="122722"/>
                </a:lnTo>
                <a:lnTo>
                  <a:pt x="1325038" y="120347"/>
                </a:lnTo>
                <a:lnTo>
                  <a:pt x="1315900" y="117180"/>
                </a:lnTo>
                <a:lnTo>
                  <a:pt x="1307160" y="112826"/>
                </a:lnTo>
                <a:lnTo>
                  <a:pt x="1296434" y="108075"/>
                </a:lnTo>
                <a:lnTo>
                  <a:pt x="1285707" y="103720"/>
                </a:lnTo>
                <a:lnTo>
                  <a:pt x="1329011" y="123910"/>
                </a:lnTo>
                <a:lnTo>
                  <a:pt x="1349669" y="132619"/>
                </a:lnTo>
                <a:lnTo>
                  <a:pt x="1359601" y="136182"/>
                </a:lnTo>
                <a:lnTo>
                  <a:pt x="1368738" y="139745"/>
                </a:lnTo>
                <a:lnTo>
                  <a:pt x="1377876" y="142516"/>
                </a:lnTo>
                <a:lnTo>
                  <a:pt x="1387013" y="144892"/>
                </a:lnTo>
                <a:lnTo>
                  <a:pt x="1395356" y="146079"/>
                </a:lnTo>
                <a:lnTo>
                  <a:pt x="1402904" y="146475"/>
                </a:lnTo>
                <a:lnTo>
                  <a:pt x="1410453" y="146079"/>
                </a:lnTo>
                <a:lnTo>
                  <a:pt x="1414028" y="145683"/>
                </a:lnTo>
                <a:lnTo>
                  <a:pt x="1417206" y="144892"/>
                </a:lnTo>
                <a:lnTo>
                  <a:pt x="1420782" y="143308"/>
                </a:lnTo>
                <a:lnTo>
                  <a:pt x="1423563" y="142121"/>
                </a:lnTo>
                <a:lnTo>
                  <a:pt x="1426741" y="140537"/>
                </a:lnTo>
                <a:lnTo>
                  <a:pt x="1429522" y="138558"/>
                </a:lnTo>
                <a:lnTo>
                  <a:pt x="1430714" y="152413"/>
                </a:lnTo>
                <a:lnTo>
                  <a:pt x="1431508" y="165477"/>
                </a:lnTo>
                <a:lnTo>
                  <a:pt x="1431111" y="178145"/>
                </a:lnTo>
                <a:lnTo>
                  <a:pt x="1430714" y="189626"/>
                </a:lnTo>
                <a:lnTo>
                  <a:pt x="1433098" y="187647"/>
                </a:lnTo>
                <a:lnTo>
                  <a:pt x="1434289" y="186855"/>
                </a:lnTo>
                <a:lnTo>
                  <a:pt x="1435481" y="186855"/>
                </a:lnTo>
                <a:lnTo>
                  <a:pt x="1437070" y="187251"/>
                </a:lnTo>
                <a:lnTo>
                  <a:pt x="1438262" y="188042"/>
                </a:lnTo>
                <a:lnTo>
                  <a:pt x="1440249" y="189230"/>
                </a:lnTo>
                <a:lnTo>
                  <a:pt x="1441440" y="191605"/>
                </a:lnTo>
                <a:lnTo>
                  <a:pt x="1442632" y="193981"/>
                </a:lnTo>
                <a:lnTo>
                  <a:pt x="1443824" y="196752"/>
                </a:lnTo>
                <a:lnTo>
                  <a:pt x="1446605" y="204669"/>
                </a:lnTo>
                <a:lnTo>
                  <a:pt x="1448194" y="213379"/>
                </a:lnTo>
                <a:lnTo>
                  <a:pt x="1449783" y="223672"/>
                </a:lnTo>
                <a:lnTo>
                  <a:pt x="1450578" y="235152"/>
                </a:lnTo>
                <a:lnTo>
                  <a:pt x="1450975" y="247424"/>
                </a:lnTo>
                <a:lnTo>
                  <a:pt x="1450578" y="259696"/>
                </a:lnTo>
                <a:lnTo>
                  <a:pt x="1449783" y="270781"/>
                </a:lnTo>
                <a:lnTo>
                  <a:pt x="1448194" y="281074"/>
                </a:lnTo>
                <a:lnTo>
                  <a:pt x="1446605" y="289783"/>
                </a:lnTo>
                <a:lnTo>
                  <a:pt x="1443824" y="297305"/>
                </a:lnTo>
                <a:lnTo>
                  <a:pt x="1442632" y="300472"/>
                </a:lnTo>
                <a:lnTo>
                  <a:pt x="1441440" y="302847"/>
                </a:lnTo>
                <a:lnTo>
                  <a:pt x="1440249" y="304827"/>
                </a:lnTo>
                <a:lnTo>
                  <a:pt x="1438262" y="306410"/>
                </a:lnTo>
                <a:lnTo>
                  <a:pt x="1437070" y="307598"/>
                </a:lnTo>
                <a:lnTo>
                  <a:pt x="1435481" y="307598"/>
                </a:lnTo>
                <a:lnTo>
                  <a:pt x="1433892" y="307598"/>
                </a:lnTo>
                <a:lnTo>
                  <a:pt x="1431906" y="306410"/>
                </a:lnTo>
                <a:lnTo>
                  <a:pt x="1430714" y="304431"/>
                </a:lnTo>
                <a:lnTo>
                  <a:pt x="1429125" y="302451"/>
                </a:lnTo>
                <a:lnTo>
                  <a:pt x="1427933" y="299680"/>
                </a:lnTo>
                <a:lnTo>
                  <a:pt x="1426741" y="296513"/>
                </a:lnTo>
                <a:lnTo>
                  <a:pt x="1423960" y="288596"/>
                </a:lnTo>
                <a:lnTo>
                  <a:pt x="1422768" y="299284"/>
                </a:lnTo>
                <a:lnTo>
                  <a:pt x="1420782" y="309181"/>
                </a:lnTo>
                <a:lnTo>
                  <a:pt x="1418398" y="319474"/>
                </a:lnTo>
                <a:lnTo>
                  <a:pt x="1416015" y="328975"/>
                </a:lnTo>
                <a:lnTo>
                  <a:pt x="1412836" y="338476"/>
                </a:lnTo>
                <a:lnTo>
                  <a:pt x="1409261" y="347978"/>
                </a:lnTo>
                <a:lnTo>
                  <a:pt x="1406083" y="356687"/>
                </a:lnTo>
                <a:lnTo>
                  <a:pt x="1401713" y="365000"/>
                </a:lnTo>
                <a:lnTo>
                  <a:pt x="1397343" y="373710"/>
                </a:lnTo>
                <a:lnTo>
                  <a:pt x="1392972" y="381627"/>
                </a:lnTo>
                <a:lnTo>
                  <a:pt x="1387808" y="389545"/>
                </a:lnTo>
                <a:lnTo>
                  <a:pt x="1382643" y="397066"/>
                </a:lnTo>
                <a:lnTo>
                  <a:pt x="1377479" y="403796"/>
                </a:lnTo>
                <a:lnTo>
                  <a:pt x="1371519" y="410922"/>
                </a:lnTo>
                <a:lnTo>
                  <a:pt x="1366355" y="417256"/>
                </a:lnTo>
                <a:lnTo>
                  <a:pt x="1360396" y="423590"/>
                </a:lnTo>
                <a:lnTo>
                  <a:pt x="1354436" y="429528"/>
                </a:lnTo>
                <a:lnTo>
                  <a:pt x="1348080" y="435071"/>
                </a:lnTo>
                <a:lnTo>
                  <a:pt x="1341723" y="439821"/>
                </a:lnTo>
                <a:lnTo>
                  <a:pt x="1335367" y="444572"/>
                </a:lnTo>
                <a:lnTo>
                  <a:pt x="1329011" y="449322"/>
                </a:lnTo>
                <a:lnTo>
                  <a:pt x="1322257" y="453281"/>
                </a:lnTo>
                <a:lnTo>
                  <a:pt x="1315503" y="456844"/>
                </a:lnTo>
                <a:lnTo>
                  <a:pt x="1309147" y="460011"/>
                </a:lnTo>
                <a:lnTo>
                  <a:pt x="1302393" y="463178"/>
                </a:lnTo>
                <a:lnTo>
                  <a:pt x="1296036" y="465949"/>
                </a:lnTo>
                <a:lnTo>
                  <a:pt x="1289283" y="468325"/>
                </a:lnTo>
                <a:lnTo>
                  <a:pt x="1282926" y="469908"/>
                </a:lnTo>
                <a:lnTo>
                  <a:pt x="1276570" y="471096"/>
                </a:lnTo>
                <a:lnTo>
                  <a:pt x="1269816" y="472283"/>
                </a:lnTo>
                <a:lnTo>
                  <a:pt x="1264254" y="472679"/>
                </a:lnTo>
                <a:lnTo>
                  <a:pt x="1257898" y="473075"/>
                </a:lnTo>
                <a:lnTo>
                  <a:pt x="1252733" y="472679"/>
                </a:lnTo>
                <a:lnTo>
                  <a:pt x="1247568" y="472283"/>
                </a:lnTo>
                <a:lnTo>
                  <a:pt x="1242006" y="471096"/>
                </a:lnTo>
                <a:lnTo>
                  <a:pt x="1236842" y="469908"/>
                </a:lnTo>
                <a:lnTo>
                  <a:pt x="1231280" y="467533"/>
                </a:lnTo>
                <a:lnTo>
                  <a:pt x="1225321" y="465553"/>
                </a:lnTo>
                <a:lnTo>
                  <a:pt x="1218964" y="462782"/>
                </a:lnTo>
                <a:lnTo>
                  <a:pt x="1213005" y="459615"/>
                </a:lnTo>
                <a:lnTo>
                  <a:pt x="1206649" y="456448"/>
                </a:lnTo>
                <a:lnTo>
                  <a:pt x="1200689" y="452489"/>
                </a:lnTo>
                <a:lnTo>
                  <a:pt x="1194333" y="448531"/>
                </a:lnTo>
                <a:lnTo>
                  <a:pt x="1187977" y="443780"/>
                </a:lnTo>
                <a:lnTo>
                  <a:pt x="1181620" y="439029"/>
                </a:lnTo>
                <a:lnTo>
                  <a:pt x="1175661" y="433487"/>
                </a:lnTo>
                <a:lnTo>
                  <a:pt x="1169304" y="428341"/>
                </a:lnTo>
                <a:lnTo>
                  <a:pt x="1162948" y="422402"/>
                </a:lnTo>
                <a:lnTo>
                  <a:pt x="1156592" y="416464"/>
                </a:lnTo>
                <a:lnTo>
                  <a:pt x="1150632" y="410130"/>
                </a:lnTo>
                <a:lnTo>
                  <a:pt x="1144673" y="403400"/>
                </a:lnTo>
                <a:lnTo>
                  <a:pt x="1138714" y="396275"/>
                </a:lnTo>
                <a:lnTo>
                  <a:pt x="1132755" y="389149"/>
                </a:lnTo>
                <a:lnTo>
                  <a:pt x="1127193" y="382023"/>
                </a:lnTo>
                <a:lnTo>
                  <a:pt x="1122426" y="374105"/>
                </a:lnTo>
                <a:lnTo>
                  <a:pt x="1117261" y="365792"/>
                </a:lnTo>
                <a:lnTo>
                  <a:pt x="1112096" y="357874"/>
                </a:lnTo>
                <a:lnTo>
                  <a:pt x="1107726" y="349561"/>
                </a:lnTo>
                <a:lnTo>
                  <a:pt x="1102959" y="341247"/>
                </a:lnTo>
                <a:lnTo>
                  <a:pt x="1098986" y="332142"/>
                </a:lnTo>
                <a:lnTo>
                  <a:pt x="1095411" y="323433"/>
                </a:lnTo>
                <a:lnTo>
                  <a:pt x="1091438" y="314328"/>
                </a:lnTo>
                <a:lnTo>
                  <a:pt x="1088657" y="304827"/>
                </a:lnTo>
                <a:lnTo>
                  <a:pt x="1085479" y="295325"/>
                </a:lnTo>
                <a:lnTo>
                  <a:pt x="1083492" y="301659"/>
                </a:lnTo>
                <a:lnTo>
                  <a:pt x="1081109" y="306410"/>
                </a:lnTo>
                <a:lnTo>
                  <a:pt x="1079519" y="308390"/>
                </a:lnTo>
                <a:lnTo>
                  <a:pt x="1078328" y="309577"/>
                </a:lnTo>
                <a:lnTo>
                  <a:pt x="1077136" y="309973"/>
                </a:lnTo>
                <a:lnTo>
                  <a:pt x="1075547" y="310369"/>
                </a:lnTo>
                <a:lnTo>
                  <a:pt x="1074355" y="309973"/>
                </a:lnTo>
                <a:lnTo>
                  <a:pt x="1072368" y="309181"/>
                </a:lnTo>
                <a:lnTo>
                  <a:pt x="1070779" y="307994"/>
                </a:lnTo>
                <a:lnTo>
                  <a:pt x="1069587" y="306014"/>
                </a:lnTo>
                <a:lnTo>
                  <a:pt x="1068396" y="303243"/>
                </a:lnTo>
                <a:lnTo>
                  <a:pt x="1067204" y="300472"/>
                </a:lnTo>
                <a:lnTo>
                  <a:pt x="1064423" y="292950"/>
                </a:lnTo>
                <a:lnTo>
                  <a:pt x="1062834" y="283845"/>
                </a:lnTo>
                <a:lnTo>
                  <a:pt x="1061245" y="273552"/>
                </a:lnTo>
                <a:lnTo>
                  <a:pt x="1060450" y="262072"/>
                </a:lnTo>
                <a:lnTo>
                  <a:pt x="1060450" y="249799"/>
                </a:lnTo>
                <a:lnTo>
                  <a:pt x="1060450" y="237527"/>
                </a:lnTo>
                <a:lnTo>
                  <a:pt x="1061245" y="226839"/>
                </a:lnTo>
                <a:lnTo>
                  <a:pt x="1062834" y="216150"/>
                </a:lnTo>
                <a:lnTo>
                  <a:pt x="1064423" y="207441"/>
                </a:lnTo>
                <a:lnTo>
                  <a:pt x="1067204" y="199919"/>
                </a:lnTo>
                <a:lnTo>
                  <a:pt x="1068396" y="196752"/>
                </a:lnTo>
                <a:lnTo>
                  <a:pt x="1069587" y="194376"/>
                </a:lnTo>
                <a:lnTo>
                  <a:pt x="1070779" y="192397"/>
                </a:lnTo>
                <a:lnTo>
                  <a:pt x="1072368" y="191209"/>
                </a:lnTo>
                <a:lnTo>
                  <a:pt x="1074355" y="189626"/>
                </a:lnTo>
                <a:lnTo>
                  <a:pt x="1075547" y="189626"/>
                </a:lnTo>
                <a:lnTo>
                  <a:pt x="1076341" y="189626"/>
                </a:lnTo>
                <a:lnTo>
                  <a:pt x="1077533" y="190022"/>
                </a:lnTo>
                <a:lnTo>
                  <a:pt x="1077533" y="182104"/>
                </a:lnTo>
                <a:lnTo>
                  <a:pt x="1078328" y="174583"/>
                </a:lnTo>
                <a:lnTo>
                  <a:pt x="1079122" y="167457"/>
                </a:lnTo>
                <a:lnTo>
                  <a:pt x="1080711" y="160727"/>
                </a:lnTo>
                <a:lnTo>
                  <a:pt x="1079519" y="152413"/>
                </a:lnTo>
                <a:lnTo>
                  <a:pt x="1079122" y="144496"/>
                </a:lnTo>
                <a:lnTo>
                  <a:pt x="1079122" y="136578"/>
                </a:lnTo>
                <a:lnTo>
                  <a:pt x="1079519" y="129452"/>
                </a:lnTo>
                <a:lnTo>
                  <a:pt x="1080711" y="122722"/>
                </a:lnTo>
                <a:lnTo>
                  <a:pt x="1081506" y="116784"/>
                </a:lnTo>
                <a:lnTo>
                  <a:pt x="1082698" y="110846"/>
                </a:lnTo>
                <a:lnTo>
                  <a:pt x="1084287" y="105304"/>
                </a:lnTo>
                <a:lnTo>
                  <a:pt x="1086273" y="100157"/>
                </a:lnTo>
                <a:lnTo>
                  <a:pt x="1088657" y="95407"/>
                </a:lnTo>
                <a:lnTo>
                  <a:pt x="1091041" y="91448"/>
                </a:lnTo>
                <a:lnTo>
                  <a:pt x="1094219" y="87489"/>
                </a:lnTo>
                <a:lnTo>
                  <a:pt x="1097000" y="83926"/>
                </a:lnTo>
                <a:lnTo>
                  <a:pt x="1100178" y="80759"/>
                </a:lnTo>
                <a:lnTo>
                  <a:pt x="1104151" y="77988"/>
                </a:lnTo>
                <a:lnTo>
                  <a:pt x="1108124" y="75217"/>
                </a:lnTo>
                <a:lnTo>
                  <a:pt x="1090643" y="75217"/>
                </a:lnTo>
                <a:lnTo>
                  <a:pt x="1077533" y="75613"/>
                </a:lnTo>
                <a:lnTo>
                  <a:pt x="1066012" y="76801"/>
                </a:lnTo>
                <a:lnTo>
                  <a:pt x="1073958" y="72446"/>
                </a:lnTo>
                <a:lnTo>
                  <a:pt x="1082300" y="67299"/>
                </a:lnTo>
                <a:lnTo>
                  <a:pt x="1090246" y="61757"/>
                </a:lnTo>
                <a:lnTo>
                  <a:pt x="1098192" y="56215"/>
                </a:lnTo>
                <a:lnTo>
                  <a:pt x="1114480" y="44734"/>
                </a:lnTo>
                <a:lnTo>
                  <a:pt x="1121631" y="39984"/>
                </a:lnTo>
                <a:lnTo>
                  <a:pt x="1128385" y="36421"/>
                </a:lnTo>
                <a:lnTo>
                  <a:pt x="1146262" y="27712"/>
                </a:lnTo>
                <a:lnTo>
                  <a:pt x="1163743" y="20586"/>
                </a:lnTo>
                <a:lnTo>
                  <a:pt x="1180826" y="14648"/>
                </a:lnTo>
                <a:lnTo>
                  <a:pt x="1197909" y="9897"/>
                </a:lnTo>
                <a:lnTo>
                  <a:pt x="1214197" y="5938"/>
                </a:lnTo>
                <a:lnTo>
                  <a:pt x="1230088" y="3167"/>
                </a:lnTo>
                <a:lnTo>
                  <a:pt x="1245185" y="1188"/>
                </a:lnTo>
                <a:lnTo>
                  <a:pt x="1260281" y="396"/>
                </a:lnTo>
                <a:lnTo>
                  <a:pt x="1274583"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a:endParaRPr lang="zh-CN" altLang="en-US">
              <a:solidFill>
                <a:srgbClr val="FFFFFF"/>
              </a:solidFill>
              <a:ea typeface="Calibri" panose="020F0502020204030204" pitchFamily="34" charset="0"/>
              <a:cs typeface="Calibri" panose="020F0502020204030204" pitchFamily="34" charset="0"/>
            </a:endParaRPr>
          </a:p>
        </p:txBody>
      </p:sp>
      <p:cxnSp>
        <p:nvCxnSpPr>
          <p:cNvPr id="25" name="直接连接符 24"/>
          <p:cNvCxnSpPr/>
          <p:nvPr/>
        </p:nvCxnSpPr>
        <p:spPr>
          <a:xfrm>
            <a:off x="4082257" y="2327274"/>
            <a:ext cx="40274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4082257" y="5573618"/>
            <a:ext cx="40274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矩形 26"/>
          <p:cNvSpPr/>
          <p:nvPr>
            <p:custDataLst>
              <p:tags r:id="rId5"/>
            </p:custDataLst>
          </p:nvPr>
        </p:nvSpPr>
        <p:spPr>
          <a:xfrm>
            <a:off x="4673766" y="1891310"/>
            <a:ext cx="2844468" cy="3421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pc="51" dirty="0">
                <a:solidFill>
                  <a:schemeClr val="accent1"/>
                </a:solidFill>
                <a:ea typeface="Calibri" panose="020F0502020204030204" pitchFamily="34" charset="0"/>
                <a:cs typeface="Calibri" panose="020F0502020204030204" pitchFamily="34" charset="0"/>
              </a:rPr>
              <a:t>A</a:t>
            </a:r>
            <a:r>
              <a:rPr lang="zh-CN" altLang="en-US" spc="51" dirty="0">
                <a:solidFill>
                  <a:schemeClr val="accent1"/>
                </a:solidFill>
                <a:ea typeface="Calibri" panose="020F0502020204030204" pitchFamily="34" charset="0"/>
                <a:cs typeface="Calibri" panose="020F0502020204030204" pitchFamily="34" charset="0"/>
              </a:rPr>
              <a:t>dd subtitle</a:t>
            </a:r>
          </a:p>
        </p:txBody>
      </p:sp>
      <p:sp>
        <p:nvSpPr>
          <p:cNvPr id="29" name="矩形 28"/>
          <p:cNvSpPr/>
          <p:nvPr>
            <p:custDataLst>
              <p:tags r:id="rId6"/>
            </p:custDataLst>
          </p:nvPr>
        </p:nvSpPr>
        <p:spPr>
          <a:xfrm>
            <a:off x="4673766" y="5634081"/>
            <a:ext cx="2844468" cy="3421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pc="51" dirty="0">
                <a:solidFill>
                  <a:schemeClr val="accent1"/>
                </a:solidFill>
                <a:ea typeface="Calibri" panose="020F0502020204030204" pitchFamily="34" charset="0"/>
                <a:cs typeface="Calibri" panose="020F0502020204030204" pitchFamily="34" charset="0"/>
              </a:rPr>
              <a:t>A</a:t>
            </a:r>
            <a:r>
              <a:rPr lang="zh-CN" altLang="en-US" spc="51" dirty="0">
                <a:solidFill>
                  <a:schemeClr val="accent1"/>
                </a:solidFill>
                <a:ea typeface="Calibri" panose="020F0502020204030204" pitchFamily="34" charset="0"/>
                <a:cs typeface="Calibri" panose="020F0502020204030204" pitchFamily="34" charset="0"/>
              </a:rPr>
              <a:t>dd subtitle</a:t>
            </a:r>
          </a:p>
        </p:txBody>
      </p:sp>
      <p:sp>
        <p:nvSpPr>
          <p:cNvPr id="37" name="矩形 36"/>
          <p:cNvSpPr/>
          <p:nvPr/>
        </p:nvSpPr>
        <p:spPr>
          <a:xfrm>
            <a:off x="8109743" y="1390231"/>
            <a:ext cx="3442710" cy="50581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342900" indent="-342900">
              <a:lnSpc>
                <a:spcPct val="150000"/>
              </a:lnSpc>
              <a:buFont typeface="+mj-lt"/>
              <a:buAutoNum type="alphaUcPeriod"/>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Enter your text here, or paste your text here. 
</a:t>
            </a:r>
            <a:endParaRPr lang="en-US"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50000"/>
              </a:lnSpc>
              <a:buFont typeface="+mj-lt"/>
              <a:buAutoNum type="alphaUcPeriod"/>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Enter your text here, or paste your text here. 
</a:t>
            </a:r>
            <a:endParaRPr lang="en-US"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50000"/>
              </a:lnSpc>
              <a:buFont typeface="+mj-lt"/>
              <a:buAutoNum type="alphaUcPeriod"/>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Enter your text here, or paste your text here. 
</a:t>
            </a:r>
            <a:endParaRPr lang="en-US"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8" name="矩形 37"/>
          <p:cNvSpPr/>
          <p:nvPr/>
        </p:nvSpPr>
        <p:spPr>
          <a:xfrm>
            <a:off x="639548" y="1390231"/>
            <a:ext cx="3442710" cy="50581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342900" indent="-342900">
              <a:lnSpc>
                <a:spcPct val="150000"/>
              </a:lnSpc>
              <a:buFont typeface="+mj-lt"/>
              <a:buAutoNum type="alphaUcPeriod"/>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Enter your text here, or paste your text here. 
</a:t>
            </a:r>
            <a:endParaRPr lang="en-US"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50000"/>
              </a:lnSpc>
              <a:buFont typeface="+mj-lt"/>
              <a:buAutoNum type="alphaUcPeriod"/>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Enter your text here, or paste your text here. 
</a:t>
            </a:r>
            <a:endParaRPr lang="en-US"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50000"/>
              </a:lnSpc>
              <a:buFont typeface="+mj-lt"/>
              <a:buAutoNum type="alphaUcPeriod"/>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Enter your text here, or paste your text here. 
</a:t>
            </a:r>
            <a:endParaRPr lang="en-US"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Box 147"/>
          <p:cNvSpPr txBox="1">
            <a:spLocks noChangeArrowheads="1"/>
          </p:cNvSpPr>
          <p:nvPr/>
        </p:nvSpPr>
        <p:spPr bwMode="auto">
          <a:xfrm>
            <a:off x="4436745" y="485140"/>
            <a:ext cx="453136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buFont typeface="Arial" panose="020B0604020202020204" pitchFamily="34" charset="0"/>
              <a:buNone/>
              <a:defRPr/>
            </a:pPr>
            <a:r>
              <a:rPr lang="es-ES" altLang="zh-CN" sz="6000" b="1" dirty="0" smtClean="0">
                <a:ea typeface="Calibri" panose="020F0502020204030204" pitchFamily="34" charset="0"/>
                <a:cs typeface="Calibri" panose="020F0502020204030204" pitchFamily="34" charset="0"/>
              </a:rPr>
              <a:t>Agenda</a:t>
            </a:r>
            <a:endParaRPr lang="zh-CN" altLang="en-US" sz="6000" b="1" dirty="0">
              <a:ea typeface="Calibri" panose="020F0502020204030204" pitchFamily="34" charset="0"/>
              <a:cs typeface="Calibri" panose="020F0502020204030204" pitchFamily="34" charset="0"/>
            </a:endParaRPr>
          </a:p>
        </p:txBody>
      </p:sp>
      <p:sp>
        <p:nvSpPr>
          <p:cNvPr id="12" name="MH_Entry_1">
            <a:hlinkClick r:id="rId14" action="ppaction://hlinksldjump"/>
          </p:cNvPr>
          <p:cNvSpPr txBox="1"/>
          <p:nvPr>
            <p:custDataLst>
              <p:tags r:id="rId1"/>
            </p:custDataLst>
          </p:nvPr>
        </p:nvSpPr>
        <p:spPr>
          <a:xfrm>
            <a:off x="2034096" y="2600186"/>
            <a:ext cx="3556610" cy="541829"/>
          </a:xfrm>
          <a:prstGeom prst="rect">
            <a:avLst/>
          </a:prstGeom>
          <a:solidFill>
            <a:schemeClr val="accent1"/>
          </a:solidFill>
          <a:ln>
            <a:noFill/>
          </a:ln>
        </p:spPr>
        <p:txBody>
          <a:bodyPr wrap="square" lIns="72000" tIns="0" rIns="0" bIns="0" rtlCol="0" anchor="ctr" anchorCtr="0">
            <a:normAutofit fontScale="65000" lnSpcReduction="20000"/>
          </a:bodyPr>
          <a:lstStyle>
            <a:defPPr>
              <a:defRPr lang="zh-CN"/>
            </a:defPPr>
            <a:lvl1pPr lvl="0">
              <a:defRPr sz="2000" spc="200">
                <a:latin typeface="+mn-ea"/>
              </a:defRPr>
            </a:lvl1pPr>
          </a:lstStyle>
          <a:p>
            <a:r>
              <a:rPr lang="zh-CN" altLang="en-US" dirty="0">
                <a:solidFill>
                  <a:srgbClr val="FEFFFF"/>
                </a:solidFill>
                <a:latin typeface="Calibri" panose="020F0502020204030204" pitchFamily="34" charset="0"/>
                <a:ea typeface="Calibri" panose="020F0502020204030204" pitchFamily="34" charset="0"/>
                <a:cs typeface="Calibri" panose="020F0502020204030204" pitchFamily="34" charset="0"/>
              </a:rPr>
              <a:t>Enter your text here, or paste your text here. 
</a:t>
            </a:r>
          </a:p>
        </p:txBody>
      </p:sp>
      <p:sp>
        <p:nvSpPr>
          <p:cNvPr id="14" name="MH_Number_1">
            <a:hlinkClick r:id="rId14" action="ppaction://hlinksldjump"/>
          </p:cNvPr>
          <p:cNvSpPr txBox="1"/>
          <p:nvPr>
            <p:custDataLst>
              <p:tags r:id="rId2"/>
            </p:custDataLst>
          </p:nvPr>
        </p:nvSpPr>
        <p:spPr>
          <a:xfrm>
            <a:off x="1216494" y="2600186"/>
            <a:ext cx="541829" cy="541829"/>
          </a:xfrm>
          <a:prstGeom prst="rect">
            <a:avLst/>
          </a:prstGeom>
          <a:solidFill>
            <a:schemeClr val="accent1"/>
          </a:solidFill>
          <a:ln w="28575">
            <a:noFill/>
          </a:ln>
          <a:effectLst/>
        </p:spPr>
        <p:txBody>
          <a:bodyPr wrap="square" lIns="0" tIns="0" rIns="0" bIns="0" rtlCol="0" anchor="ctr" anchorCtr="0">
            <a:noAutofit/>
          </a:bodyPr>
          <a:lstStyle/>
          <a:p>
            <a:pPr algn="ctr">
              <a:lnSpc>
                <a:spcPct val="130000"/>
              </a:lnSpc>
            </a:pPr>
            <a:r>
              <a:rPr lang="en-US" altLang="zh-CN" dirty="0">
                <a:solidFill>
                  <a:srgbClr val="FEFFFF"/>
                </a:solidFill>
                <a:ea typeface="Calibri" panose="020F0502020204030204" pitchFamily="34" charset="0"/>
                <a:cs typeface="Calibri" panose="020F0502020204030204" pitchFamily="34" charset="0"/>
              </a:rPr>
              <a:t>A</a:t>
            </a:r>
            <a:endParaRPr lang="zh-CN" altLang="en-US" dirty="0">
              <a:solidFill>
                <a:srgbClr val="FEFFFF"/>
              </a:solidFill>
              <a:ea typeface="Calibri" panose="020F0502020204030204" pitchFamily="34" charset="0"/>
              <a:cs typeface="Calibri" panose="020F0502020204030204" pitchFamily="34" charset="0"/>
            </a:endParaRPr>
          </a:p>
        </p:txBody>
      </p:sp>
      <p:sp>
        <p:nvSpPr>
          <p:cNvPr id="15" name="MH_Entry_1">
            <a:hlinkClick r:id="rId14" action="ppaction://hlinksldjump"/>
          </p:cNvPr>
          <p:cNvSpPr txBox="1"/>
          <p:nvPr>
            <p:custDataLst>
              <p:tags r:id="rId3"/>
            </p:custDataLst>
          </p:nvPr>
        </p:nvSpPr>
        <p:spPr>
          <a:xfrm>
            <a:off x="7418896" y="2600186"/>
            <a:ext cx="3556610" cy="541829"/>
          </a:xfrm>
          <a:prstGeom prst="rect">
            <a:avLst/>
          </a:prstGeom>
          <a:solidFill>
            <a:schemeClr val="accent1"/>
          </a:solidFill>
          <a:ln>
            <a:noFill/>
          </a:ln>
        </p:spPr>
        <p:txBody>
          <a:bodyPr wrap="square" lIns="72000" tIns="0" rIns="0" bIns="0" rtlCol="0" anchor="ctr" anchorCtr="0">
            <a:normAutofit fontScale="65000" lnSpcReduction="20000"/>
          </a:bodyPr>
          <a:lstStyle>
            <a:defPPr>
              <a:defRPr lang="zh-CN"/>
            </a:defPPr>
            <a:lvl1pPr lvl="0">
              <a:defRPr sz="2000" spc="200">
                <a:latin typeface="+mn-ea"/>
              </a:defRPr>
            </a:lvl1pPr>
          </a:lstStyle>
          <a:p>
            <a:r>
              <a:rPr lang="zh-CN" altLang="en-US" dirty="0">
                <a:solidFill>
                  <a:srgbClr val="FEFFFF"/>
                </a:solidFill>
                <a:latin typeface="Calibri" panose="020F0502020204030204" pitchFamily="34" charset="0"/>
                <a:ea typeface="Calibri" panose="020F0502020204030204" pitchFamily="34" charset="0"/>
                <a:cs typeface="Calibri" panose="020F0502020204030204" pitchFamily="34" charset="0"/>
              </a:rPr>
              <a:t>Enter your text here, or paste your text here. 
</a:t>
            </a:r>
          </a:p>
        </p:txBody>
      </p:sp>
      <p:sp>
        <p:nvSpPr>
          <p:cNvPr id="16" name="MH_Number_1">
            <a:hlinkClick r:id="rId14" action="ppaction://hlinksldjump"/>
          </p:cNvPr>
          <p:cNvSpPr txBox="1"/>
          <p:nvPr>
            <p:custDataLst>
              <p:tags r:id="rId4"/>
            </p:custDataLst>
          </p:nvPr>
        </p:nvSpPr>
        <p:spPr>
          <a:xfrm>
            <a:off x="6601294" y="2600186"/>
            <a:ext cx="541829" cy="541829"/>
          </a:xfrm>
          <a:prstGeom prst="rect">
            <a:avLst/>
          </a:prstGeom>
          <a:solidFill>
            <a:schemeClr val="accent1"/>
          </a:solidFill>
          <a:ln w="28575">
            <a:noFill/>
          </a:ln>
          <a:effectLst/>
        </p:spPr>
        <p:txBody>
          <a:bodyPr wrap="square" lIns="0" tIns="0" rIns="0" bIns="0" rtlCol="0" anchor="ctr" anchorCtr="0">
            <a:noAutofit/>
          </a:bodyPr>
          <a:lstStyle/>
          <a:p>
            <a:pPr algn="ctr">
              <a:lnSpc>
                <a:spcPct val="130000"/>
              </a:lnSpc>
            </a:pPr>
            <a:r>
              <a:rPr lang="en-US" altLang="zh-CN" dirty="0">
                <a:solidFill>
                  <a:srgbClr val="FEFFFF"/>
                </a:solidFill>
                <a:ea typeface="Calibri" panose="020F0502020204030204" pitchFamily="34" charset="0"/>
                <a:cs typeface="Calibri" panose="020F0502020204030204" pitchFamily="34" charset="0"/>
              </a:rPr>
              <a:t>B</a:t>
            </a:r>
            <a:endParaRPr lang="zh-CN" altLang="en-US" dirty="0">
              <a:solidFill>
                <a:srgbClr val="FEFFFF"/>
              </a:solidFill>
              <a:ea typeface="Calibri" panose="020F0502020204030204" pitchFamily="34" charset="0"/>
              <a:cs typeface="Calibri" panose="020F0502020204030204" pitchFamily="34" charset="0"/>
            </a:endParaRPr>
          </a:p>
        </p:txBody>
      </p:sp>
      <p:sp>
        <p:nvSpPr>
          <p:cNvPr id="18" name="MH_Entry_1">
            <a:hlinkClick r:id="rId14" action="ppaction://hlinksldjump"/>
          </p:cNvPr>
          <p:cNvSpPr txBox="1"/>
          <p:nvPr>
            <p:custDataLst>
              <p:tags r:id="rId5"/>
            </p:custDataLst>
          </p:nvPr>
        </p:nvSpPr>
        <p:spPr>
          <a:xfrm>
            <a:off x="2034096" y="3699839"/>
            <a:ext cx="3556610" cy="541829"/>
          </a:xfrm>
          <a:prstGeom prst="rect">
            <a:avLst/>
          </a:prstGeom>
          <a:solidFill>
            <a:schemeClr val="accent1"/>
          </a:solidFill>
          <a:ln>
            <a:noFill/>
          </a:ln>
        </p:spPr>
        <p:txBody>
          <a:bodyPr wrap="square" lIns="72000" tIns="0" rIns="0" bIns="0" rtlCol="0" anchor="ctr" anchorCtr="0">
            <a:normAutofit fontScale="65000" lnSpcReduction="20000"/>
          </a:bodyPr>
          <a:lstStyle>
            <a:defPPr>
              <a:defRPr lang="zh-CN"/>
            </a:defPPr>
            <a:lvl1pPr lvl="0">
              <a:defRPr sz="2000" spc="200">
                <a:latin typeface="+mn-ea"/>
              </a:defRPr>
            </a:lvl1pPr>
          </a:lstStyle>
          <a:p>
            <a:r>
              <a:rPr lang="zh-CN" altLang="en-US" dirty="0">
                <a:solidFill>
                  <a:srgbClr val="FEFFFF"/>
                </a:solidFill>
                <a:latin typeface="Calibri" panose="020F0502020204030204" pitchFamily="34" charset="0"/>
                <a:ea typeface="Calibri" panose="020F0502020204030204" pitchFamily="34" charset="0"/>
                <a:cs typeface="Calibri" panose="020F0502020204030204" pitchFamily="34" charset="0"/>
              </a:rPr>
              <a:t>Enter your text here, or paste your text here. 
</a:t>
            </a:r>
          </a:p>
        </p:txBody>
      </p:sp>
      <p:sp>
        <p:nvSpPr>
          <p:cNvPr id="20" name="MH_Number_1">
            <a:hlinkClick r:id="rId14" action="ppaction://hlinksldjump"/>
          </p:cNvPr>
          <p:cNvSpPr txBox="1"/>
          <p:nvPr>
            <p:custDataLst>
              <p:tags r:id="rId6"/>
            </p:custDataLst>
          </p:nvPr>
        </p:nvSpPr>
        <p:spPr>
          <a:xfrm>
            <a:off x="1216494" y="3699839"/>
            <a:ext cx="541829" cy="541829"/>
          </a:xfrm>
          <a:prstGeom prst="rect">
            <a:avLst/>
          </a:prstGeom>
          <a:solidFill>
            <a:schemeClr val="accent1"/>
          </a:solidFill>
          <a:ln w="28575">
            <a:noFill/>
          </a:ln>
          <a:effectLst/>
        </p:spPr>
        <p:txBody>
          <a:bodyPr wrap="square" lIns="0" tIns="0" rIns="0" bIns="0" rtlCol="0" anchor="ctr" anchorCtr="0">
            <a:noAutofit/>
          </a:bodyPr>
          <a:lstStyle/>
          <a:p>
            <a:pPr algn="ctr">
              <a:lnSpc>
                <a:spcPct val="130000"/>
              </a:lnSpc>
            </a:pPr>
            <a:r>
              <a:rPr lang="en-US" altLang="zh-CN" dirty="0">
                <a:solidFill>
                  <a:srgbClr val="FEFFFF"/>
                </a:solidFill>
                <a:ea typeface="Calibri" panose="020F0502020204030204" pitchFamily="34" charset="0"/>
                <a:cs typeface="Calibri" panose="020F0502020204030204" pitchFamily="34" charset="0"/>
              </a:rPr>
              <a:t>C</a:t>
            </a:r>
            <a:endParaRPr lang="zh-CN" altLang="en-US" dirty="0">
              <a:solidFill>
                <a:srgbClr val="FEFFFF"/>
              </a:solidFill>
              <a:ea typeface="Calibri" panose="020F0502020204030204" pitchFamily="34" charset="0"/>
              <a:cs typeface="Calibri" panose="020F0502020204030204" pitchFamily="34" charset="0"/>
            </a:endParaRPr>
          </a:p>
        </p:txBody>
      </p:sp>
      <p:sp>
        <p:nvSpPr>
          <p:cNvPr id="22" name="MH_Entry_1">
            <a:hlinkClick r:id="rId14" action="ppaction://hlinksldjump"/>
          </p:cNvPr>
          <p:cNvSpPr txBox="1"/>
          <p:nvPr>
            <p:custDataLst>
              <p:tags r:id="rId7"/>
            </p:custDataLst>
          </p:nvPr>
        </p:nvSpPr>
        <p:spPr>
          <a:xfrm>
            <a:off x="7418896" y="3699839"/>
            <a:ext cx="3556610" cy="541829"/>
          </a:xfrm>
          <a:prstGeom prst="rect">
            <a:avLst/>
          </a:prstGeom>
          <a:solidFill>
            <a:schemeClr val="accent1"/>
          </a:solidFill>
          <a:ln>
            <a:noFill/>
          </a:ln>
        </p:spPr>
        <p:txBody>
          <a:bodyPr wrap="square" lIns="72000" tIns="0" rIns="0" bIns="0" rtlCol="0" anchor="ctr" anchorCtr="0">
            <a:normAutofit fontScale="65000" lnSpcReduction="20000"/>
          </a:bodyPr>
          <a:lstStyle>
            <a:defPPr>
              <a:defRPr lang="zh-CN"/>
            </a:defPPr>
            <a:lvl1pPr lvl="0">
              <a:defRPr sz="2000" spc="200">
                <a:latin typeface="+mn-ea"/>
              </a:defRPr>
            </a:lvl1pPr>
          </a:lstStyle>
          <a:p>
            <a:r>
              <a:rPr lang="zh-CN" altLang="en-US" dirty="0">
                <a:solidFill>
                  <a:srgbClr val="FEFFFF"/>
                </a:solidFill>
                <a:latin typeface="Calibri" panose="020F0502020204030204" pitchFamily="34" charset="0"/>
                <a:ea typeface="Calibri" panose="020F0502020204030204" pitchFamily="34" charset="0"/>
                <a:cs typeface="Calibri" panose="020F0502020204030204" pitchFamily="34" charset="0"/>
              </a:rPr>
              <a:t>Enter your text here, or paste your text here. 
</a:t>
            </a:r>
          </a:p>
        </p:txBody>
      </p:sp>
      <p:sp>
        <p:nvSpPr>
          <p:cNvPr id="24" name="MH_Number_1">
            <a:hlinkClick r:id="rId14" action="ppaction://hlinksldjump"/>
          </p:cNvPr>
          <p:cNvSpPr txBox="1"/>
          <p:nvPr>
            <p:custDataLst>
              <p:tags r:id="rId8"/>
            </p:custDataLst>
          </p:nvPr>
        </p:nvSpPr>
        <p:spPr>
          <a:xfrm>
            <a:off x="6601294" y="3699839"/>
            <a:ext cx="541829" cy="541829"/>
          </a:xfrm>
          <a:prstGeom prst="rect">
            <a:avLst/>
          </a:prstGeom>
          <a:solidFill>
            <a:schemeClr val="accent1"/>
          </a:solidFill>
          <a:ln w="28575">
            <a:noFill/>
          </a:ln>
          <a:effectLst/>
        </p:spPr>
        <p:txBody>
          <a:bodyPr wrap="square" lIns="0" tIns="0" rIns="0" bIns="0" rtlCol="0" anchor="ctr" anchorCtr="0">
            <a:noAutofit/>
          </a:bodyPr>
          <a:lstStyle/>
          <a:p>
            <a:pPr algn="ctr">
              <a:lnSpc>
                <a:spcPct val="130000"/>
              </a:lnSpc>
            </a:pPr>
            <a:r>
              <a:rPr lang="en-US" altLang="zh-CN" dirty="0">
                <a:solidFill>
                  <a:srgbClr val="FEFFFF"/>
                </a:solidFill>
                <a:ea typeface="Calibri" panose="020F0502020204030204" pitchFamily="34" charset="0"/>
                <a:cs typeface="Calibri" panose="020F0502020204030204" pitchFamily="34" charset="0"/>
              </a:rPr>
              <a:t>D</a:t>
            </a:r>
            <a:endParaRPr lang="zh-CN" altLang="en-US" dirty="0">
              <a:solidFill>
                <a:srgbClr val="FEFFFF"/>
              </a:solidFill>
              <a:ea typeface="Calibri" panose="020F0502020204030204" pitchFamily="34" charset="0"/>
              <a:cs typeface="Calibri" panose="020F0502020204030204" pitchFamily="34" charset="0"/>
            </a:endParaRPr>
          </a:p>
        </p:txBody>
      </p:sp>
      <p:sp>
        <p:nvSpPr>
          <p:cNvPr id="26" name="MH_Entry_1">
            <a:hlinkClick r:id="rId14" action="ppaction://hlinksldjump"/>
          </p:cNvPr>
          <p:cNvSpPr txBox="1"/>
          <p:nvPr>
            <p:custDataLst>
              <p:tags r:id="rId9"/>
            </p:custDataLst>
          </p:nvPr>
        </p:nvSpPr>
        <p:spPr>
          <a:xfrm>
            <a:off x="2034096" y="4799492"/>
            <a:ext cx="3556610" cy="541829"/>
          </a:xfrm>
          <a:prstGeom prst="rect">
            <a:avLst/>
          </a:prstGeom>
          <a:solidFill>
            <a:schemeClr val="accent1"/>
          </a:solidFill>
          <a:ln>
            <a:noFill/>
          </a:ln>
        </p:spPr>
        <p:txBody>
          <a:bodyPr wrap="square" lIns="72000" tIns="0" rIns="0" bIns="0" rtlCol="0" anchor="ctr" anchorCtr="0">
            <a:normAutofit fontScale="65000" lnSpcReduction="20000"/>
          </a:bodyPr>
          <a:lstStyle>
            <a:defPPr>
              <a:defRPr lang="zh-CN"/>
            </a:defPPr>
            <a:lvl1pPr lvl="0">
              <a:defRPr sz="2000" spc="200">
                <a:latin typeface="+mn-ea"/>
              </a:defRPr>
            </a:lvl1pPr>
          </a:lstStyle>
          <a:p>
            <a:r>
              <a:rPr lang="zh-CN" altLang="en-US" dirty="0">
                <a:solidFill>
                  <a:srgbClr val="FEFFFF"/>
                </a:solidFill>
                <a:latin typeface="Calibri" panose="020F0502020204030204" pitchFamily="34" charset="0"/>
                <a:ea typeface="Calibri" panose="020F0502020204030204" pitchFamily="34" charset="0"/>
                <a:cs typeface="Calibri" panose="020F0502020204030204" pitchFamily="34" charset="0"/>
              </a:rPr>
              <a:t>Enter your text here, or paste your text here. 
</a:t>
            </a:r>
          </a:p>
        </p:txBody>
      </p:sp>
      <p:sp>
        <p:nvSpPr>
          <p:cNvPr id="28" name="MH_Number_1">
            <a:hlinkClick r:id="rId14" action="ppaction://hlinksldjump"/>
          </p:cNvPr>
          <p:cNvSpPr txBox="1"/>
          <p:nvPr>
            <p:custDataLst>
              <p:tags r:id="rId10"/>
            </p:custDataLst>
          </p:nvPr>
        </p:nvSpPr>
        <p:spPr>
          <a:xfrm>
            <a:off x="1216494" y="4799492"/>
            <a:ext cx="541829" cy="541829"/>
          </a:xfrm>
          <a:prstGeom prst="rect">
            <a:avLst/>
          </a:prstGeom>
          <a:solidFill>
            <a:schemeClr val="accent1"/>
          </a:solidFill>
          <a:ln w="28575">
            <a:noFill/>
          </a:ln>
          <a:effectLst/>
        </p:spPr>
        <p:txBody>
          <a:bodyPr wrap="square" lIns="0" tIns="0" rIns="0" bIns="0" rtlCol="0" anchor="ctr" anchorCtr="0">
            <a:noAutofit/>
          </a:bodyPr>
          <a:lstStyle/>
          <a:p>
            <a:pPr algn="ctr">
              <a:lnSpc>
                <a:spcPct val="130000"/>
              </a:lnSpc>
            </a:pPr>
            <a:r>
              <a:rPr lang="en-US" altLang="zh-CN" dirty="0">
                <a:solidFill>
                  <a:srgbClr val="FEFFFF"/>
                </a:solidFill>
                <a:ea typeface="Calibri" panose="020F0502020204030204" pitchFamily="34" charset="0"/>
                <a:cs typeface="Calibri" panose="020F0502020204030204" pitchFamily="34" charset="0"/>
              </a:rPr>
              <a:t>E</a:t>
            </a:r>
            <a:endParaRPr lang="zh-CN" altLang="en-US" dirty="0">
              <a:solidFill>
                <a:srgbClr val="FEFFFF"/>
              </a:solidFill>
              <a:ea typeface="Calibri" panose="020F0502020204030204" pitchFamily="34" charset="0"/>
              <a:cs typeface="Calibri" panose="020F0502020204030204" pitchFamily="34" charset="0"/>
            </a:endParaRPr>
          </a:p>
        </p:txBody>
      </p:sp>
      <p:sp>
        <p:nvSpPr>
          <p:cNvPr id="30" name="MH_Entry_1">
            <a:hlinkClick r:id="rId14" action="ppaction://hlinksldjump"/>
          </p:cNvPr>
          <p:cNvSpPr txBox="1"/>
          <p:nvPr>
            <p:custDataLst>
              <p:tags r:id="rId11"/>
            </p:custDataLst>
          </p:nvPr>
        </p:nvSpPr>
        <p:spPr>
          <a:xfrm>
            <a:off x="7418896" y="4799492"/>
            <a:ext cx="3556610" cy="541829"/>
          </a:xfrm>
          <a:prstGeom prst="rect">
            <a:avLst/>
          </a:prstGeom>
          <a:solidFill>
            <a:schemeClr val="accent1"/>
          </a:solidFill>
          <a:ln>
            <a:noFill/>
          </a:ln>
        </p:spPr>
        <p:txBody>
          <a:bodyPr wrap="square" lIns="72000" tIns="0" rIns="0" bIns="0" rtlCol="0" anchor="ctr" anchorCtr="0">
            <a:normAutofit fontScale="65000" lnSpcReduction="20000"/>
          </a:bodyPr>
          <a:lstStyle>
            <a:defPPr>
              <a:defRPr lang="zh-CN"/>
            </a:defPPr>
            <a:lvl1pPr lvl="0">
              <a:defRPr sz="2000" spc="200">
                <a:latin typeface="+mn-ea"/>
              </a:defRPr>
            </a:lvl1pPr>
          </a:lstStyle>
          <a:p>
            <a:r>
              <a:rPr lang="zh-CN" altLang="en-US" dirty="0">
                <a:solidFill>
                  <a:srgbClr val="FEFFFF"/>
                </a:solidFill>
                <a:latin typeface="Calibri" panose="020F0502020204030204" pitchFamily="34" charset="0"/>
                <a:ea typeface="Calibri" panose="020F0502020204030204" pitchFamily="34" charset="0"/>
                <a:cs typeface="Calibri" panose="020F0502020204030204" pitchFamily="34" charset="0"/>
              </a:rPr>
              <a:t>Enter your text here, or paste your text here. 
</a:t>
            </a:r>
          </a:p>
        </p:txBody>
      </p:sp>
      <p:sp>
        <p:nvSpPr>
          <p:cNvPr id="31" name="MH_Number_1">
            <a:hlinkClick r:id="rId14" action="ppaction://hlinksldjump"/>
          </p:cNvPr>
          <p:cNvSpPr txBox="1"/>
          <p:nvPr>
            <p:custDataLst>
              <p:tags r:id="rId12"/>
            </p:custDataLst>
          </p:nvPr>
        </p:nvSpPr>
        <p:spPr>
          <a:xfrm>
            <a:off x="6601294" y="4799492"/>
            <a:ext cx="541829" cy="541829"/>
          </a:xfrm>
          <a:prstGeom prst="rect">
            <a:avLst/>
          </a:prstGeom>
          <a:solidFill>
            <a:schemeClr val="accent1"/>
          </a:solidFill>
          <a:ln w="28575">
            <a:noFill/>
          </a:ln>
          <a:effectLst/>
        </p:spPr>
        <p:txBody>
          <a:bodyPr wrap="square" lIns="0" tIns="0" rIns="0" bIns="0" rtlCol="0" anchor="ctr" anchorCtr="0">
            <a:noAutofit/>
          </a:bodyPr>
          <a:lstStyle/>
          <a:p>
            <a:pPr algn="ctr">
              <a:lnSpc>
                <a:spcPct val="130000"/>
              </a:lnSpc>
            </a:pPr>
            <a:r>
              <a:rPr lang="en-US" altLang="zh-CN" dirty="0">
                <a:solidFill>
                  <a:srgbClr val="FEFFFF"/>
                </a:solidFill>
                <a:ea typeface="Calibri" panose="020F0502020204030204" pitchFamily="34" charset="0"/>
                <a:cs typeface="Calibri" panose="020F0502020204030204" pitchFamily="34" charset="0"/>
              </a:rPr>
              <a:t>F</a:t>
            </a:r>
            <a:endParaRPr lang="zh-CN" altLang="en-US" dirty="0">
              <a:solidFill>
                <a:srgbClr val="FEFFFF"/>
              </a:solidFill>
              <a:ea typeface="Calibri" panose="020F0502020204030204" pitchFamily="34" charset="0"/>
              <a:cs typeface="Calibri" panose="020F0502020204030204" pitchFamily="34" charset="0"/>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3"/>
          <p:cNvSpPr>
            <a:spLocks noGrp="1"/>
          </p:cNvSpPr>
          <p:nvPr>
            <p:ph type="title"/>
          </p:nvPr>
        </p:nvSpPr>
        <p:spPr/>
        <p:txBody>
          <a:bodyPr/>
          <a:lstStyle/>
          <a:p>
            <a:pPr eaLnBrk="1" hangingPunct="1"/>
            <a:r>
              <a:rPr lang="zh-CN" altLang="en-US" dirty="0"/>
              <a:t>Enter title
</a:t>
            </a:r>
            <a:endParaRPr lang="en-US" altLang="zh-CN" dirty="0"/>
          </a:p>
        </p:txBody>
      </p:sp>
      <p:sp>
        <p:nvSpPr>
          <p:cNvPr id="28" name="MH_Other_2"/>
          <p:cNvSpPr/>
          <p:nvPr>
            <p:custDataLst>
              <p:tags r:id="rId1"/>
            </p:custDataLst>
          </p:nvPr>
        </p:nvSpPr>
        <p:spPr bwMode="auto">
          <a:xfrm>
            <a:off x="812800" y="4702018"/>
            <a:ext cx="1955800" cy="87294"/>
          </a:xfrm>
          <a:custGeom>
            <a:avLst/>
            <a:gdLst>
              <a:gd name="T0" fmla="*/ 1333400 w 1524"/>
              <a:gd name="T1" fmla="*/ 67651 h 69"/>
              <a:gd name="T2" fmla="*/ 1494192 w 1524"/>
              <a:gd name="T3" fmla="*/ 0 h 69"/>
              <a:gd name="T4" fmla="*/ 0 w 1524"/>
              <a:gd name="T5" fmla="*/ 0 h 69"/>
              <a:gd name="T6" fmla="*/ 162753 w 1524"/>
              <a:gd name="T7" fmla="*/ 67651 h 69"/>
              <a:gd name="T8" fmla="*/ 1333400 w 1524"/>
              <a:gd name="T9" fmla="*/ 67651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4" h="69">
                <a:moveTo>
                  <a:pt x="1360" y="69"/>
                </a:moveTo>
                <a:lnTo>
                  <a:pt x="1524" y="0"/>
                </a:lnTo>
                <a:lnTo>
                  <a:pt x="0" y="0"/>
                </a:lnTo>
                <a:lnTo>
                  <a:pt x="166" y="69"/>
                </a:lnTo>
                <a:lnTo>
                  <a:pt x="1360" y="69"/>
                </a:lnTo>
                <a:close/>
              </a:path>
            </a:pathLst>
          </a:custGeom>
          <a:solidFill>
            <a:schemeClr val="accent1">
              <a:lumMod val="50000"/>
            </a:schemeClr>
          </a:solidFill>
          <a:ln>
            <a:noFill/>
          </a:ln>
        </p:spPr>
        <p:txBody>
          <a:bodyPr bIns="36000"/>
          <a:lstStyle/>
          <a:p>
            <a:pPr>
              <a:defRPr/>
            </a:pPr>
            <a:endParaRPr lang="zh-CN" altLang="en-US" sz="3200">
              <a:ea typeface="Calibri" panose="020F0502020204030204" pitchFamily="34" charset="0"/>
              <a:cs typeface="Calibri" panose="020F0502020204030204" pitchFamily="34" charset="0"/>
            </a:endParaRPr>
          </a:p>
        </p:txBody>
      </p:sp>
      <p:sp>
        <p:nvSpPr>
          <p:cNvPr id="30" name="任意多边形 29"/>
          <p:cNvSpPr/>
          <p:nvPr>
            <p:custDataLst>
              <p:tags r:id="rId2"/>
            </p:custDataLst>
          </p:nvPr>
        </p:nvSpPr>
        <p:spPr bwMode="auto">
          <a:xfrm>
            <a:off x="812800" y="3232569"/>
            <a:ext cx="1955800" cy="1469449"/>
          </a:xfrm>
          <a:custGeom>
            <a:avLst/>
            <a:gdLst>
              <a:gd name="connsiteX0" fmla="*/ 2164 w 1493838"/>
              <a:gd name="connsiteY0" fmla="*/ 0 h 1008064"/>
              <a:gd name="connsiteX1" fmla="*/ 1491674 w 1493838"/>
              <a:gd name="connsiteY1" fmla="*/ 0 h 1008064"/>
              <a:gd name="connsiteX2" fmla="*/ 1493838 w 1493838"/>
              <a:gd name="connsiteY2" fmla="*/ 21356 h 1008064"/>
              <a:gd name="connsiteX3" fmla="*/ 1493838 w 1493838"/>
              <a:gd name="connsiteY3" fmla="*/ 1008064 h 1008064"/>
              <a:gd name="connsiteX4" fmla="*/ 0 w 1493838"/>
              <a:gd name="connsiteY4" fmla="*/ 1008064 h 1008064"/>
              <a:gd name="connsiteX5" fmla="*/ 0 w 1493838"/>
              <a:gd name="connsiteY5" fmla="*/ 21356 h 1008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3838" h="1008064">
                <a:moveTo>
                  <a:pt x="2164" y="0"/>
                </a:moveTo>
                <a:lnTo>
                  <a:pt x="1491674" y="0"/>
                </a:lnTo>
                <a:lnTo>
                  <a:pt x="1493838" y="21356"/>
                </a:lnTo>
                <a:cubicBezTo>
                  <a:pt x="1493838" y="1008064"/>
                  <a:pt x="1493838" y="1008064"/>
                  <a:pt x="1493838" y="1008064"/>
                </a:cubicBezTo>
                <a:lnTo>
                  <a:pt x="0" y="1008064"/>
                </a:lnTo>
                <a:cubicBezTo>
                  <a:pt x="0" y="21356"/>
                  <a:pt x="0" y="21356"/>
                  <a:pt x="0" y="21356"/>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a:noAutofit/>
          </a:bodyPr>
          <a:lstStyle/>
          <a:p>
            <a:endParaRPr lang="zh-CN" altLang="en-US">
              <a:ea typeface="Calibri" panose="020F0502020204030204" pitchFamily="34" charset="0"/>
              <a:cs typeface="Calibri" panose="020F0502020204030204" pitchFamily="34" charset="0"/>
            </a:endParaRPr>
          </a:p>
        </p:txBody>
      </p:sp>
      <p:sp>
        <p:nvSpPr>
          <p:cNvPr id="31" name="任意多边形 30"/>
          <p:cNvSpPr/>
          <p:nvPr>
            <p:custDataLst>
              <p:tags r:id="rId3"/>
            </p:custDataLst>
          </p:nvPr>
        </p:nvSpPr>
        <p:spPr bwMode="auto">
          <a:xfrm>
            <a:off x="983232" y="3382216"/>
            <a:ext cx="1617016" cy="1319803"/>
          </a:xfrm>
          <a:custGeom>
            <a:avLst/>
            <a:gdLst>
              <a:gd name="connsiteX0" fmla="*/ 2210 w 1235075"/>
              <a:gd name="connsiteY0" fmla="*/ 0 h 1008064"/>
              <a:gd name="connsiteX1" fmla="*/ 1232864 w 1235075"/>
              <a:gd name="connsiteY1" fmla="*/ 0 h 1008064"/>
              <a:gd name="connsiteX2" fmla="*/ 1235075 w 1235075"/>
              <a:gd name="connsiteY2" fmla="*/ 21907 h 1008064"/>
              <a:gd name="connsiteX3" fmla="*/ 1235075 w 1235075"/>
              <a:gd name="connsiteY3" fmla="*/ 1008064 h 1008064"/>
              <a:gd name="connsiteX4" fmla="*/ 0 w 1235075"/>
              <a:gd name="connsiteY4" fmla="*/ 1008064 h 1008064"/>
              <a:gd name="connsiteX5" fmla="*/ 0 w 1235075"/>
              <a:gd name="connsiteY5" fmla="*/ 21907 h 1008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075" h="1008064">
                <a:moveTo>
                  <a:pt x="2210" y="0"/>
                </a:moveTo>
                <a:lnTo>
                  <a:pt x="1232864" y="0"/>
                </a:lnTo>
                <a:lnTo>
                  <a:pt x="1235075" y="21907"/>
                </a:lnTo>
                <a:cubicBezTo>
                  <a:pt x="1235075" y="1008064"/>
                  <a:pt x="1235075" y="1008064"/>
                  <a:pt x="1235075" y="1008064"/>
                </a:cubicBezTo>
                <a:lnTo>
                  <a:pt x="0" y="1008064"/>
                </a:lnTo>
                <a:cubicBezTo>
                  <a:pt x="0" y="21907"/>
                  <a:pt x="0" y="21907"/>
                  <a:pt x="0" y="21907"/>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nchor="ctr">
            <a:no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pPr algn="ctr">
              <a:lnSpc>
                <a:spcPct val="110000"/>
              </a:lnSpc>
              <a:defRPr/>
            </a:pPr>
            <a:r>
              <a:rPr lang="zh-CN" altLang="en-US" sz="1800" dirty="0">
                <a:solidFill>
                  <a:schemeClr val="accent1"/>
                </a:solidFill>
                <a:latin typeface="+mn-lt"/>
                <a:ea typeface="Calibri" panose="020F0502020204030204" pitchFamily="34" charset="0"/>
                <a:cs typeface="Calibri" panose="020F0502020204030204" pitchFamily="34" charset="0"/>
              </a:rPr>
              <a:t>Enter text</a:t>
            </a:r>
          </a:p>
        </p:txBody>
      </p:sp>
      <p:sp>
        <p:nvSpPr>
          <p:cNvPr id="32" name="MH_Other_4"/>
          <p:cNvSpPr/>
          <p:nvPr>
            <p:custDataLst>
              <p:tags r:id="rId4"/>
            </p:custDataLst>
          </p:nvPr>
        </p:nvSpPr>
        <p:spPr bwMode="auto">
          <a:xfrm>
            <a:off x="1024801" y="4789312"/>
            <a:ext cx="1533879" cy="766939"/>
          </a:xfrm>
          <a:custGeom>
            <a:avLst/>
            <a:gdLst>
              <a:gd name="T0" fmla="*/ 0 w 503"/>
              <a:gd name="T1" fmla="*/ 0 h 252"/>
              <a:gd name="T2" fmla="*/ 2147483646 w 503"/>
              <a:gd name="T3" fmla="*/ 2147483646 h 252"/>
              <a:gd name="T4" fmla="*/ 2147483646 w 503"/>
              <a:gd name="T5" fmla="*/ 0 h 252"/>
              <a:gd name="T6" fmla="*/ 0 w 503"/>
              <a:gd name="T7" fmla="*/ 0 h 2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3" h="252">
                <a:moveTo>
                  <a:pt x="0" y="0"/>
                </a:moveTo>
                <a:cubicBezTo>
                  <a:pt x="0" y="139"/>
                  <a:pt x="112" y="252"/>
                  <a:pt x="251" y="252"/>
                </a:cubicBezTo>
                <a:cubicBezTo>
                  <a:pt x="390" y="252"/>
                  <a:pt x="503" y="139"/>
                  <a:pt x="503"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bIns="36000"/>
          <a:lstStyle/>
          <a:p>
            <a:endParaRPr lang="zh-CN" altLang="en-US" sz="3200">
              <a:ea typeface="Calibri" panose="020F0502020204030204" pitchFamily="34" charset="0"/>
              <a:cs typeface="Calibri" panose="020F0502020204030204" pitchFamily="34" charset="0"/>
            </a:endParaRPr>
          </a:p>
        </p:txBody>
      </p:sp>
      <p:sp>
        <p:nvSpPr>
          <p:cNvPr id="33" name="MH_Other_5"/>
          <p:cNvSpPr/>
          <p:nvPr>
            <p:custDataLst>
              <p:tags r:id="rId5"/>
            </p:custDataLst>
          </p:nvPr>
        </p:nvSpPr>
        <p:spPr bwMode="auto">
          <a:xfrm>
            <a:off x="1155742" y="4789312"/>
            <a:ext cx="1267840" cy="635998"/>
          </a:xfrm>
          <a:custGeom>
            <a:avLst/>
            <a:gdLst>
              <a:gd name="T0" fmla="*/ 2147483646 w 416"/>
              <a:gd name="T1" fmla="*/ 0 h 209"/>
              <a:gd name="T2" fmla="*/ 2147483646 w 416"/>
              <a:gd name="T3" fmla="*/ 2147483646 h 209"/>
              <a:gd name="T4" fmla="*/ 0 w 416"/>
              <a:gd name="T5" fmla="*/ 0 h 209"/>
              <a:gd name="T6" fmla="*/ 0 60000 65536"/>
              <a:gd name="T7" fmla="*/ 0 60000 65536"/>
              <a:gd name="T8" fmla="*/ 0 60000 65536"/>
              <a:gd name="T9" fmla="*/ 0 w 416"/>
              <a:gd name="T10" fmla="*/ 0 h 209"/>
              <a:gd name="T11" fmla="*/ 416 w 416"/>
              <a:gd name="T12" fmla="*/ 209 h 209"/>
            </a:gdLst>
            <a:ahLst/>
            <a:cxnLst>
              <a:cxn ang="T6">
                <a:pos x="T0" y="T1"/>
              </a:cxn>
              <a:cxn ang="T7">
                <a:pos x="T2" y="T3"/>
              </a:cxn>
              <a:cxn ang="T8">
                <a:pos x="T4" y="T5"/>
              </a:cxn>
            </a:cxnLst>
            <a:rect l="T9" t="T10" r="T11" b="T12"/>
            <a:pathLst>
              <a:path w="416" h="209">
                <a:moveTo>
                  <a:pt x="416" y="0"/>
                </a:moveTo>
                <a:cubicBezTo>
                  <a:pt x="416" y="115"/>
                  <a:pt x="323" y="209"/>
                  <a:pt x="208" y="209"/>
                </a:cubicBezTo>
                <a:cubicBezTo>
                  <a:pt x="93" y="209"/>
                  <a:pt x="0" y="115"/>
                  <a:pt x="0" y="0"/>
                </a:cubicBezTo>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36000" anchor="ct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eaLnBrk="0" fontAlgn="base" hangingPunct="0">
              <a:spcBef>
                <a:spcPct val="0"/>
              </a:spcBef>
              <a:spcAft>
                <a:spcPct val="0"/>
              </a:spcAft>
              <a:defRPr>
                <a:solidFill>
                  <a:schemeClr val="tx1"/>
                </a:solidFill>
                <a:latin typeface="等线" panose="02010600030101010101" charset="-122"/>
                <a:ea typeface="等线" panose="02010600030101010101" charset="-122"/>
              </a:defRPr>
            </a:lvl6pPr>
            <a:lvl7pPr marL="2971800" indent="-228600" eaLnBrk="0" fontAlgn="base" hangingPunct="0">
              <a:spcBef>
                <a:spcPct val="0"/>
              </a:spcBef>
              <a:spcAft>
                <a:spcPct val="0"/>
              </a:spcAft>
              <a:defRPr>
                <a:solidFill>
                  <a:schemeClr val="tx1"/>
                </a:solidFill>
                <a:latin typeface="等线" panose="02010600030101010101" charset="-122"/>
                <a:ea typeface="等线" panose="02010600030101010101" charset="-122"/>
              </a:defRPr>
            </a:lvl7pPr>
            <a:lvl8pPr marL="3429000" indent="-228600" eaLnBrk="0" fontAlgn="base" hangingPunct="0">
              <a:spcBef>
                <a:spcPct val="0"/>
              </a:spcBef>
              <a:spcAft>
                <a:spcPct val="0"/>
              </a:spcAft>
              <a:defRPr>
                <a:solidFill>
                  <a:schemeClr val="tx1"/>
                </a:solidFill>
                <a:latin typeface="等线" panose="02010600030101010101" charset="-122"/>
                <a:ea typeface="等线" panose="02010600030101010101" charset="-122"/>
              </a:defRPr>
            </a:lvl8pPr>
            <a:lvl9pPr marL="3886200" indent="-228600" eaLnBrk="0" fontAlgn="base" hangingPunct="0">
              <a:spcBef>
                <a:spcPct val="0"/>
              </a:spcBef>
              <a:spcAft>
                <a:spcPct val="0"/>
              </a:spcAft>
              <a:defRPr>
                <a:solidFill>
                  <a:schemeClr val="tx1"/>
                </a:solidFill>
                <a:latin typeface="等线" panose="02010600030101010101" charset="-122"/>
                <a:ea typeface="等线" panose="02010600030101010101" charset="-122"/>
              </a:defRPr>
            </a:lvl9pPr>
          </a:lstStyle>
          <a:p>
            <a:pPr algn="ctr" eaLnBrk="1" hangingPunct="1"/>
            <a:r>
              <a:rPr lang="en-US" altLang="zh-CN" sz="3200" dirty="0">
                <a:solidFill>
                  <a:schemeClr val="accent1"/>
                </a:solidFill>
                <a:latin typeface="Calibri" panose="020F0502020204030204" pitchFamily="34" charset="0"/>
                <a:ea typeface="Calibri" panose="020F0502020204030204" pitchFamily="34" charset="0"/>
                <a:cs typeface="Calibri" panose="020F0502020204030204" pitchFamily="34" charset="0"/>
              </a:rPr>
              <a:t>01</a:t>
            </a:r>
          </a:p>
        </p:txBody>
      </p:sp>
      <p:sp>
        <p:nvSpPr>
          <p:cNvPr id="34" name="MH_Other_6"/>
          <p:cNvSpPr/>
          <p:nvPr>
            <p:custDataLst>
              <p:tags r:id="rId6"/>
            </p:custDataLst>
          </p:nvPr>
        </p:nvSpPr>
        <p:spPr bwMode="auto">
          <a:xfrm>
            <a:off x="983232" y="4702018"/>
            <a:ext cx="1617016" cy="87294"/>
          </a:xfrm>
          <a:custGeom>
            <a:avLst/>
            <a:gdLst>
              <a:gd name="T0" fmla="*/ 2147483646 w 1260"/>
              <a:gd name="T1" fmla="*/ 2147483646 h 69"/>
              <a:gd name="T2" fmla="*/ 0 w 1260"/>
              <a:gd name="T3" fmla="*/ 0 h 69"/>
              <a:gd name="T4" fmla="*/ 2147483646 w 1260"/>
              <a:gd name="T5" fmla="*/ 0 h 69"/>
              <a:gd name="T6" fmla="*/ 2147483646 w 1260"/>
              <a:gd name="T7" fmla="*/ 2147483646 h 69"/>
              <a:gd name="T8" fmla="*/ 2147483646 w 1260"/>
              <a:gd name="T9" fmla="*/ 2147483646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0" h="69">
                <a:moveTo>
                  <a:pt x="135" y="69"/>
                </a:moveTo>
                <a:lnTo>
                  <a:pt x="0" y="0"/>
                </a:lnTo>
                <a:lnTo>
                  <a:pt x="1260" y="0"/>
                </a:lnTo>
                <a:lnTo>
                  <a:pt x="1122" y="69"/>
                </a:lnTo>
                <a:lnTo>
                  <a:pt x="135" y="69"/>
                </a:lnTo>
                <a:close/>
              </a:path>
            </a:pathLst>
          </a:custGeom>
          <a:solidFill>
            <a:srgbClr val="C0BFBE"/>
          </a:solidFill>
          <a:ln>
            <a:noFill/>
          </a:ln>
        </p:spPr>
        <p:txBody>
          <a:bodyPr bIns="36000"/>
          <a:lstStyle/>
          <a:p>
            <a:endParaRPr lang="zh-CN" altLang="en-US" sz="3200">
              <a:ea typeface="Calibri" panose="020F0502020204030204" pitchFamily="34" charset="0"/>
              <a:cs typeface="Calibri" panose="020F0502020204030204" pitchFamily="34" charset="0"/>
            </a:endParaRPr>
          </a:p>
        </p:txBody>
      </p:sp>
      <p:sp>
        <p:nvSpPr>
          <p:cNvPr id="35" name="MH_Other_2"/>
          <p:cNvSpPr/>
          <p:nvPr>
            <p:custDataLst>
              <p:tags r:id="rId7"/>
            </p:custDataLst>
          </p:nvPr>
        </p:nvSpPr>
        <p:spPr bwMode="auto">
          <a:xfrm>
            <a:off x="2965450" y="4702018"/>
            <a:ext cx="1955800" cy="87294"/>
          </a:xfrm>
          <a:custGeom>
            <a:avLst/>
            <a:gdLst>
              <a:gd name="T0" fmla="*/ 1333400 w 1524"/>
              <a:gd name="T1" fmla="*/ 67651 h 69"/>
              <a:gd name="T2" fmla="*/ 1494192 w 1524"/>
              <a:gd name="T3" fmla="*/ 0 h 69"/>
              <a:gd name="T4" fmla="*/ 0 w 1524"/>
              <a:gd name="T5" fmla="*/ 0 h 69"/>
              <a:gd name="T6" fmla="*/ 162753 w 1524"/>
              <a:gd name="T7" fmla="*/ 67651 h 69"/>
              <a:gd name="T8" fmla="*/ 1333400 w 1524"/>
              <a:gd name="T9" fmla="*/ 67651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4" h="69">
                <a:moveTo>
                  <a:pt x="1360" y="69"/>
                </a:moveTo>
                <a:lnTo>
                  <a:pt x="1524" y="0"/>
                </a:lnTo>
                <a:lnTo>
                  <a:pt x="0" y="0"/>
                </a:lnTo>
                <a:lnTo>
                  <a:pt x="166" y="69"/>
                </a:lnTo>
                <a:lnTo>
                  <a:pt x="1360" y="69"/>
                </a:lnTo>
                <a:close/>
              </a:path>
            </a:pathLst>
          </a:custGeom>
          <a:solidFill>
            <a:schemeClr val="accent1">
              <a:lumMod val="50000"/>
            </a:schemeClr>
          </a:solidFill>
          <a:ln>
            <a:noFill/>
          </a:ln>
        </p:spPr>
        <p:txBody>
          <a:bodyPr bIns="36000"/>
          <a:lstStyle/>
          <a:p>
            <a:pPr>
              <a:defRPr/>
            </a:pPr>
            <a:endParaRPr lang="zh-CN" altLang="en-US" sz="3200">
              <a:ea typeface="Calibri" panose="020F0502020204030204" pitchFamily="34" charset="0"/>
              <a:cs typeface="Calibri" panose="020F0502020204030204" pitchFamily="34" charset="0"/>
            </a:endParaRPr>
          </a:p>
        </p:txBody>
      </p:sp>
      <p:sp>
        <p:nvSpPr>
          <p:cNvPr id="36" name="任意多边形 35"/>
          <p:cNvSpPr/>
          <p:nvPr>
            <p:custDataLst>
              <p:tags r:id="rId8"/>
            </p:custDataLst>
          </p:nvPr>
        </p:nvSpPr>
        <p:spPr bwMode="auto">
          <a:xfrm>
            <a:off x="2965450" y="3232569"/>
            <a:ext cx="1955800" cy="1469449"/>
          </a:xfrm>
          <a:custGeom>
            <a:avLst/>
            <a:gdLst>
              <a:gd name="connsiteX0" fmla="*/ 2164 w 1493838"/>
              <a:gd name="connsiteY0" fmla="*/ 0 h 1008064"/>
              <a:gd name="connsiteX1" fmla="*/ 1491674 w 1493838"/>
              <a:gd name="connsiteY1" fmla="*/ 0 h 1008064"/>
              <a:gd name="connsiteX2" fmla="*/ 1493838 w 1493838"/>
              <a:gd name="connsiteY2" fmla="*/ 21356 h 1008064"/>
              <a:gd name="connsiteX3" fmla="*/ 1493838 w 1493838"/>
              <a:gd name="connsiteY3" fmla="*/ 1008064 h 1008064"/>
              <a:gd name="connsiteX4" fmla="*/ 0 w 1493838"/>
              <a:gd name="connsiteY4" fmla="*/ 1008064 h 1008064"/>
              <a:gd name="connsiteX5" fmla="*/ 0 w 1493838"/>
              <a:gd name="connsiteY5" fmla="*/ 21356 h 1008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3838" h="1008064">
                <a:moveTo>
                  <a:pt x="2164" y="0"/>
                </a:moveTo>
                <a:lnTo>
                  <a:pt x="1491674" y="0"/>
                </a:lnTo>
                <a:lnTo>
                  <a:pt x="1493838" y="21356"/>
                </a:lnTo>
                <a:cubicBezTo>
                  <a:pt x="1493838" y="1008064"/>
                  <a:pt x="1493838" y="1008064"/>
                  <a:pt x="1493838" y="1008064"/>
                </a:cubicBezTo>
                <a:lnTo>
                  <a:pt x="0" y="1008064"/>
                </a:lnTo>
                <a:cubicBezTo>
                  <a:pt x="0" y="21356"/>
                  <a:pt x="0" y="21356"/>
                  <a:pt x="0" y="21356"/>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a:noAutofit/>
          </a:bodyPr>
          <a:lstStyle/>
          <a:p>
            <a:endParaRPr lang="zh-CN" altLang="en-US">
              <a:ea typeface="Calibri" panose="020F0502020204030204" pitchFamily="34" charset="0"/>
              <a:cs typeface="Calibri" panose="020F0502020204030204" pitchFamily="34" charset="0"/>
            </a:endParaRPr>
          </a:p>
        </p:txBody>
      </p:sp>
      <p:sp>
        <p:nvSpPr>
          <p:cNvPr id="55" name="任意多边形 54"/>
          <p:cNvSpPr/>
          <p:nvPr>
            <p:custDataLst>
              <p:tags r:id="rId9"/>
            </p:custDataLst>
          </p:nvPr>
        </p:nvSpPr>
        <p:spPr bwMode="auto">
          <a:xfrm>
            <a:off x="3135882" y="3382216"/>
            <a:ext cx="1617016" cy="1319803"/>
          </a:xfrm>
          <a:custGeom>
            <a:avLst/>
            <a:gdLst>
              <a:gd name="connsiteX0" fmla="*/ 2210 w 1235075"/>
              <a:gd name="connsiteY0" fmla="*/ 0 h 1008064"/>
              <a:gd name="connsiteX1" fmla="*/ 1232864 w 1235075"/>
              <a:gd name="connsiteY1" fmla="*/ 0 h 1008064"/>
              <a:gd name="connsiteX2" fmla="*/ 1235075 w 1235075"/>
              <a:gd name="connsiteY2" fmla="*/ 21907 h 1008064"/>
              <a:gd name="connsiteX3" fmla="*/ 1235075 w 1235075"/>
              <a:gd name="connsiteY3" fmla="*/ 1008064 h 1008064"/>
              <a:gd name="connsiteX4" fmla="*/ 0 w 1235075"/>
              <a:gd name="connsiteY4" fmla="*/ 1008064 h 1008064"/>
              <a:gd name="connsiteX5" fmla="*/ 0 w 1235075"/>
              <a:gd name="connsiteY5" fmla="*/ 21907 h 1008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075" h="1008064">
                <a:moveTo>
                  <a:pt x="2210" y="0"/>
                </a:moveTo>
                <a:lnTo>
                  <a:pt x="1232864" y="0"/>
                </a:lnTo>
                <a:lnTo>
                  <a:pt x="1235075" y="21907"/>
                </a:lnTo>
                <a:cubicBezTo>
                  <a:pt x="1235075" y="1008064"/>
                  <a:pt x="1235075" y="1008064"/>
                  <a:pt x="1235075" y="1008064"/>
                </a:cubicBezTo>
                <a:lnTo>
                  <a:pt x="0" y="1008064"/>
                </a:lnTo>
                <a:cubicBezTo>
                  <a:pt x="0" y="21907"/>
                  <a:pt x="0" y="21907"/>
                  <a:pt x="0" y="21907"/>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nchor="ctr">
            <a:no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pPr algn="ctr">
              <a:lnSpc>
                <a:spcPct val="110000"/>
              </a:lnSpc>
              <a:defRPr/>
            </a:pPr>
            <a:r>
              <a:rPr lang="zh-CN" altLang="en-US" sz="1800" dirty="0">
                <a:solidFill>
                  <a:schemeClr val="accent1"/>
                </a:solidFill>
                <a:latin typeface="+mn-lt"/>
                <a:ea typeface="Calibri" panose="020F0502020204030204" pitchFamily="34" charset="0"/>
                <a:cs typeface="Calibri" panose="020F0502020204030204" pitchFamily="34" charset="0"/>
              </a:rPr>
              <a:t>Enter text</a:t>
            </a:r>
          </a:p>
        </p:txBody>
      </p:sp>
      <p:sp>
        <p:nvSpPr>
          <p:cNvPr id="56" name="MH_Other_4"/>
          <p:cNvSpPr/>
          <p:nvPr>
            <p:custDataLst>
              <p:tags r:id="rId10"/>
            </p:custDataLst>
          </p:nvPr>
        </p:nvSpPr>
        <p:spPr bwMode="auto">
          <a:xfrm>
            <a:off x="3177451" y="4789312"/>
            <a:ext cx="1533879" cy="766939"/>
          </a:xfrm>
          <a:custGeom>
            <a:avLst/>
            <a:gdLst>
              <a:gd name="T0" fmla="*/ 0 w 503"/>
              <a:gd name="T1" fmla="*/ 0 h 252"/>
              <a:gd name="T2" fmla="*/ 2147483646 w 503"/>
              <a:gd name="T3" fmla="*/ 2147483646 h 252"/>
              <a:gd name="T4" fmla="*/ 2147483646 w 503"/>
              <a:gd name="T5" fmla="*/ 0 h 252"/>
              <a:gd name="T6" fmla="*/ 0 w 503"/>
              <a:gd name="T7" fmla="*/ 0 h 2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3" h="252">
                <a:moveTo>
                  <a:pt x="0" y="0"/>
                </a:moveTo>
                <a:cubicBezTo>
                  <a:pt x="0" y="139"/>
                  <a:pt x="112" y="252"/>
                  <a:pt x="251" y="252"/>
                </a:cubicBezTo>
                <a:cubicBezTo>
                  <a:pt x="390" y="252"/>
                  <a:pt x="503" y="139"/>
                  <a:pt x="503"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bIns="36000"/>
          <a:lstStyle/>
          <a:p>
            <a:endParaRPr lang="zh-CN" altLang="en-US" sz="3200">
              <a:ea typeface="Calibri" panose="020F0502020204030204" pitchFamily="34" charset="0"/>
              <a:cs typeface="Calibri" panose="020F0502020204030204" pitchFamily="34" charset="0"/>
            </a:endParaRPr>
          </a:p>
        </p:txBody>
      </p:sp>
      <p:sp>
        <p:nvSpPr>
          <p:cNvPr id="57" name="MH_Other_5"/>
          <p:cNvSpPr/>
          <p:nvPr>
            <p:custDataLst>
              <p:tags r:id="rId11"/>
            </p:custDataLst>
          </p:nvPr>
        </p:nvSpPr>
        <p:spPr bwMode="auto">
          <a:xfrm>
            <a:off x="3308392" y="4789312"/>
            <a:ext cx="1267840" cy="635998"/>
          </a:xfrm>
          <a:custGeom>
            <a:avLst/>
            <a:gdLst>
              <a:gd name="T0" fmla="*/ 2147483646 w 416"/>
              <a:gd name="T1" fmla="*/ 0 h 209"/>
              <a:gd name="T2" fmla="*/ 2147483646 w 416"/>
              <a:gd name="T3" fmla="*/ 2147483646 h 209"/>
              <a:gd name="T4" fmla="*/ 0 w 416"/>
              <a:gd name="T5" fmla="*/ 0 h 209"/>
              <a:gd name="T6" fmla="*/ 0 60000 65536"/>
              <a:gd name="T7" fmla="*/ 0 60000 65536"/>
              <a:gd name="T8" fmla="*/ 0 60000 65536"/>
              <a:gd name="T9" fmla="*/ 0 w 416"/>
              <a:gd name="T10" fmla="*/ 0 h 209"/>
              <a:gd name="T11" fmla="*/ 416 w 416"/>
              <a:gd name="T12" fmla="*/ 209 h 209"/>
            </a:gdLst>
            <a:ahLst/>
            <a:cxnLst>
              <a:cxn ang="T6">
                <a:pos x="T0" y="T1"/>
              </a:cxn>
              <a:cxn ang="T7">
                <a:pos x="T2" y="T3"/>
              </a:cxn>
              <a:cxn ang="T8">
                <a:pos x="T4" y="T5"/>
              </a:cxn>
            </a:cxnLst>
            <a:rect l="T9" t="T10" r="T11" b="T12"/>
            <a:pathLst>
              <a:path w="416" h="209">
                <a:moveTo>
                  <a:pt x="416" y="0"/>
                </a:moveTo>
                <a:cubicBezTo>
                  <a:pt x="416" y="115"/>
                  <a:pt x="323" y="209"/>
                  <a:pt x="208" y="209"/>
                </a:cubicBezTo>
                <a:cubicBezTo>
                  <a:pt x="93" y="209"/>
                  <a:pt x="0" y="115"/>
                  <a:pt x="0" y="0"/>
                </a:cubicBezTo>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36000" anchor="ct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eaLnBrk="0" fontAlgn="base" hangingPunct="0">
              <a:spcBef>
                <a:spcPct val="0"/>
              </a:spcBef>
              <a:spcAft>
                <a:spcPct val="0"/>
              </a:spcAft>
              <a:defRPr>
                <a:solidFill>
                  <a:schemeClr val="tx1"/>
                </a:solidFill>
                <a:latin typeface="等线" panose="02010600030101010101" charset="-122"/>
                <a:ea typeface="等线" panose="02010600030101010101" charset="-122"/>
              </a:defRPr>
            </a:lvl6pPr>
            <a:lvl7pPr marL="2971800" indent="-228600" eaLnBrk="0" fontAlgn="base" hangingPunct="0">
              <a:spcBef>
                <a:spcPct val="0"/>
              </a:spcBef>
              <a:spcAft>
                <a:spcPct val="0"/>
              </a:spcAft>
              <a:defRPr>
                <a:solidFill>
                  <a:schemeClr val="tx1"/>
                </a:solidFill>
                <a:latin typeface="等线" panose="02010600030101010101" charset="-122"/>
                <a:ea typeface="等线" panose="02010600030101010101" charset="-122"/>
              </a:defRPr>
            </a:lvl7pPr>
            <a:lvl8pPr marL="3429000" indent="-228600" eaLnBrk="0" fontAlgn="base" hangingPunct="0">
              <a:spcBef>
                <a:spcPct val="0"/>
              </a:spcBef>
              <a:spcAft>
                <a:spcPct val="0"/>
              </a:spcAft>
              <a:defRPr>
                <a:solidFill>
                  <a:schemeClr val="tx1"/>
                </a:solidFill>
                <a:latin typeface="等线" panose="02010600030101010101" charset="-122"/>
                <a:ea typeface="等线" panose="02010600030101010101" charset="-122"/>
              </a:defRPr>
            </a:lvl8pPr>
            <a:lvl9pPr marL="3886200" indent="-228600" eaLnBrk="0" fontAlgn="base" hangingPunct="0">
              <a:spcBef>
                <a:spcPct val="0"/>
              </a:spcBef>
              <a:spcAft>
                <a:spcPct val="0"/>
              </a:spcAft>
              <a:defRPr>
                <a:solidFill>
                  <a:schemeClr val="tx1"/>
                </a:solidFill>
                <a:latin typeface="等线" panose="02010600030101010101" charset="-122"/>
                <a:ea typeface="等线" panose="02010600030101010101" charset="-122"/>
              </a:defRPr>
            </a:lvl9pPr>
          </a:lstStyle>
          <a:p>
            <a:pPr algn="ctr" eaLnBrk="1" hangingPunct="1"/>
            <a:r>
              <a:rPr lang="en-US" altLang="zh-CN" sz="3200" dirty="0">
                <a:solidFill>
                  <a:schemeClr val="accent1"/>
                </a:solidFill>
                <a:latin typeface="Calibri" panose="020F0502020204030204" pitchFamily="34" charset="0"/>
                <a:ea typeface="Calibri" panose="020F0502020204030204" pitchFamily="34" charset="0"/>
                <a:cs typeface="Calibri" panose="020F0502020204030204" pitchFamily="34" charset="0"/>
              </a:rPr>
              <a:t>02</a:t>
            </a:r>
          </a:p>
        </p:txBody>
      </p:sp>
      <p:sp>
        <p:nvSpPr>
          <p:cNvPr id="58" name="MH_Other_6"/>
          <p:cNvSpPr/>
          <p:nvPr>
            <p:custDataLst>
              <p:tags r:id="rId12"/>
            </p:custDataLst>
          </p:nvPr>
        </p:nvSpPr>
        <p:spPr bwMode="auto">
          <a:xfrm>
            <a:off x="3135882" y="4702018"/>
            <a:ext cx="1617016" cy="87294"/>
          </a:xfrm>
          <a:custGeom>
            <a:avLst/>
            <a:gdLst>
              <a:gd name="T0" fmla="*/ 2147483646 w 1260"/>
              <a:gd name="T1" fmla="*/ 2147483646 h 69"/>
              <a:gd name="T2" fmla="*/ 0 w 1260"/>
              <a:gd name="T3" fmla="*/ 0 h 69"/>
              <a:gd name="T4" fmla="*/ 2147483646 w 1260"/>
              <a:gd name="T5" fmla="*/ 0 h 69"/>
              <a:gd name="T6" fmla="*/ 2147483646 w 1260"/>
              <a:gd name="T7" fmla="*/ 2147483646 h 69"/>
              <a:gd name="T8" fmla="*/ 2147483646 w 1260"/>
              <a:gd name="T9" fmla="*/ 2147483646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0" h="69">
                <a:moveTo>
                  <a:pt x="135" y="69"/>
                </a:moveTo>
                <a:lnTo>
                  <a:pt x="0" y="0"/>
                </a:lnTo>
                <a:lnTo>
                  <a:pt x="1260" y="0"/>
                </a:lnTo>
                <a:lnTo>
                  <a:pt x="1122" y="69"/>
                </a:lnTo>
                <a:lnTo>
                  <a:pt x="135" y="69"/>
                </a:lnTo>
                <a:close/>
              </a:path>
            </a:pathLst>
          </a:custGeom>
          <a:solidFill>
            <a:srgbClr val="C0BFBE"/>
          </a:solidFill>
          <a:ln>
            <a:noFill/>
          </a:ln>
        </p:spPr>
        <p:txBody>
          <a:bodyPr bIns="36000"/>
          <a:lstStyle/>
          <a:p>
            <a:endParaRPr lang="zh-CN" altLang="en-US" sz="3200">
              <a:ea typeface="Calibri" panose="020F0502020204030204" pitchFamily="34" charset="0"/>
              <a:cs typeface="Calibri" panose="020F0502020204030204" pitchFamily="34" charset="0"/>
            </a:endParaRPr>
          </a:p>
        </p:txBody>
      </p:sp>
      <p:sp>
        <p:nvSpPr>
          <p:cNvPr id="59" name="MH_Other_2"/>
          <p:cNvSpPr/>
          <p:nvPr>
            <p:custDataLst>
              <p:tags r:id="rId13"/>
            </p:custDataLst>
          </p:nvPr>
        </p:nvSpPr>
        <p:spPr bwMode="auto">
          <a:xfrm>
            <a:off x="5118100" y="4702018"/>
            <a:ext cx="1955800" cy="87294"/>
          </a:xfrm>
          <a:custGeom>
            <a:avLst/>
            <a:gdLst>
              <a:gd name="T0" fmla="*/ 1333400 w 1524"/>
              <a:gd name="T1" fmla="*/ 67651 h 69"/>
              <a:gd name="T2" fmla="*/ 1494192 w 1524"/>
              <a:gd name="T3" fmla="*/ 0 h 69"/>
              <a:gd name="T4" fmla="*/ 0 w 1524"/>
              <a:gd name="T5" fmla="*/ 0 h 69"/>
              <a:gd name="T6" fmla="*/ 162753 w 1524"/>
              <a:gd name="T7" fmla="*/ 67651 h 69"/>
              <a:gd name="T8" fmla="*/ 1333400 w 1524"/>
              <a:gd name="T9" fmla="*/ 67651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4" h="69">
                <a:moveTo>
                  <a:pt x="1360" y="69"/>
                </a:moveTo>
                <a:lnTo>
                  <a:pt x="1524" y="0"/>
                </a:lnTo>
                <a:lnTo>
                  <a:pt x="0" y="0"/>
                </a:lnTo>
                <a:lnTo>
                  <a:pt x="166" y="69"/>
                </a:lnTo>
                <a:lnTo>
                  <a:pt x="1360" y="69"/>
                </a:lnTo>
                <a:close/>
              </a:path>
            </a:pathLst>
          </a:custGeom>
          <a:solidFill>
            <a:schemeClr val="accent1">
              <a:lumMod val="50000"/>
            </a:schemeClr>
          </a:solidFill>
          <a:ln>
            <a:noFill/>
          </a:ln>
        </p:spPr>
        <p:txBody>
          <a:bodyPr bIns="36000"/>
          <a:lstStyle/>
          <a:p>
            <a:pPr>
              <a:defRPr/>
            </a:pPr>
            <a:endParaRPr lang="zh-CN" altLang="en-US" sz="3200">
              <a:ea typeface="Calibri" panose="020F0502020204030204" pitchFamily="34" charset="0"/>
              <a:cs typeface="Calibri" panose="020F0502020204030204" pitchFamily="34" charset="0"/>
            </a:endParaRPr>
          </a:p>
        </p:txBody>
      </p:sp>
      <p:sp>
        <p:nvSpPr>
          <p:cNvPr id="60" name="任意多边形 59"/>
          <p:cNvSpPr/>
          <p:nvPr>
            <p:custDataLst>
              <p:tags r:id="rId14"/>
            </p:custDataLst>
          </p:nvPr>
        </p:nvSpPr>
        <p:spPr bwMode="auto">
          <a:xfrm>
            <a:off x="5118100" y="3232569"/>
            <a:ext cx="1955800" cy="1469449"/>
          </a:xfrm>
          <a:custGeom>
            <a:avLst/>
            <a:gdLst>
              <a:gd name="connsiteX0" fmla="*/ 2164 w 1493838"/>
              <a:gd name="connsiteY0" fmla="*/ 0 h 1008064"/>
              <a:gd name="connsiteX1" fmla="*/ 1491674 w 1493838"/>
              <a:gd name="connsiteY1" fmla="*/ 0 h 1008064"/>
              <a:gd name="connsiteX2" fmla="*/ 1493838 w 1493838"/>
              <a:gd name="connsiteY2" fmla="*/ 21356 h 1008064"/>
              <a:gd name="connsiteX3" fmla="*/ 1493838 w 1493838"/>
              <a:gd name="connsiteY3" fmla="*/ 1008064 h 1008064"/>
              <a:gd name="connsiteX4" fmla="*/ 0 w 1493838"/>
              <a:gd name="connsiteY4" fmla="*/ 1008064 h 1008064"/>
              <a:gd name="connsiteX5" fmla="*/ 0 w 1493838"/>
              <a:gd name="connsiteY5" fmla="*/ 21356 h 1008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3838" h="1008064">
                <a:moveTo>
                  <a:pt x="2164" y="0"/>
                </a:moveTo>
                <a:lnTo>
                  <a:pt x="1491674" y="0"/>
                </a:lnTo>
                <a:lnTo>
                  <a:pt x="1493838" y="21356"/>
                </a:lnTo>
                <a:cubicBezTo>
                  <a:pt x="1493838" y="1008064"/>
                  <a:pt x="1493838" y="1008064"/>
                  <a:pt x="1493838" y="1008064"/>
                </a:cubicBezTo>
                <a:lnTo>
                  <a:pt x="0" y="1008064"/>
                </a:lnTo>
                <a:cubicBezTo>
                  <a:pt x="0" y="21356"/>
                  <a:pt x="0" y="21356"/>
                  <a:pt x="0" y="21356"/>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a:noAutofit/>
          </a:bodyPr>
          <a:lstStyle/>
          <a:p>
            <a:endParaRPr lang="zh-CN" altLang="en-US">
              <a:ea typeface="Calibri" panose="020F0502020204030204" pitchFamily="34" charset="0"/>
              <a:cs typeface="Calibri" panose="020F0502020204030204" pitchFamily="34" charset="0"/>
            </a:endParaRPr>
          </a:p>
        </p:txBody>
      </p:sp>
      <p:sp>
        <p:nvSpPr>
          <p:cNvPr id="61" name="任意多边形 60"/>
          <p:cNvSpPr/>
          <p:nvPr>
            <p:custDataLst>
              <p:tags r:id="rId15"/>
            </p:custDataLst>
          </p:nvPr>
        </p:nvSpPr>
        <p:spPr bwMode="auto">
          <a:xfrm>
            <a:off x="5288532" y="3382216"/>
            <a:ext cx="1617016" cy="1319803"/>
          </a:xfrm>
          <a:custGeom>
            <a:avLst/>
            <a:gdLst>
              <a:gd name="connsiteX0" fmla="*/ 2210 w 1235075"/>
              <a:gd name="connsiteY0" fmla="*/ 0 h 1008064"/>
              <a:gd name="connsiteX1" fmla="*/ 1232864 w 1235075"/>
              <a:gd name="connsiteY1" fmla="*/ 0 h 1008064"/>
              <a:gd name="connsiteX2" fmla="*/ 1235075 w 1235075"/>
              <a:gd name="connsiteY2" fmla="*/ 21907 h 1008064"/>
              <a:gd name="connsiteX3" fmla="*/ 1235075 w 1235075"/>
              <a:gd name="connsiteY3" fmla="*/ 1008064 h 1008064"/>
              <a:gd name="connsiteX4" fmla="*/ 0 w 1235075"/>
              <a:gd name="connsiteY4" fmla="*/ 1008064 h 1008064"/>
              <a:gd name="connsiteX5" fmla="*/ 0 w 1235075"/>
              <a:gd name="connsiteY5" fmla="*/ 21907 h 1008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075" h="1008064">
                <a:moveTo>
                  <a:pt x="2210" y="0"/>
                </a:moveTo>
                <a:lnTo>
                  <a:pt x="1232864" y="0"/>
                </a:lnTo>
                <a:lnTo>
                  <a:pt x="1235075" y="21907"/>
                </a:lnTo>
                <a:cubicBezTo>
                  <a:pt x="1235075" y="1008064"/>
                  <a:pt x="1235075" y="1008064"/>
                  <a:pt x="1235075" y="1008064"/>
                </a:cubicBezTo>
                <a:lnTo>
                  <a:pt x="0" y="1008064"/>
                </a:lnTo>
                <a:cubicBezTo>
                  <a:pt x="0" y="21907"/>
                  <a:pt x="0" y="21907"/>
                  <a:pt x="0" y="21907"/>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nchor="ctr">
            <a:no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pPr algn="ctr">
              <a:lnSpc>
                <a:spcPct val="110000"/>
              </a:lnSpc>
              <a:defRPr/>
            </a:pPr>
            <a:r>
              <a:rPr lang="zh-CN" altLang="en-US" sz="1800" dirty="0">
                <a:solidFill>
                  <a:schemeClr val="accent1"/>
                </a:solidFill>
                <a:latin typeface="+mn-lt"/>
                <a:ea typeface="Calibri" panose="020F0502020204030204" pitchFamily="34" charset="0"/>
                <a:cs typeface="Calibri" panose="020F0502020204030204" pitchFamily="34" charset="0"/>
              </a:rPr>
              <a:t>Enter text</a:t>
            </a:r>
          </a:p>
        </p:txBody>
      </p:sp>
      <p:sp>
        <p:nvSpPr>
          <p:cNvPr id="62" name="MH_Other_4"/>
          <p:cNvSpPr/>
          <p:nvPr>
            <p:custDataLst>
              <p:tags r:id="rId16"/>
            </p:custDataLst>
          </p:nvPr>
        </p:nvSpPr>
        <p:spPr bwMode="auto">
          <a:xfrm>
            <a:off x="5330101" y="4789312"/>
            <a:ext cx="1533879" cy="766939"/>
          </a:xfrm>
          <a:custGeom>
            <a:avLst/>
            <a:gdLst>
              <a:gd name="T0" fmla="*/ 0 w 503"/>
              <a:gd name="T1" fmla="*/ 0 h 252"/>
              <a:gd name="T2" fmla="*/ 2147483646 w 503"/>
              <a:gd name="T3" fmla="*/ 2147483646 h 252"/>
              <a:gd name="T4" fmla="*/ 2147483646 w 503"/>
              <a:gd name="T5" fmla="*/ 0 h 252"/>
              <a:gd name="T6" fmla="*/ 0 w 503"/>
              <a:gd name="T7" fmla="*/ 0 h 2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3" h="252">
                <a:moveTo>
                  <a:pt x="0" y="0"/>
                </a:moveTo>
                <a:cubicBezTo>
                  <a:pt x="0" y="139"/>
                  <a:pt x="112" y="252"/>
                  <a:pt x="251" y="252"/>
                </a:cubicBezTo>
                <a:cubicBezTo>
                  <a:pt x="390" y="252"/>
                  <a:pt x="503" y="139"/>
                  <a:pt x="503"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bIns="36000"/>
          <a:lstStyle/>
          <a:p>
            <a:endParaRPr lang="zh-CN" altLang="en-US" sz="3200">
              <a:ea typeface="Calibri" panose="020F0502020204030204" pitchFamily="34" charset="0"/>
              <a:cs typeface="Calibri" panose="020F0502020204030204" pitchFamily="34" charset="0"/>
            </a:endParaRPr>
          </a:p>
        </p:txBody>
      </p:sp>
      <p:sp>
        <p:nvSpPr>
          <p:cNvPr id="63" name="MH_Other_5"/>
          <p:cNvSpPr/>
          <p:nvPr>
            <p:custDataLst>
              <p:tags r:id="rId17"/>
            </p:custDataLst>
          </p:nvPr>
        </p:nvSpPr>
        <p:spPr bwMode="auto">
          <a:xfrm>
            <a:off x="5461042" y="4789312"/>
            <a:ext cx="1267840" cy="635998"/>
          </a:xfrm>
          <a:custGeom>
            <a:avLst/>
            <a:gdLst>
              <a:gd name="T0" fmla="*/ 2147483646 w 416"/>
              <a:gd name="T1" fmla="*/ 0 h 209"/>
              <a:gd name="T2" fmla="*/ 2147483646 w 416"/>
              <a:gd name="T3" fmla="*/ 2147483646 h 209"/>
              <a:gd name="T4" fmla="*/ 0 w 416"/>
              <a:gd name="T5" fmla="*/ 0 h 209"/>
              <a:gd name="T6" fmla="*/ 0 60000 65536"/>
              <a:gd name="T7" fmla="*/ 0 60000 65536"/>
              <a:gd name="T8" fmla="*/ 0 60000 65536"/>
              <a:gd name="T9" fmla="*/ 0 w 416"/>
              <a:gd name="T10" fmla="*/ 0 h 209"/>
              <a:gd name="T11" fmla="*/ 416 w 416"/>
              <a:gd name="T12" fmla="*/ 209 h 209"/>
            </a:gdLst>
            <a:ahLst/>
            <a:cxnLst>
              <a:cxn ang="T6">
                <a:pos x="T0" y="T1"/>
              </a:cxn>
              <a:cxn ang="T7">
                <a:pos x="T2" y="T3"/>
              </a:cxn>
              <a:cxn ang="T8">
                <a:pos x="T4" y="T5"/>
              </a:cxn>
            </a:cxnLst>
            <a:rect l="T9" t="T10" r="T11" b="T12"/>
            <a:pathLst>
              <a:path w="416" h="209">
                <a:moveTo>
                  <a:pt x="416" y="0"/>
                </a:moveTo>
                <a:cubicBezTo>
                  <a:pt x="416" y="115"/>
                  <a:pt x="323" y="209"/>
                  <a:pt x="208" y="209"/>
                </a:cubicBezTo>
                <a:cubicBezTo>
                  <a:pt x="93" y="209"/>
                  <a:pt x="0" y="115"/>
                  <a:pt x="0" y="0"/>
                </a:cubicBezTo>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36000" anchor="ct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eaLnBrk="0" fontAlgn="base" hangingPunct="0">
              <a:spcBef>
                <a:spcPct val="0"/>
              </a:spcBef>
              <a:spcAft>
                <a:spcPct val="0"/>
              </a:spcAft>
              <a:defRPr>
                <a:solidFill>
                  <a:schemeClr val="tx1"/>
                </a:solidFill>
                <a:latin typeface="等线" panose="02010600030101010101" charset="-122"/>
                <a:ea typeface="等线" panose="02010600030101010101" charset="-122"/>
              </a:defRPr>
            </a:lvl6pPr>
            <a:lvl7pPr marL="2971800" indent="-228600" eaLnBrk="0" fontAlgn="base" hangingPunct="0">
              <a:spcBef>
                <a:spcPct val="0"/>
              </a:spcBef>
              <a:spcAft>
                <a:spcPct val="0"/>
              </a:spcAft>
              <a:defRPr>
                <a:solidFill>
                  <a:schemeClr val="tx1"/>
                </a:solidFill>
                <a:latin typeface="等线" panose="02010600030101010101" charset="-122"/>
                <a:ea typeface="等线" panose="02010600030101010101" charset="-122"/>
              </a:defRPr>
            </a:lvl7pPr>
            <a:lvl8pPr marL="3429000" indent="-228600" eaLnBrk="0" fontAlgn="base" hangingPunct="0">
              <a:spcBef>
                <a:spcPct val="0"/>
              </a:spcBef>
              <a:spcAft>
                <a:spcPct val="0"/>
              </a:spcAft>
              <a:defRPr>
                <a:solidFill>
                  <a:schemeClr val="tx1"/>
                </a:solidFill>
                <a:latin typeface="等线" panose="02010600030101010101" charset="-122"/>
                <a:ea typeface="等线" panose="02010600030101010101" charset="-122"/>
              </a:defRPr>
            </a:lvl8pPr>
            <a:lvl9pPr marL="3886200" indent="-228600" eaLnBrk="0" fontAlgn="base" hangingPunct="0">
              <a:spcBef>
                <a:spcPct val="0"/>
              </a:spcBef>
              <a:spcAft>
                <a:spcPct val="0"/>
              </a:spcAft>
              <a:defRPr>
                <a:solidFill>
                  <a:schemeClr val="tx1"/>
                </a:solidFill>
                <a:latin typeface="等线" panose="02010600030101010101" charset="-122"/>
                <a:ea typeface="等线" panose="02010600030101010101" charset="-122"/>
              </a:defRPr>
            </a:lvl9pPr>
          </a:lstStyle>
          <a:p>
            <a:pPr algn="ctr" eaLnBrk="1" hangingPunct="1"/>
            <a:r>
              <a:rPr lang="en-US" altLang="zh-CN" sz="3200" dirty="0">
                <a:solidFill>
                  <a:schemeClr val="accent1"/>
                </a:solidFill>
                <a:latin typeface="Calibri" panose="020F0502020204030204" pitchFamily="34" charset="0"/>
                <a:ea typeface="Calibri" panose="020F0502020204030204" pitchFamily="34" charset="0"/>
                <a:cs typeface="Calibri" panose="020F0502020204030204" pitchFamily="34" charset="0"/>
              </a:rPr>
              <a:t>03</a:t>
            </a:r>
          </a:p>
        </p:txBody>
      </p:sp>
      <p:sp>
        <p:nvSpPr>
          <p:cNvPr id="64" name="MH_Other_6"/>
          <p:cNvSpPr/>
          <p:nvPr>
            <p:custDataLst>
              <p:tags r:id="rId18"/>
            </p:custDataLst>
          </p:nvPr>
        </p:nvSpPr>
        <p:spPr bwMode="auto">
          <a:xfrm>
            <a:off x="5288532" y="4702018"/>
            <a:ext cx="1617016" cy="87294"/>
          </a:xfrm>
          <a:custGeom>
            <a:avLst/>
            <a:gdLst>
              <a:gd name="T0" fmla="*/ 2147483646 w 1260"/>
              <a:gd name="T1" fmla="*/ 2147483646 h 69"/>
              <a:gd name="T2" fmla="*/ 0 w 1260"/>
              <a:gd name="T3" fmla="*/ 0 h 69"/>
              <a:gd name="T4" fmla="*/ 2147483646 w 1260"/>
              <a:gd name="T5" fmla="*/ 0 h 69"/>
              <a:gd name="T6" fmla="*/ 2147483646 w 1260"/>
              <a:gd name="T7" fmla="*/ 2147483646 h 69"/>
              <a:gd name="T8" fmla="*/ 2147483646 w 1260"/>
              <a:gd name="T9" fmla="*/ 2147483646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0" h="69">
                <a:moveTo>
                  <a:pt x="135" y="69"/>
                </a:moveTo>
                <a:lnTo>
                  <a:pt x="0" y="0"/>
                </a:lnTo>
                <a:lnTo>
                  <a:pt x="1260" y="0"/>
                </a:lnTo>
                <a:lnTo>
                  <a:pt x="1122" y="69"/>
                </a:lnTo>
                <a:lnTo>
                  <a:pt x="135" y="69"/>
                </a:lnTo>
                <a:close/>
              </a:path>
            </a:pathLst>
          </a:custGeom>
          <a:solidFill>
            <a:srgbClr val="C0BFBE"/>
          </a:solidFill>
          <a:ln>
            <a:noFill/>
          </a:ln>
        </p:spPr>
        <p:txBody>
          <a:bodyPr bIns="36000"/>
          <a:lstStyle/>
          <a:p>
            <a:endParaRPr lang="zh-CN" altLang="en-US" sz="3200">
              <a:ea typeface="Calibri" panose="020F0502020204030204" pitchFamily="34" charset="0"/>
              <a:cs typeface="Calibri" panose="020F0502020204030204" pitchFamily="34" charset="0"/>
            </a:endParaRPr>
          </a:p>
        </p:txBody>
      </p:sp>
      <p:sp>
        <p:nvSpPr>
          <p:cNvPr id="65" name="MH_Other_2"/>
          <p:cNvSpPr/>
          <p:nvPr>
            <p:custDataLst>
              <p:tags r:id="rId19"/>
            </p:custDataLst>
          </p:nvPr>
        </p:nvSpPr>
        <p:spPr bwMode="auto">
          <a:xfrm>
            <a:off x="7270750" y="4702018"/>
            <a:ext cx="1955800" cy="87294"/>
          </a:xfrm>
          <a:custGeom>
            <a:avLst/>
            <a:gdLst>
              <a:gd name="T0" fmla="*/ 1333400 w 1524"/>
              <a:gd name="T1" fmla="*/ 67651 h 69"/>
              <a:gd name="T2" fmla="*/ 1494192 w 1524"/>
              <a:gd name="T3" fmla="*/ 0 h 69"/>
              <a:gd name="T4" fmla="*/ 0 w 1524"/>
              <a:gd name="T5" fmla="*/ 0 h 69"/>
              <a:gd name="T6" fmla="*/ 162753 w 1524"/>
              <a:gd name="T7" fmla="*/ 67651 h 69"/>
              <a:gd name="T8" fmla="*/ 1333400 w 1524"/>
              <a:gd name="T9" fmla="*/ 67651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4" h="69">
                <a:moveTo>
                  <a:pt x="1360" y="69"/>
                </a:moveTo>
                <a:lnTo>
                  <a:pt x="1524" y="0"/>
                </a:lnTo>
                <a:lnTo>
                  <a:pt x="0" y="0"/>
                </a:lnTo>
                <a:lnTo>
                  <a:pt x="166" y="69"/>
                </a:lnTo>
                <a:lnTo>
                  <a:pt x="1360" y="69"/>
                </a:lnTo>
                <a:close/>
              </a:path>
            </a:pathLst>
          </a:custGeom>
          <a:solidFill>
            <a:schemeClr val="accent1">
              <a:lumMod val="50000"/>
            </a:schemeClr>
          </a:solidFill>
          <a:ln>
            <a:noFill/>
          </a:ln>
        </p:spPr>
        <p:txBody>
          <a:bodyPr bIns="36000"/>
          <a:lstStyle/>
          <a:p>
            <a:pPr>
              <a:defRPr/>
            </a:pPr>
            <a:endParaRPr lang="zh-CN" altLang="en-US" sz="3200">
              <a:ea typeface="Calibri" panose="020F0502020204030204" pitchFamily="34" charset="0"/>
              <a:cs typeface="Calibri" panose="020F0502020204030204" pitchFamily="34" charset="0"/>
            </a:endParaRPr>
          </a:p>
        </p:txBody>
      </p:sp>
      <p:sp>
        <p:nvSpPr>
          <p:cNvPr id="66" name="任意多边形 65"/>
          <p:cNvSpPr/>
          <p:nvPr>
            <p:custDataLst>
              <p:tags r:id="rId20"/>
            </p:custDataLst>
          </p:nvPr>
        </p:nvSpPr>
        <p:spPr bwMode="auto">
          <a:xfrm>
            <a:off x="7270750" y="3232569"/>
            <a:ext cx="1955800" cy="1469449"/>
          </a:xfrm>
          <a:custGeom>
            <a:avLst/>
            <a:gdLst>
              <a:gd name="connsiteX0" fmla="*/ 2164 w 1493838"/>
              <a:gd name="connsiteY0" fmla="*/ 0 h 1008064"/>
              <a:gd name="connsiteX1" fmla="*/ 1491674 w 1493838"/>
              <a:gd name="connsiteY1" fmla="*/ 0 h 1008064"/>
              <a:gd name="connsiteX2" fmla="*/ 1493838 w 1493838"/>
              <a:gd name="connsiteY2" fmla="*/ 21356 h 1008064"/>
              <a:gd name="connsiteX3" fmla="*/ 1493838 w 1493838"/>
              <a:gd name="connsiteY3" fmla="*/ 1008064 h 1008064"/>
              <a:gd name="connsiteX4" fmla="*/ 0 w 1493838"/>
              <a:gd name="connsiteY4" fmla="*/ 1008064 h 1008064"/>
              <a:gd name="connsiteX5" fmla="*/ 0 w 1493838"/>
              <a:gd name="connsiteY5" fmla="*/ 21356 h 1008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3838" h="1008064">
                <a:moveTo>
                  <a:pt x="2164" y="0"/>
                </a:moveTo>
                <a:lnTo>
                  <a:pt x="1491674" y="0"/>
                </a:lnTo>
                <a:lnTo>
                  <a:pt x="1493838" y="21356"/>
                </a:lnTo>
                <a:cubicBezTo>
                  <a:pt x="1493838" y="1008064"/>
                  <a:pt x="1493838" y="1008064"/>
                  <a:pt x="1493838" y="1008064"/>
                </a:cubicBezTo>
                <a:lnTo>
                  <a:pt x="0" y="1008064"/>
                </a:lnTo>
                <a:cubicBezTo>
                  <a:pt x="0" y="21356"/>
                  <a:pt x="0" y="21356"/>
                  <a:pt x="0" y="21356"/>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a:noAutofit/>
          </a:bodyPr>
          <a:lstStyle/>
          <a:p>
            <a:endParaRPr lang="zh-CN" altLang="en-US">
              <a:ea typeface="Calibri" panose="020F0502020204030204" pitchFamily="34" charset="0"/>
              <a:cs typeface="Calibri" panose="020F0502020204030204" pitchFamily="34" charset="0"/>
            </a:endParaRPr>
          </a:p>
        </p:txBody>
      </p:sp>
      <p:sp>
        <p:nvSpPr>
          <p:cNvPr id="67" name="任意多边形 66"/>
          <p:cNvSpPr/>
          <p:nvPr>
            <p:custDataLst>
              <p:tags r:id="rId21"/>
            </p:custDataLst>
          </p:nvPr>
        </p:nvSpPr>
        <p:spPr bwMode="auto">
          <a:xfrm>
            <a:off x="7441182" y="3382216"/>
            <a:ext cx="1617016" cy="1319803"/>
          </a:xfrm>
          <a:custGeom>
            <a:avLst/>
            <a:gdLst>
              <a:gd name="connsiteX0" fmla="*/ 2210 w 1235075"/>
              <a:gd name="connsiteY0" fmla="*/ 0 h 1008064"/>
              <a:gd name="connsiteX1" fmla="*/ 1232864 w 1235075"/>
              <a:gd name="connsiteY1" fmla="*/ 0 h 1008064"/>
              <a:gd name="connsiteX2" fmla="*/ 1235075 w 1235075"/>
              <a:gd name="connsiteY2" fmla="*/ 21907 h 1008064"/>
              <a:gd name="connsiteX3" fmla="*/ 1235075 w 1235075"/>
              <a:gd name="connsiteY3" fmla="*/ 1008064 h 1008064"/>
              <a:gd name="connsiteX4" fmla="*/ 0 w 1235075"/>
              <a:gd name="connsiteY4" fmla="*/ 1008064 h 1008064"/>
              <a:gd name="connsiteX5" fmla="*/ 0 w 1235075"/>
              <a:gd name="connsiteY5" fmla="*/ 21907 h 1008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075" h="1008064">
                <a:moveTo>
                  <a:pt x="2210" y="0"/>
                </a:moveTo>
                <a:lnTo>
                  <a:pt x="1232864" y="0"/>
                </a:lnTo>
                <a:lnTo>
                  <a:pt x="1235075" y="21907"/>
                </a:lnTo>
                <a:cubicBezTo>
                  <a:pt x="1235075" y="1008064"/>
                  <a:pt x="1235075" y="1008064"/>
                  <a:pt x="1235075" y="1008064"/>
                </a:cubicBezTo>
                <a:lnTo>
                  <a:pt x="0" y="1008064"/>
                </a:lnTo>
                <a:cubicBezTo>
                  <a:pt x="0" y="21907"/>
                  <a:pt x="0" y="21907"/>
                  <a:pt x="0" y="21907"/>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nchor="ctr">
            <a:no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pPr algn="ctr">
              <a:lnSpc>
                <a:spcPct val="110000"/>
              </a:lnSpc>
              <a:defRPr/>
            </a:pPr>
            <a:r>
              <a:rPr lang="zh-CN" altLang="en-US" sz="1800" dirty="0">
                <a:solidFill>
                  <a:schemeClr val="accent1"/>
                </a:solidFill>
                <a:latin typeface="+mn-lt"/>
                <a:ea typeface="Calibri" panose="020F0502020204030204" pitchFamily="34" charset="0"/>
                <a:cs typeface="Calibri" panose="020F0502020204030204" pitchFamily="34" charset="0"/>
              </a:rPr>
              <a:t>Enter text</a:t>
            </a:r>
          </a:p>
        </p:txBody>
      </p:sp>
      <p:sp>
        <p:nvSpPr>
          <p:cNvPr id="68" name="MH_Other_4"/>
          <p:cNvSpPr/>
          <p:nvPr>
            <p:custDataLst>
              <p:tags r:id="rId22"/>
            </p:custDataLst>
          </p:nvPr>
        </p:nvSpPr>
        <p:spPr bwMode="auto">
          <a:xfrm>
            <a:off x="7482751" y="4789312"/>
            <a:ext cx="1533879" cy="766939"/>
          </a:xfrm>
          <a:custGeom>
            <a:avLst/>
            <a:gdLst>
              <a:gd name="T0" fmla="*/ 0 w 503"/>
              <a:gd name="T1" fmla="*/ 0 h 252"/>
              <a:gd name="T2" fmla="*/ 2147483646 w 503"/>
              <a:gd name="T3" fmla="*/ 2147483646 h 252"/>
              <a:gd name="T4" fmla="*/ 2147483646 w 503"/>
              <a:gd name="T5" fmla="*/ 0 h 252"/>
              <a:gd name="T6" fmla="*/ 0 w 503"/>
              <a:gd name="T7" fmla="*/ 0 h 2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3" h="252">
                <a:moveTo>
                  <a:pt x="0" y="0"/>
                </a:moveTo>
                <a:cubicBezTo>
                  <a:pt x="0" y="139"/>
                  <a:pt x="112" y="252"/>
                  <a:pt x="251" y="252"/>
                </a:cubicBezTo>
                <a:cubicBezTo>
                  <a:pt x="390" y="252"/>
                  <a:pt x="503" y="139"/>
                  <a:pt x="503"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bIns="36000"/>
          <a:lstStyle/>
          <a:p>
            <a:endParaRPr lang="zh-CN" altLang="en-US" sz="3200">
              <a:ea typeface="Calibri" panose="020F0502020204030204" pitchFamily="34" charset="0"/>
              <a:cs typeface="Calibri" panose="020F0502020204030204" pitchFamily="34" charset="0"/>
            </a:endParaRPr>
          </a:p>
        </p:txBody>
      </p:sp>
      <p:sp>
        <p:nvSpPr>
          <p:cNvPr id="69" name="MH_Other_5"/>
          <p:cNvSpPr/>
          <p:nvPr>
            <p:custDataLst>
              <p:tags r:id="rId23"/>
            </p:custDataLst>
          </p:nvPr>
        </p:nvSpPr>
        <p:spPr bwMode="auto">
          <a:xfrm>
            <a:off x="7613692" y="4789312"/>
            <a:ext cx="1267840" cy="635998"/>
          </a:xfrm>
          <a:custGeom>
            <a:avLst/>
            <a:gdLst>
              <a:gd name="T0" fmla="*/ 2147483646 w 416"/>
              <a:gd name="T1" fmla="*/ 0 h 209"/>
              <a:gd name="T2" fmla="*/ 2147483646 w 416"/>
              <a:gd name="T3" fmla="*/ 2147483646 h 209"/>
              <a:gd name="T4" fmla="*/ 0 w 416"/>
              <a:gd name="T5" fmla="*/ 0 h 209"/>
              <a:gd name="T6" fmla="*/ 0 60000 65536"/>
              <a:gd name="T7" fmla="*/ 0 60000 65536"/>
              <a:gd name="T8" fmla="*/ 0 60000 65536"/>
              <a:gd name="T9" fmla="*/ 0 w 416"/>
              <a:gd name="T10" fmla="*/ 0 h 209"/>
              <a:gd name="T11" fmla="*/ 416 w 416"/>
              <a:gd name="T12" fmla="*/ 209 h 209"/>
            </a:gdLst>
            <a:ahLst/>
            <a:cxnLst>
              <a:cxn ang="T6">
                <a:pos x="T0" y="T1"/>
              </a:cxn>
              <a:cxn ang="T7">
                <a:pos x="T2" y="T3"/>
              </a:cxn>
              <a:cxn ang="T8">
                <a:pos x="T4" y="T5"/>
              </a:cxn>
            </a:cxnLst>
            <a:rect l="T9" t="T10" r="T11" b="T12"/>
            <a:pathLst>
              <a:path w="416" h="209">
                <a:moveTo>
                  <a:pt x="416" y="0"/>
                </a:moveTo>
                <a:cubicBezTo>
                  <a:pt x="416" y="115"/>
                  <a:pt x="323" y="209"/>
                  <a:pt x="208" y="209"/>
                </a:cubicBezTo>
                <a:cubicBezTo>
                  <a:pt x="93" y="209"/>
                  <a:pt x="0" y="115"/>
                  <a:pt x="0" y="0"/>
                </a:cubicBezTo>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36000" anchor="ct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eaLnBrk="0" fontAlgn="base" hangingPunct="0">
              <a:spcBef>
                <a:spcPct val="0"/>
              </a:spcBef>
              <a:spcAft>
                <a:spcPct val="0"/>
              </a:spcAft>
              <a:defRPr>
                <a:solidFill>
                  <a:schemeClr val="tx1"/>
                </a:solidFill>
                <a:latin typeface="等线" panose="02010600030101010101" charset="-122"/>
                <a:ea typeface="等线" panose="02010600030101010101" charset="-122"/>
              </a:defRPr>
            </a:lvl6pPr>
            <a:lvl7pPr marL="2971800" indent="-228600" eaLnBrk="0" fontAlgn="base" hangingPunct="0">
              <a:spcBef>
                <a:spcPct val="0"/>
              </a:spcBef>
              <a:spcAft>
                <a:spcPct val="0"/>
              </a:spcAft>
              <a:defRPr>
                <a:solidFill>
                  <a:schemeClr val="tx1"/>
                </a:solidFill>
                <a:latin typeface="等线" panose="02010600030101010101" charset="-122"/>
                <a:ea typeface="等线" panose="02010600030101010101" charset="-122"/>
              </a:defRPr>
            </a:lvl7pPr>
            <a:lvl8pPr marL="3429000" indent="-228600" eaLnBrk="0" fontAlgn="base" hangingPunct="0">
              <a:spcBef>
                <a:spcPct val="0"/>
              </a:spcBef>
              <a:spcAft>
                <a:spcPct val="0"/>
              </a:spcAft>
              <a:defRPr>
                <a:solidFill>
                  <a:schemeClr val="tx1"/>
                </a:solidFill>
                <a:latin typeface="等线" panose="02010600030101010101" charset="-122"/>
                <a:ea typeface="等线" panose="02010600030101010101" charset="-122"/>
              </a:defRPr>
            </a:lvl8pPr>
            <a:lvl9pPr marL="3886200" indent="-228600" eaLnBrk="0" fontAlgn="base" hangingPunct="0">
              <a:spcBef>
                <a:spcPct val="0"/>
              </a:spcBef>
              <a:spcAft>
                <a:spcPct val="0"/>
              </a:spcAft>
              <a:defRPr>
                <a:solidFill>
                  <a:schemeClr val="tx1"/>
                </a:solidFill>
                <a:latin typeface="等线" panose="02010600030101010101" charset="-122"/>
                <a:ea typeface="等线" panose="02010600030101010101" charset="-122"/>
              </a:defRPr>
            </a:lvl9pPr>
          </a:lstStyle>
          <a:p>
            <a:pPr algn="ctr" eaLnBrk="1" hangingPunct="1"/>
            <a:r>
              <a:rPr lang="en-US" altLang="zh-CN" sz="3200" dirty="0">
                <a:solidFill>
                  <a:schemeClr val="accent1"/>
                </a:solidFill>
                <a:latin typeface="Calibri" panose="020F0502020204030204" pitchFamily="34" charset="0"/>
                <a:ea typeface="Calibri" panose="020F0502020204030204" pitchFamily="34" charset="0"/>
                <a:cs typeface="Calibri" panose="020F0502020204030204" pitchFamily="34" charset="0"/>
              </a:rPr>
              <a:t>04</a:t>
            </a:r>
          </a:p>
        </p:txBody>
      </p:sp>
      <p:sp>
        <p:nvSpPr>
          <p:cNvPr id="70" name="MH_Other_6"/>
          <p:cNvSpPr/>
          <p:nvPr>
            <p:custDataLst>
              <p:tags r:id="rId24"/>
            </p:custDataLst>
          </p:nvPr>
        </p:nvSpPr>
        <p:spPr bwMode="auto">
          <a:xfrm>
            <a:off x="7441182" y="4702018"/>
            <a:ext cx="1617016" cy="87294"/>
          </a:xfrm>
          <a:custGeom>
            <a:avLst/>
            <a:gdLst>
              <a:gd name="T0" fmla="*/ 2147483646 w 1260"/>
              <a:gd name="T1" fmla="*/ 2147483646 h 69"/>
              <a:gd name="T2" fmla="*/ 0 w 1260"/>
              <a:gd name="T3" fmla="*/ 0 h 69"/>
              <a:gd name="T4" fmla="*/ 2147483646 w 1260"/>
              <a:gd name="T5" fmla="*/ 0 h 69"/>
              <a:gd name="T6" fmla="*/ 2147483646 w 1260"/>
              <a:gd name="T7" fmla="*/ 2147483646 h 69"/>
              <a:gd name="T8" fmla="*/ 2147483646 w 1260"/>
              <a:gd name="T9" fmla="*/ 2147483646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0" h="69">
                <a:moveTo>
                  <a:pt x="135" y="69"/>
                </a:moveTo>
                <a:lnTo>
                  <a:pt x="0" y="0"/>
                </a:lnTo>
                <a:lnTo>
                  <a:pt x="1260" y="0"/>
                </a:lnTo>
                <a:lnTo>
                  <a:pt x="1122" y="69"/>
                </a:lnTo>
                <a:lnTo>
                  <a:pt x="135" y="69"/>
                </a:lnTo>
                <a:close/>
              </a:path>
            </a:pathLst>
          </a:custGeom>
          <a:solidFill>
            <a:srgbClr val="C0BFBE"/>
          </a:solidFill>
          <a:ln>
            <a:noFill/>
          </a:ln>
        </p:spPr>
        <p:txBody>
          <a:bodyPr bIns="36000"/>
          <a:lstStyle/>
          <a:p>
            <a:endParaRPr lang="zh-CN" altLang="en-US" sz="3200">
              <a:ea typeface="Calibri" panose="020F0502020204030204" pitchFamily="34" charset="0"/>
              <a:cs typeface="Calibri" panose="020F0502020204030204" pitchFamily="34" charset="0"/>
            </a:endParaRPr>
          </a:p>
        </p:txBody>
      </p:sp>
      <p:sp>
        <p:nvSpPr>
          <p:cNvPr id="71" name="MH_Other_2"/>
          <p:cNvSpPr/>
          <p:nvPr>
            <p:custDataLst>
              <p:tags r:id="rId25"/>
            </p:custDataLst>
          </p:nvPr>
        </p:nvSpPr>
        <p:spPr bwMode="auto">
          <a:xfrm>
            <a:off x="9423400" y="4702018"/>
            <a:ext cx="1955800" cy="87294"/>
          </a:xfrm>
          <a:custGeom>
            <a:avLst/>
            <a:gdLst>
              <a:gd name="T0" fmla="*/ 1333400 w 1524"/>
              <a:gd name="T1" fmla="*/ 67651 h 69"/>
              <a:gd name="T2" fmla="*/ 1494192 w 1524"/>
              <a:gd name="T3" fmla="*/ 0 h 69"/>
              <a:gd name="T4" fmla="*/ 0 w 1524"/>
              <a:gd name="T5" fmla="*/ 0 h 69"/>
              <a:gd name="T6" fmla="*/ 162753 w 1524"/>
              <a:gd name="T7" fmla="*/ 67651 h 69"/>
              <a:gd name="T8" fmla="*/ 1333400 w 1524"/>
              <a:gd name="T9" fmla="*/ 67651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4" h="69">
                <a:moveTo>
                  <a:pt x="1360" y="69"/>
                </a:moveTo>
                <a:lnTo>
                  <a:pt x="1524" y="0"/>
                </a:lnTo>
                <a:lnTo>
                  <a:pt x="0" y="0"/>
                </a:lnTo>
                <a:lnTo>
                  <a:pt x="166" y="69"/>
                </a:lnTo>
                <a:lnTo>
                  <a:pt x="1360" y="69"/>
                </a:lnTo>
                <a:close/>
              </a:path>
            </a:pathLst>
          </a:custGeom>
          <a:solidFill>
            <a:schemeClr val="accent1">
              <a:lumMod val="50000"/>
            </a:schemeClr>
          </a:solidFill>
          <a:ln>
            <a:noFill/>
          </a:ln>
        </p:spPr>
        <p:txBody>
          <a:bodyPr bIns="36000"/>
          <a:lstStyle/>
          <a:p>
            <a:pPr>
              <a:defRPr/>
            </a:pPr>
            <a:endParaRPr lang="zh-CN" altLang="en-US" sz="3200">
              <a:ea typeface="Calibri" panose="020F0502020204030204" pitchFamily="34" charset="0"/>
              <a:cs typeface="Calibri" panose="020F0502020204030204" pitchFamily="34" charset="0"/>
            </a:endParaRPr>
          </a:p>
        </p:txBody>
      </p:sp>
      <p:sp>
        <p:nvSpPr>
          <p:cNvPr id="72" name="任意多边形 71"/>
          <p:cNvSpPr/>
          <p:nvPr>
            <p:custDataLst>
              <p:tags r:id="rId26"/>
            </p:custDataLst>
          </p:nvPr>
        </p:nvSpPr>
        <p:spPr bwMode="auto">
          <a:xfrm>
            <a:off x="9423400" y="3232569"/>
            <a:ext cx="1955800" cy="1469449"/>
          </a:xfrm>
          <a:custGeom>
            <a:avLst/>
            <a:gdLst>
              <a:gd name="connsiteX0" fmla="*/ 2164 w 1493838"/>
              <a:gd name="connsiteY0" fmla="*/ 0 h 1008064"/>
              <a:gd name="connsiteX1" fmla="*/ 1491674 w 1493838"/>
              <a:gd name="connsiteY1" fmla="*/ 0 h 1008064"/>
              <a:gd name="connsiteX2" fmla="*/ 1493838 w 1493838"/>
              <a:gd name="connsiteY2" fmla="*/ 21356 h 1008064"/>
              <a:gd name="connsiteX3" fmla="*/ 1493838 w 1493838"/>
              <a:gd name="connsiteY3" fmla="*/ 1008064 h 1008064"/>
              <a:gd name="connsiteX4" fmla="*/ 0 w 1493838"/>
              <a:gd name="connsiteY4" fmla="*/ 1008064 h 1008064"/>
              <a:gd name="connsiteX5" fmla="*/ 0 w 1493838"/>
              <a:gd name="connsiteY5" fmla="*/ 21356 h 1008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3838" h="1008064">
                <a:moveTo>
                  <a:pt x="2164" y="0"/>
                </a:moveTo>
                <a:lnTo>
                  <a:pt x="1491674" y="0"/>
                </a:lnTo>
                <a:lnTo>
                  <a:pt x="1493838" y="21356"/>
                </a:lnTo>
                <a:cubicBezTo>
                  <a:pt x="1493838" y="1008064"/>
                  <a:pt x="1493838" y="1008064"/>
                  <a:pt x="1493838" y="1008064"/>
                </a:cubicBezTo>
                <a:lnTo>
                  <a:pt x="0" y="1008064"/>
                </a:lnTo>
                <a:cubicBezTo>
                  <a:pt x="0" y="21356"/>
                  <a:pt x="0" y="21356"/>
                  <a:pt x="0" y="21356"/>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a:noAutofit/>
          </a:bodyPr>
          <a:lstStyle/>
          <a:p>
            <a:endParaRPr lang="zh-CN" altLang="en-US">
              <a:ea typeface="Calibri" panose="020F0502020204030204" pitchFamily="34" charset="0"/>
              <a:cs typeface="Calibri" panose="020F0502020204030204" pitchFamily="34" charset="0"/>
            </a:endParaRPr>
          </a:p>
        </p:txBody>
      </p:sp>
      <p:sp>
        <p:nvSpPr>
          <p:cNvPr id="73" name="任意多边形 72"/>
          <p:cNvSpPr/>
          <p:nvPr>
            <p:custDataLst>
              <p:tags r:id="rId27"/>
            </p:custDataLst>
          </p:nvPr>
        </p:nvSpPr>
        <p:spPr bwMode="auto">
          <a:xfrm>
            <a:off x="9593832" y="3382216"/>
            <a:ext cx="1617016" cy="1319803"/>
          </a:xfrm>
          <a:custGeom>
            <a:avLst/>
            <a:gdLst>
              <a:gd name="connsiteX0" fmla="*/ 2210 w 1235075"/>
              <a:gd name="connsiteY0" fmla="*/ 0 h 1008064"/>
              <a:gd name="connsiteX1" fmla="*/ 1232864 w 1235075"/>
              <a:gd name="connsiteY1" fmla="*/ 0 h 1008064"/>
              <a:gd name="connsiteX2" fmla="*/ 1235075 w 1235075"/>
              <a:gd name="connsiteY2" fmla="*/ 21907 h 1008064"/>
              <a:gd name="connsiteX3" fmla="*/ 1235075 w 1235075"/>
              <a:gd name="connsiteY3" fmla="*/ 1008064 h 1008064"/>
              <a:gd name="connsiteX4" fmla="*/ 0 w 1235075"/>
              <a:gd name="connsiteY4" fmla="*/ 1008064 h 1008064"/>
              <a:gd name="connsiteX5" fmla="*/ 0 w 1235075"/>
              <a:gd name="connsiteY5" fmla="*/ 21907 h 1008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075" h="1008064">
                <a:moveTo>
                  <a:pt x="2210" y="0"/>
                </a:moveTo>
                <a:lnTo>
                  <a:pt x="1232864" y="0"/>
                </a:lnTo>
                <a:lnTo>
                  <a:pt x="1235075" y="21907"/>
                </a:lnTo>
                <a:cubicBezTo>
                  <a:pt x="1235075" y="1008064"/>
                  <a:pt x="1235075" y="1008064"/>
                  <a:pt x="1235075" y="1008064"/>
                </a:cubicBezTo>
                <a:lnTo>
                  <a:pt x="0" y="1008064"/>
                </a:lnTo>
                <a:cubicBezTo>
                  <a:pt x="0" y="21907"/>
                  <a:pt x="0" y="21907"/>
                  <a:pt x="0" y="21907"/>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nchor="ctr">
            <a:no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pPr algn="ctr">
              <a:lnSpc>
                <a:spcPct val="110000"/>
              </a:lnSpc>
              <a:defRPr/>
            </a:pPr>
            <a:r>
              <a:rPr lang="zh-CN" altLang="en-US" sz="1800" dirty="0">
                <a:solidFill>
                  <a:schemeClr val="accent1"/>
                </a:solidFill>
                <a:latin typeface="+mn-lt"/>
                <a:ea typeface="Calibri" panose="020F0502020204030204" pitchFamily="34" charset="0"/>
                <a:cs typeface="Calibri" panose="020F0502020204030204" pitchFamily="34" charset="0"/>
              </a:rPr>
              <a:t>Enter text</a:t>
            </a:r>
          </a:p>
        </p:txBody>
      </p:sp>
      <p:sp>
        <p:nvSpPr>
          <p:cNvPr id="74" name="MH_Other_4"/>
          <p:cNvSpPr/>
          <p:nvPr>
            <p:custDataLst>
              <p:tags r:id="rId28"/>
            </p:custDataLst>
          </p:nvPr>
        </p:nvSpPr>
        <p:spPr bwMode="auto">
          <a:xfrm>
            <a:off x="9635401" y="4789312"/>
            <a:ext cx="1533879" cy="766939"/>
          </a:xfrm>
          <a:custGeom>
            <a:avLst/>
            <a:gdLst>
              <a:gd name="T0" fmla="*/ 0 w 503"/>
              <a:gd name="T1" fmla="*/ 0 h 252"/>
              <a:gd name="T2" fmla="*/ 2147483646 w 503"/>
              <a:gd name="T3" fmla="*/ 2147483646 h 252"/>
              <a:gd name="T4" fmla="*/ 2147483646 w 503"/>
              <a:gd name="T5" fmla="*/ 0 h 252"/>
              <a:gd name="T6" fmla="*/ 0 w 503"/>
              <a:gd name="T7" fmla="*/ 0 h 2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3" h="252">
                <a:moveTo>
                  <a:pt x="0" y="0"/>
                </a:moveTo>
                <a:cubicBezTo>
                  <a:pt x="0" y="139"/>
                  <a:pt x="112" y="252"/>
                  <a:pt x="251" y="252"/>
                </a:cubicBezTo>
                <a:cubicBezTo>
                  <a:pt x="390" y="252"/>
                  <a:pt x="503" y="139"/>
                  <a:pt x="503"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bIns="36000"/>
          <a:lstStyle/>
          <a:p>
            <a:endParaRPr lang="zh-CN" altLang="en-US" sz="3200">
              <a:ea typeface="Calibri" panose="020F0502020204030204" pitchFamily="34" charset="0"/>
              <a:cs typeface="Calibri" panose="020F0502020204030204" pitchFamily="34" charset="0"/>
            </a:endParaRPr>
          </a:p>
        </p:txBody>
      </p:sp>
      <p:sp>
        <p:nvSpPr>
          <p:cNvPr id="75" name="MH_Other_5"/>
          <p:cNvSpPr/>
          <p:nvPr>
            <p:custDataLst>
              <p:tags r:id="rId29"/>
            </p:custDataLst>
          </p:nvPr>
        </p:nvSpPr>
        <p:spPr bwMode="auto">
          <a:xfrm>
            <a:off x="9766342" y="4789312"/>
            <a:ext cx="1267840" cy="635998"/>
          </a:xfrm>
          <a:custGeom>
            <a:avLst/>
            <a:gdLst>
              <a:gd name="T0" fmla="*/ 2147483646 w 416"/>
              <a:gd name="T1" fmla="*/ 0 h 209"/>
              <a:gd name="T2" fmla="*/ 2147483646 w 416"/>
              <a:gd name="T3" fmla="*/ 2147483646 h 209"/>
              <a:gd name="T4" fmla="*/ 0 w 416"/>
              <a:gd name="T5" fmla="*/ 0 h 209"/>
              <a:gd name="T6" fmla="*/ 0 60000 65536"/>
              <a:gd name="T7" fmla="*/ 0 60000 65536"/>
              <a:gd name="T8" fmla="*/ 0 60000 65536"/>
              <a:gd name="T9" fmla="*/ 0 w 416"/>
              <a:gd name="T10" fmla="*/ 0 h 209"/>
              <a:gd name="T11" fmla="*/ 416 w 416"/>
              <a:gd name="T12" fmla="*/ 209 h 209"/>
            </a:gdLst>
            <a:ahLst/>
            <a:cxnLst>
              <a:cxn ang="T6">
                <a:pos x="T0" y="T1"/>
              </a:cxn>
              <a:cxn ang="T7">
                <a:pos x="T2" y="T3"/>
              </a:cxn>
              <a:cxn ang="T8">
                <a:pos x="T4" y="T5"/>
              </a:cxn>
            </a:cxnLst>
            <a:rect l="T9" t="T10" r="T11" b="T12"/>
            <a:pathLst>
              <a:path w="416" h="209">
                <a:moveTo>
                  <a:pt x="416" y="0"/>
                </a:moveTo>
                <a:cubicBezTo>
                  <a:pt x="416" y="115"/>
                  <a:pt x="323" y="209"/>
                  <a:pt x="208" y="209"/>
                </a:cubicBezTo>
                <a:cubicBezTo>
                  <a:pt x="93" y="209"/>
                  <a:pt x="0" y="115"/>
                  <a:pt x="0" y="0"/>
                </a:cubicBezTo>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36000" anchor="ct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eaLnBrk="0" fontAlgn="base" hangingPunct="0">
              <a:spcBef>
                <a:spcPct val="0"/>
              </a:spcBef>
              <a:spcAft>
                <a:spcPct val="0"/>
              </a:spcAft>
              <a:defRPr>
                <a:solidFill>
                  <a:schemeClr val="tx1"/>
                </a:solidFill>
                <a:latin typeface="等线" panose="02010600030101010101" charset="-122"/>
                <a:ea typeface="等线" panose="02010600030101010101" charset="-122"/>
              </a:defRPr>
            </a:lvl6pPr>
            <a:lvl7pPr marL="2971800" indent="-228600" eaLnBrk="0" fontAlgn="base" hangingPunct="0">
              <a:spcBef>
                <a:spcPct val="0"/>
              </a:spcBef>
              <a:spcAft>
                <a:spcPct val="0"/>
              </a:spcAft>
              <a:defRPr>
                <a:solidFill>
                  <a:schemeClr val="tx1"/>
                </a:solidFill>
                <a:latin typeface="等线" panose="02010600030101010101" charset="-122"/>
                <a:ea typeface="等线" panose="02010600030101010101" charset="-122"/>
              </a:defRPr>
            </a:lvl7pPr>
            <a:lvl8pPr marL="3429000" indent="-228600" eaLnBrk="0" fontAlgn="base" hangingPunct="0">
              <a:spcBef>
                <a:spcPct val="0"/>
              </a:spcBef>
              <a:spcAft>
                <a:spcPct val="0"/>
              </a:spcAft>
              <a:defRPr>
                <a:solidFill>
                  <a:schemeClr val="tx1"/>
                </a:solidFill>
                <a:latin typeface="等线" panose="02010600030101010101" charset="-122"/>
                <a:ea typeface="等线" panose="02010600030101010101" charset="-122"/>
              </a:defRPr>
            </a:lvl8pPr>
            <a:lvl9pPr marL="3886200" indent="-228600" eaLnBrk="0" fontAlgn="base" hangingPunct="0">
              <a:spcBef>
                <a:spcPct val="0"/>
              </a:spcBef>
              <a:spcAft>
                <a:spcPct val="0"/>
              </a:spcAft>
              <a:defRPr>
                <a:solidFill>
                  <a:schemeClr val="tx1"/>
                </a:solidFill>
                <a:latin typeface="等线" panose="02010600030101010101" charset="-122"/>
                <a:ea typeface="等线" panose="02010600030101010101" charset="-122"/>
              </a:defRPr>
            </a:lvl9pPr>
          </a:lstStyle>
          <a:p>
            <a:pPr algn="ctr" eaLnBrk="1" hangingPunct="1"/>
            <a:r>
              <a:rPr lang="en-US" altLang="zh-CN" sz="3200" dirty="0">
                <a:solidFill>
                  <a:schemeClr val="accent1"/>
                </a:solidFill>
                <a:latin typeface="Calibri" panose="020F0502020204030204" pitchFamily="34" charset="0"/>
                <a:ea typeface="Calibri" panose="020F0502020204030204" pitchFamily="34" charset="0"/>
                <a:cs typeface="Calibri" panose="020F0502020204030204" pitchFamily="34" charset="0"/>
              </a:rPr>
              <a:t>05</a:t>
            </a:r>
          </a:p>
        </p:txBody>
      </p:sp>
      <p:sp>
        <p:nvSpPr>
          <p:cNvPr id="76" name="MH_Other_6"/>
          <p:cNvSpPr/>
          <p:nvPr>
            <p:custDataLst>
              <p:tags r:id="rId30"/>
            </p:custDataLst>
          </p:nvPr>
        </p:nvSpPr>
        <p:spPr bwMode="auto">
          <a:xfrm>
            <a:off x="9593832" y="4702018"/>
            <a:ext cx="1617016" cy="87294"/>
          </a:xfrm>
          <a:custGeom>
            <a:avLst/>
            <a:gdLst>
              <a:gd name="T0" fmla="*/ 2147483646 w 1260"/>
              <a:gd name="T1" fmla="*/ 2147483646 h 69"/>
              <a:gd name="T2" fmla="*/ 0 w 1260"/>
              <a:gd name="T3" fmla="*/ 0 h 69"/>
              <a:gd name="T4" fmla="*/ 2147483646 w 1260"/>
              <a:gd name="T5" fmla="*/ 0 h 69"/>
              <a:gd name="T6" fmla="*/ 2147483646 w 1260"/>
              <a:gd name="T7" fmla="*/ 2147483646 h 69"/>
              <a:gd name="T8" fmla="*/ 2147483646 w 1260"/>
              <a:gd name="T9" fmla="*/ 2147483646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0" h="69">
                <a:moveTo>
                  <a:pt x="135" y="69"/>
                </a:moveTo>
                <a:lnTo>
                  <a:pt x="0" y="0"/>
                </a:lnTo>
                <a:lnTo>
                  <a:pt x="1260" y="0"/>
                </a:lnTo>
                <a:lnTo>
                  <a:pt x="1122" y="69"/>
                </a:lnTo>
                <a:lnTo>
                  <a:pt x="135" y="69"/>
                </a:lnTo>
                <a:close/>
              </a:path>
            </a:pathLst>
          </a:custGeom>
          <a:solidFill>
            <a:srgbClr val="C0BFBE"/>
          </a:solidFill>
          <a:ln>
            <a:noFill/>
          </a:ln>
        </p:spPr>
        <p:txBody>
          <a:bodyPr bIns="36000"/>
          <a:lstStyle/>
          <a:p>
            <a:endParaRPr lang="zh-CN" altLang="en-US" sz="3200">
              <a:ea typeface="Calibri" panose="020F0502020204030204" pitchFamily="34" charset="0"/>
              <a:cs typeface="Calibri" panose="020F0502020204030204" pitchFamily="34" charset="0"/>
            </a:endParaRPr>
          </a:p>
        </p:txBody>
      </p:sp>
      <p:sp>
        <p:nvSpPr>
          <p:cNvPr id="77" name="矩形 76"/>
          <p:cNvSpPr/>
          <p:nvPr/>
        </p:nvSpPr>
        <p:spPr>
          <a:xfrm>
            <a:off x="1136129" y="1507264"/>
            <a:ext cx="9919743" cy="940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Click here to add content of the text，and briefly explain your point of view
Click here to add content of the text，and briefly explain your point of view
</a:t>
            </a:r>
            <a:endParaRPr lang="en-US"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3"/>
          <p:cNvSpPr>
            <a:spLocks noGrp="1"/>
          </p:cNvSpPr>
          <p:nvPr>
            <p:ph type="title"/>
          </p:nvPr>
        </p:nvSpPr>
        <p:spPr/>
        <p:txBody>
          <a:bodyPr/>
          <a:lstStyle/>
          <a:p>
            <a:pPr eaLnBrk="1" hangingPunct="1"/>
            <a:r>
              <a:rPr lang="zh-CN" altLang="en-US" dirty="0"/>
              <a:t>Enter title
</a:t>
            </a:r>
            <a:endParaRPr lang="en-US" altLang="zh-CN" dirty="0"/>
          </a:p>
        </p:txBody>
      </p:sp>
      <p:sp>
        <p:nvSpPr>
          <p:cNvPr id="15" name="Freeform 25"/>
          <p:cNvSpPr/>
          <p:nvPr/>
        </p:nvSpPr>
        <p:spPr bwMode="auto">
          <a:xfrm>
            <a:off x="8496174" y="1408250"/>
            <a:ext cx="772282" cy="993502"/>
          </a:xfrm>
          <a:custGeom>
            <a:avLst/>
            <a:gdLst>
              <a:gd name="T0" fmla="*/ 44 w 250"/>
              <a:gd name="T1" fmla="*/ 81 h 323"/>
              <a:gd name="T2" fmla="*/ 44 w 250"/>
              <a:gd name="T3" fmla="*/ 242 h 323"/>
              <a:gd name="T4" fmla="*/ 44 w 250"/>
              <a:gd name="T5" fmla="*/ 242 h 323"/>
              <a:gd name="T6" fmla="*/ 125 w 250"/>
              <a:gd name="T7" fmla="*/ 323 h 323"/>
              <a:gd name="T8" fmla="*/ 206 w 250"/>
              <a:gd name="T9" fmla="*/ 242 h 323"/>
              <a:gd name="T10" fmla="*/ 206 w 250"/>
              <a:gd name="T11" fmla="*/ 242 h 323"/>
              <a:gd name="T12" fmla="*/ 206 w 250"/>
              <a:gd name="T13" fmla="*/ 81 h 323"/>
              <a:gd name="T14" fmla="*/ 125 w 250"/>
              <a:gd name="T15" fmla="*/ 0 h 323"/>
              <a:gd name="T16" fmla="*/ 44 w 250"/>
              <a:gd name="T17" fmla="*/ 8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323">
                <a:moveTo>
                  <a:pt x="44" y="81"/>
                </a:moveTo>
                <a:cubicBezTo>
                  <a:pt x="0" y="125"/>
                  <a:pt x="0" y="197"/>
                  <a:pt x="44" y="242"/>
                </a:cubicBezTo>
                <a:cubicBezTo>
                  <a:pt x="44" y="242"/>
                  <a:pt x="44" y="242"/>
                  <a:pt x="44" y="242"/>
                </a:cubicBezTo>
                <a:cubicBezTo>
                  <a:pt x="125" y="323"/>
                  <a:pt x="125" y="323"/>
                  <a:pt x="125" y="323"/>
                </a:cubicBezTo>
                <a:cubicBezTo>
                  <a:pt x="206" y="242"/>
                  <a:pt x="206" y="242"/>
                  <a:pt x="206" y="242"/>
                </a:cubicBezTo>
                <a:cubicBezTo>
                  <a:pt x="206" y="242"/>
                  <a:pt x="206" y="242"/>
                  <a:pt x="206" y="242"/>
                </a:cubicBezTo>
                <a:cubicBezTo>
                  <a:pt x="250" y="197"/>
                  <a:pt x="250" y="125"/>
                  <a:pt x="206" y="81"/>
                </a:cubicBezTo>
                <a:cubicBezTo>
                  <a:pt x="125" y="0"/>
                  <a:pt x="125" y="0"/>
                  <a:pt x="125" y="0"/>
                </a:cubicBezTo>
                <a:lnTo>
                  <a:pt x="44" y="81"/>
                </a:lnTo>
                <a:close/>
              </a:path>
            </a:pathLst>
          </a:custGeom>
          <a:solidFill>
            <a:schemeClr val="accent1"/>
          </a:solidFill>
          <a:ln>
            <a:noFill/>
          </a:ln>
          <a:effectLst>
            <a:outerShdw dist="35921" dir="2700000" algn="ctr" rotWithShape="0">
              <a:srgbClr val="C7C4C4"/>
            </a:outerShdw>
          </a:effectLst>
        </p:spPr>
        <p:txBody>
          <a:bodyPr/>
          <a:lstStyle/>
          <a:p>
            <a:pPr>
              <a:defRPr/>
            </a:pPr>
            <a:endParaRPr lang="zh-CN" altLang="en-US">
              <a:ea typeface="Calibri" panose="020F0502020204030204" pitchFamily="34" charset="0"/>
              <a:cs typeface="Calibri" panose="020F0502020204030204" pitchFamily="34" charset="0"/>
            </a:endParaRPr>
          </a:p>
        </p:txBody>
      </p:sp>
      <p:sp>
        <p:nvSpPr>
          <p:cNvPr id="18" name="Freeform 28"/>
          <p:cNvSpPr/>
          <p:nvPr/>
        </p:nvSpPr>
        <p:spPr bwMode="auto">
          <a:xfrm>
            <a:off x="7521218" y="1960637"/>
            <a:ext cx="702075" cy="702075"/>
          </a:xfrm>
          <a:custGeom>
            <a:avLst/>
            <a:gdLst>
              <a:gd name="T0" fmla="*/ 228 w 228"/>
              <a:gd name="T1" fmla="*/ 114 h 228"/>
              <a:gd name="T2" fmla="*/ 114 w 228"/>
              <a:gd name="T3" fmla="*/ 0 h 228"/>
              <a:gd name="T4" fmla="*/ 114 w 228"/>
              <a:gd name="T5" fmla="*/ 0 h 228"/>
              <a:gd name="T6" fmla="*/ 0 w 228"/>
              <a:gd name="T7" fmla="*/ 0 h 228"/>
              <a:gd name="T8" fmla="*/ 0 w 228"/>
              <a:gd name="T9" fmla="*/ 114 h 228"/>
              <a:gd name="T10" fmla="*/ 0 w 228"/>
              <a:gd name="T11" fmla="*/ 114 h 228"/>
              <a:gd name="T12" fmla="*/ 114 w 228"/>
              <a:gd name="T13" fmla="*/ 228 h 228"/>
              <a:gd name="T14" fmla="*/ 228 w 228"/>
              <a:gd name="T15" fmla="*/ 228 h 228"/>
              <a:gd name="T16" fmla="*/ 228 w 228"/>
              <a:gd name="T17" fmla="*/ 11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228">
                <a:moveTo>
                  <a:pt x="228" y="114"/>
                </a:moveTo>
                <a:cubicBezTo>
                  <a:pt x="228" y="51"/>
                  <a:pt x="177" y="0"/>
                  <a:pt x="114" y="0"/>
                </a:cubicBezTo>
                <a:cubicBezTo>
                  <a:pt x="114" y="0"/>
                  <a:pt x="114" y="0"/>
                  <a:pt x="114" y="0"/>
                </a:cubicBezTo>
                <a:cubicBezTo>
                  <a:pt x="0" y="0"/>
                  <a:pt x="0" y="0"/>
                  <a:pt x="0" y="0"/>
                </a:cubicBezTo>
                <a:cubicBezTo>
                  <a:pt x="0" y="114"/>
                  <a:pt x="0" y="114"/>
                  <a:pt x="0" y="114"/>
                </a:cubicBezTo>
                <a:cubicBezTo>
                  <a:pt x="0" y="114"/>
                  <a:pt x="0" y="114"/>
                  <a:pt x="0" y="114"/>
                </a:cubicBezTo>
                <a:cubicBezTo>
                  <a:pt x="0" y="177"/>
                  <a:pt x="51" y="228"/>
                  <a:pt x="114" y="228"/>
                </a:cubicBezTo>
                <a:cubicBezTo>
                  <a:pt x="228" y="228"/>
                  <a:pt x="228" y="228"/>
                  <a:pt x="228" y="228"/>
                </a:cubicBezTo>
                <a:lnTo>
                  <a:pt x="228" y="114"/>
                </a:lnTo>
                <a:close/>
              </a:path>
            </a:pathLst>
          </a:custGeom>
          <a:solidFill>
            <a:schemeClr val="accent1"/>
          </a:solidFill>
          <a:ln>
            <a:noFill/>
          </a:ln>
          <a:effectLst>
            <a:outerShdw dist="35921" dir="2700000" algn="ctr" rotWithShape="0">
              <a:srgbClr val="C7C4C4"/>
            </a:outerShdw>
          </a:effectLst>
        </p:spPr>
        <p:txBody>
          <a:bodyPr/>
          <a:lstStyle/>
          <a:p>
            <a:pPr>
              <a:defRPr/>
            </a:pPr>
            <a:endParaRPr lang="zh-CN" altLang="en-US">
              <a:ea typeface="Calibri" panose="020F0502020204030204" pitchFamily="34" charset="0"/>
              <a:cs typeface="Calibri" panose="020F0502020204030204" pitchFamily="34" charset="0"/>
            </a:endParaRPr>
          </a:p>
        </p:txBody>
      </p:sp>
      <p:sp>
        <p:nvSpPr>
          <p:cNvPr id="19" name="Freeform 29"/>
          <p:cNvSpPr/>
          <p:nvPr/>
        </p:nvSpPr>
        <p:spPr bwMode="auto">
          <a:xfrm>
            <a:off x="6972805" y="2922347"/>
            <a:ext cx="997475" cy="770957"/>
          </a:xfrm>
          <a:custGeom>
            <a:avLst/>
            <a:gdLst>
              <a:gd name="T0" fmla="*/ 242 w 323"/>
              <a:gd name="T1" fmla="*/ 45 h 250"/>
              <a:gd name="T2" fmla="*/ 81 w 323"/>
              <a:gd name="T3" fmla="*/ 45 h 250"/>
              <a:gd name="T4" fmla="*/ 81 w 323"/>
              <a:gd name="T5" fmla="*/ 45 h 250"/>
              <a:gd name="T6" fmla="*/ 0 w 323"/>
              <a:gd name="T7" fmla="*/ 125 h 250"/>
              <a:gd name="T8" fmla="*/ 81 w 323"/>
              <a:gd name="T9" fmla="*/ 206 h 250"/>
              <a:gd name="T10" fmla="*/ 81 w 323"/>
              <a:gd name="T11" fmla="*/ 206 h 250"/>
              <a:gd name="T12" fmla="*/ 242 w 323"/>
              <a:gd name="T13" fmla="*/ 206 h 250"/>
              <a:gd name="T14" fmla="*/ 323 w 323"/>
              <a:gd name="T15" fmla="*/ 125 h 250"/>
              <a:gd name="T16" fmla="*/ 242 w 323"/>
              <a:gd name="T17" fmla="*/ 4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3" h="250">
                <a:moveTo>
                  <a:pt x="242" y="45"/>
                </a:moveTo>
                <a:cubicBezTo>
                  <a:pt x="197" y="0"/>
                  <a:pt x="125" y="0"/>
                  <a:pt x="81" y="45"/>
                </a:cubicBezTo>
                <a:cubicBezTo>
                  <a:pt x="81" y="45"/>
                  <a:pt x="81" y="45"/>
                  <a:pt x="81" y="45"/>
                </a:cubicBezTo>
                <a:cubicBezTo>
                  <a:pt x="0" y="125"/>
                  <a:pt x="0" y="125"/>
                  <a:pt x="0" y="125"/>
                </a:cubicBezTo>
                <a:cubicBezTo>
                  <a:pt x="81" y="206"/>
                  <a:pt x="81" y="206"/>
                  <a:pt x="81" y="206"/>
                </a:cubicBezTo>
                <a:cubicBezTo>
                  <a:pt x="81" y="206"/>
                  <a:pt x="81" y="206"/>
                  <a:pt x="81" y="206"/>
                </a:cubicBezTo>
                <a:cubicBezTo>
                  <a:pt x="125" y="250"/>
                  <a:pt x="197" y="250"/>
                  <a:pt x="242" y="206"/>
                </a:cubicBezTo>
                <a:cubicBezTo>
                  <a:pt x="323" y="125"/>
                  <a:pt x="323" y="125"/>
                  <a:pt x="323" y="125"/>
                </a:cubicBezTo>
                <a:lnTo>
                  <a:pt x="242" y="45"/>
                </a:lnTo>
                <a:close/>
              </a:path>
            </a:pathLst>
          </a:custGeom>
          <a:solidFill>
            <a:schemeClr val="accent1"/>
          </a:solidFill>
          <a:ln>
            <a:noFill/>
          </a:ln>
          <a:effectLst>
            <a:outerShdw dist="35921" dir="2700000" algn="ctr" rotWithShape="0">
              <a:srgbClr val="C7C4C4"/>
            </a:outerShdw>
          </a:effectLst>
        </p:spPr>
        <p:txBody>
          <a:bodyPr/>
          <a:lstStyle/>
          <a:p>
            <a:pPr>
              <a:defRPr/>
            </a:pPr>
            <a:endParaRPr lang="zh-CN" altLang="en-US">
              <a:ea typeface="Calibri" panose="020F0502020204030204" pitchFamily="34" charset="0"/>
              <a:cs typeface="Calibri" panose="020F0502020204030204" pitchFamily="34" charset="0"/>
            </a:endParaRPr>
          </a:p>
        </p:txBody>
      </p:sp>
      <p:sp>
        <p:nvSpPr>
          <p:cNvPr id="20" name="Freeform 30"/>
          <p:cNvSpPr/>
          <p:nvPr/>
        </p:nvSpPr>
        <p:spPr bwMode="auto">
          <a:xfrm>
            <a:off x="9794350" y="2922347"/>
            <a:ext cx="997475" cy="770957"/>
          </a:xfrm>
          <a:custGeom>
            <a:avLst/>
            <a:gdLst>
              <a:gd name="T0" fmla="*/ 242 w 323"/>
              <a:gd name="T1" fmla="*/ 45 h 250"/>
              <a:gd name="T2" fmla="*/ 81 w 323"/>
              <a:gd name="T3" fmla="*/ 45 h 250"/>
              <a:gd name="T4" fmla="*/ 81 w 323"/>
              <a:gd name="T5" fmla="*/ 45 h 250"/>
              <a:gd name="T6" fmla="*/ 0 w 323"/>
              <a:gd name="T7" fmla="*/ 125 h 250"/>
              <a:gd name="T8" fmla="*/ 81 w 323"/>
              <a:gd name="T9" fmla="*/ 206 h 250"/>
              <a:gd name="T10" fmla="*/ 81 w 323"/>
              <a:gd name="T11" fmla="*/ 206 h 250"/>
              <a:gd name="T12" fmla="*/ 242 w 323"/>
              <a:gd name="T13" fmla="*/ 206 h 250"/>
              <a:gd name="T14" fmla="*/ 323 w 323"/>
              <a:gd name="T15" fmla="*/ 125 h 250"/>
              <a:gd name="T16" fmla="*/ 242 w 323"/>
              <a:gd name="T17" fmla="*/ 4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3" h="250">
                <a:moveTo>
                  <a:pt x="242" y="45"/>
                </a:moveTo>
                <a:cubicBezTo>
                  <a:pt x="198" y="0"/>
                  <a:pt x="126" y="0"/>
                  <a:pt x="81" y="45"/>
                </a:cubicBezTo>
                <a:cubicBezTo>
                  <a:pt x="81" y="45"/>
                  <a:pt x="81" y="45"/>
                  <a:pt x="81" y="45"/>
                </a:cubicBezTo>
                <a:cubicBezTo>
                  <a:pt x="0" y="125"/>
                  <a:pt x="0" y="125"/>
                  <a:pt x="0" y="125"/>
                </a:cubicBezTo>
                <a:cubicBezTo>
                  <a:pt x="81" y="206"/>
                  <a:pt x="81" y="206"/>
                  <a:pt x="81" y="206"/>
                </a:cubicBezTo>
                <a:cubicBezTo>
                  <a:pt x="81" y="206"/>
                  <a:pt x="81" y="206"/>
                  <a:pt x="81" y="206"/>
                </a:cubicBezTo>
                <a:cubicBezTo>
                  <a:pt x="126" y="250"/>
                  <a:pt x="198" y="250"/>
                  <a:pt x="242" y="206"/>
                </a:cubicBezTo>
                <a:cubicBezTo>
                  <a:pt x="323" y="125"/>
                  <a:pt x="323" y="125"/>
                  <a:pt x="323" y="125"/>
                </a:cubicBezTo>
                <a:lnTo>
                  <a:pt x="242" y="45"/>
                </a:lnTo>
                <a:close/>
              </a:path>
            </a:pathLst>
          </a:custGeom>
          <a:solidFill>
            <a:schemeClr val="accent1"/>
          </a:solidFill>
          <a:ln>
            <a:noFill/>
          </a:ln>
          <a:effectLst>
            <a:outerShdw dist="35921" dir="2700000" algn="ctr" rotWithShape="0">
              <a:srgbClr val="C7C4C4"/>
            </a:outerShdw>
          </a:effectLst>
        </p:spPr>
        <p:txBody>
          <a:bodyPr/>
          <a:lstStyle/>
          <a:p>
            <a:pPr>
              <a:defRPr/>
            </a:pPr>
            <a:endParaRPr lang="zh-CN" altLang="en-US">
              <a:ea typeface="Calibri" panose="020F0502020204030204" pitchFamily="34" charset="0"/>
              <a:cs typeface="Calibri" panose="020F0502020204030204" pitchFamily="34" charset="0"/>
            </a:endParaRPr>
          </a:p>
        </p:txBody>
      </p:sp>
      <p:sp>
        <p:nvSpPr>
          <p:cNvPr id="21" name="Freeform 31"/>
          <p:cNvSpPr/>
          <p:nvPr/>
        </p:nvSpPr>
        <p:spPr bwMode="auto">
          <a:xfrm>
            <a:off x="9522792" y="1960637"/>
            <a:ext cx="703400" cy="702075"/>
          </a:xfrm>
          <a:custGeom>
            <a:avLst/>
            <a:gdLst>
              <a:gd name="T0" fmla="*/ 114 w 228"/>
              <a:gd name="T1" fmla="*/ 228 h 228"/>
              <a:gd name="T2" fmla="*/ 228 w 228"/>
              <a:gd name="T3" fmla="*/ 114 h 228"/>
              <a:gd name="T4" fmla="*/ 228 w 228"/>
              <a:gd name="T5" fmla="*/ 114 h 228"/>
              <a:gd name="T6" fmla="*/ 228 w 228"/>
              <a:gd name="T7" fmla="*/ 0 h 228"/>
              <a:gd name="T8" fmla="*/ 114 w 228"/>
              <a:gd name="T9" fmla="*/ 0 h 228"/>
              <a:gd name="T10" fmla="*/ 114 w 228"/>
              <a:gd name="T11" fmla="*/ 0 h 228"/>
              <a:gd name="T12" fmla="*/ 0 w 228"/>
              <a:gd name="T13" fmla="*/ 114 h 228"/>
              <a:gd name="T14" fmla="*/ 0 w 228"/>
              <a:gd name="T15" fmla="*/ 228 h 228"/>
              <a:gd name="T16" fmla="*/ 114 w 228"/>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228">
                <a:moveTo>
                  <a:pt x="114" y="228"/>
                </a:moveTo>
                <a:cubicBezTo>
                  <a:pt x="177" y="228"/>
                  <a:pt x="228" y="177"/>
                  <a:pt x="228" y="114"/>
                </a:cubicBezTo>
                <a:cubicBezTo>
                  <a:pt x="228" y="114"/>
                  <a:pt x="228" y="114"/>
                  <a:pt x="228" y="114"/>
                </a:cubicBezTo>
                <a:cubicBezTo>
                  <a:pt x="228" y="0"/>
                  <a:pt x="228" y="0"/>
                  <a:pt x="228" y="0"/>
                </a:cubicBezTo>
                <a:cubicBezTo>
                  <a:pt x="114" y="0"/>
                  <a:pt x="114" y="0"/>
                  <a:pt x="114" y="0"/>
                </a:cubicBezTo>
                <a:cubicBezTo>
                  <a:pt x="114" y="0"/>
                  <a:pt x="114" y="0"/>
                  <a:pt x="114" y="0"/>
                </a:cubicBezTo>
                <a:cubicBezTo>
                  <a:pt x="51" y="0"/>
                  <a:pt x="0" y="51"/>
                  <a:pt x="0" y="114"/>
                </a:cubicBezTo>
                <a:cubicBezTo>
                  <a:pt x="0" y="228"/>
                  <a:pt x="0" y="228"/>
                  <a:pt x="0" y="228"/>
                </a:cubicBezTo>
                <a:lnTo>
                  <a:pt x="114" y="228"/>
                </a:lnTo>
                <a:close/>
              </a:path>
            </a:pathLst>
          </a:custGeom>
          <a:solidFill>
            <a:schemeClr val="accent1"/>
          </a:solidFill>
          <a:ln>
            <a:noFill/>
          </a:ln>
          <a:effectLst>
            <a:outerShdw dist="35921" dir="2700000" algn="ctr" rotWithShape="0">
              <a:srgbClr val="C7C4C4"/>
            </a:outerShdw>
          </a:effectLst>
        </p:spPr>
        <p:txBody>
          <a:bodyPr/>
          <a:lstStyle/>
          <a:p>
            <a:pPr>
              <a:defRPr/>
            </a:pPr>
            <a:endParaRPr lang="zh-CN" altLang="en-US">
              <a:ea typeface="Calibri" panose="020F0502020204030204" pitchFamily="34" charset="0"/>
              <a:cs typeface="Calibri" panose="020F0502020204030204" pitchFamily="34" charset="0"/>
            </a:endParaRPr>
          </a:p>
        </p:txBody>
      </p:sp>
      <p:sp>
        <p:nvSpPr>
          <p:cNvPr id="25" name="Freeform 35"/>
          <p:cNvSpPr>
            <a:spLocks noEditPoints="1"/>
          </p:cNvSpPr>
          <p:nvPr/>
        </p:nvSpPr>
        <p:spPr bwMode="auto">
          <a:xfrm>
            <a:off x="9708246" y="2152714"/>
            <a:ext cx="332492" cy="325869"/>
          </a:xfrm>
          <a:custGeom>
            <a:avLst/>
            <a:gdLst>
              <a:gd name="T0" fmla="*/ 2147483646 w 108"/>
              <a:gd name="T1" fmla="*/ 2147483646 h 107"/>
              <a:gd name="T2" fmla="*/ 2147483646 w 108"/>
              <a:gd name="T3" fmla="*/ 2147483646 h 107"/>
              <a:gd name="T4" fmla="*/ 2147483646 w 108"/>
              <a:gd name="T5" fmla="*/ 2147483646 h 107"/>
              <a:gd name="T6" fmla="*/ 2147483646 w 108"/>
              <a:gd name="T7" fmla="*/ 2147483646 h 107"/>
              <a:gd name="T8" fmla="*/ 2147483646 w 108"/>
              <a:gd name="T9" fmla="*/ 2147483646 h 107"/>
              <a:gd name="T10" fmla="*/ 2147483646 w 108"/>
              <a:gd name="T11" fmla="*/ 2147483646 h 107"/>
              <a:gd name="T12" fmla="*/ 2147483646 w 108"/>
              <a:gd name="T13" fmla="*/ 2147483646 h 107"/>
              <a:gd name="T14" fmla="*/ 2147483646 w 108"/>
              <a:gd name="T15" fmla="*/ 2147483646 h 107"/>
              <a:gd name="T16" fmla="*/ 2147483646 w 108"/>
              <a:gd name="T17" fmla="*/ 2147483646 h 107"/>
              <a:gd name="T18" fmla="*/ 2147483646 w 108"/>
              <a:gd name="T19" fmla="*/ 2147483646 h 107"/>
              <a:gd name="T20" fmla="*/ 2147483646 w 108"/>
              <a:gd name="T21" fmla="*/ 2147483646 h 107"/>
              <a:gd name="T22" fmla="*/ 2147483646 w 108"/>
              <a:gd name="T23" fmla="*/ 2147483646 h 107"/>
              <a:gd name="T24" fmla="*/ 2147483646 w 108"/>
              <a:gd name="T25" fmla="*/ 2147483646 h 107"/>
              <a:gd name="T26" fmla="*/ 2147483646 w 108"/>
              <a:gd name="T27" fmla="*/ 2147483646 h 107"/>
              <a:gd name="T28" fmla="*/ 2147483646 w 108"/>
              <a:gd name="T29" fmla="*/ 2147483646 h 107"/>
              <a:gd name="T30" fmla="*/ 2147483646 w 108"/>
              <a:gd name="T31" fmla="*/ 2147483646 h 107"/>
              <a:gd name="T32" fmla="*/ 2147483646 w 108"/>
              <a:gd name="T33" fmla="*/ 2147483646 h 107"/>
              <a:gd name="T34" fmla="*/ 2147483646 w 108"/>
              <a:gd name="T35" fmla="*/ 2147483646 h 107"/>
              <a:gd name="T36" fmla="*/ 2147483646 w 108"/>
              <a:gd name="T37" fmla="*/ 2147483646 h 107"/>
              <a:gd name="T38" fmla="*/ 2147483646 w 108"/>
              <a:gd name="T39" fmla="*/ 2147483646 h 107"/>
              <a:gd name="T40" fmla="*/ 2147483646 w 108"/>
              <a:gd name="T41" fmla="*/ 2147483646 h 107"/>
              <a:gd name="T42" fmla="*/ 2147483646 w 108"/>
              <a:gd name="T43" fmla="*/ 2147483646 h 107"/>
              <a:gd name="T44" fmla="*/ 2147483646 w 108"/>
              <a:gd name="T45" fmla="*/ 2147483646 h 107"/>
              <a:gd name="T46" fmla="*/ 2147483646 w 108"/>
              <a:gd name="T47" fmla="*/ 2147483646 h 107"/>
              <a:gd name="T48" fmla="*/ 2147483646 w 108"/>
              <a:gd name="T49" fmla="*/ 2147483646 h 107"/>
              <a:gd name="T50" fmla="*/ 2147483646 w 108"/>
              <a:gd name="T51" fmla="*/ 2147483646 h 107"/>
              <a:gd name="T52" fmla="*/ 2147483646 w 108"/>
              <a:gd name="T53" fmla="*/ 2147483646 h 107"/>
              <a:gd name="T54" fmla="*/ 2147483646 w 108"/>
              <a:gd name="T55" fmla="*/ 2147483646 h 107"/>
              <a:gd name="T56" fmla="*/ 2147483646 w 108"/>
              <a:gd name="T57" fmla="*/ 2147483646 h 107"/>
              <a:gd name="T58" fmla="*/ 2147483646 w 108"/>
              <a:gd name="T59" fmla="*/ 2147483646 h 107"/>
              <a:gd name="T60" fmla="*/ 2147483646 w 108"/>
              <a:gd name="T61" fmla="*/ 2147483646 h 107"/>
              <a:gd name="T62" fmla="*/ 2147483646 w 108"/>
              <a:gd name="T63" fmla="*/ 2147483646 h 107"/>
              <a:gd name="T64" fmla="*/ 2147483646 w 108"/>
              <a:gd name="T65" fmla="*/ 2147483646 h 107"/>
              <a:gd name="T66" fmla="*/ 2147483646 w 108"/>
              <a:gd name="T67" fmla="*/ 2147483646 h 107"/>
              <a:gd name="T68" fmla="*/ 2147483646 w 108"/>
              <a:gd name="T69" fmla="*/ 2147483646 h 107"/>
              <a:gd name="T70" fmla="*/ 2147483646 w 108"/>
              <a:gd name="T71" fmla="*/ 2147483646 h 107"/>
              <a:gd name="T72" fmla="*/ 2147483646 w 108"/>
              <a:gd name="T73" fmla="*/ 2147483646 h 107"/>
              <a:gd name="T74" fmla="*/ 2147483646 w 108"/>
              <a:gd name="T75" fmla="*/ 2147483646 h 107"/>
              <a:gd name="T76" fmla="*/ 2147483646 w 108"/>
              <a:gd name="T77" fmla="*/ 2147483646 h 107"/>
              <a:gd name="T78" fmla="*/ 2147483646 w 108"/>
              <a:gd name="T79" fmla="*/ 2147483646 h 107"/>
              <a:gd name="T80" fmla="*/ 2147483646 w 108"/>
              <a:gd name="T81" fmla="*/ 2147483646 h 107"/>
              <a:gd name="T82" fmla="*/ 2147483646 w 108"/>
              <a:gd name="T83" fmla="*/ 2147483646 h 107"/>
              <a:gd name="T84" fmla="*/ 2147483646 w 108"/>
              <a:gd name="T85" fmla="*/ 2147483646 h 107"/>
              <a:gd name="T86" fmla="*/ 2147483646 w 108"/>
              <a:gd name="T87" fmla="*/ 2147483646 h 107"/>
              <a:gd name="T88" fmla="*/ 2147483646 w 108"/>
              <a:gd name="T89" fmla="*/ 2147483646 h 107"/>
              <a:gd name="T90" fmla="*/ 2147483646 w 108"/>
              <a:gd name="T91" fmla="*/ 2147483646 h 107"/>
              <a:gd name="T92" fmla="*/ 2147483646 w 108"/>
              <a:gd name="T93" fmla="*/ 2147483646 h 107"/>
              <a:gd name="T94" fmla="*/ 2147483646 w 108"/>
              <a:gd name="T95" fmla="*/ 2147483646 h 107"/>
              <a:gd name="T96" fmla="*/ 2147483646 w 108"/>
              <a:gd name="T97" fmla="*/ 2147483646 h 107"/>
              <a:gd name="T98" fmla="*/ 2147483646 w 108"/>
              <a:gd name="T99" fmla="*/ 2147483646 h 1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 h="107">
                <a:moveTo>
                  <a:pt x="62" y="58"/>
                </a:moveTo>
                <a:cubicBezTo>
                  <a:pt x="106" y="73"/>
                  <a:pt x="106" y="73"/>
                  <a:pt x="106" y="73"/>
                </a:cubicBezTo>
                <a:cubicBezTo>
                  <a:pt x="107" y="73"/>
                  <a:pt x="108" y="75"/>
                  <a:pt x="107" y="76"/>
                </a:cubicBezTo>
                <a:cubicBezTo>
                  <a:pt x="107" y="77"/>
                  <a:pt x="107" y="77"/>
                  <a:pt x="106" y="77"/>
                </a:cubicBezTo>
                <a:cubicBezTo>
                  <a:pt x="94" y="84"/>
                  <a:pt x="94" y="84"/>
                  <a:pt x="94" y="84"/>
                </a:cubicBezTo>
                <a:cubicBezTo>
                  <a:pt x="103" y="94"/>
                  <a:pt x="103" y="94"/>
                  <a:pt x="103" y="94"/>
                </a:cubicBezTo>
                <a:cubicBezTo>
                  <a:pt x="104" y="94"/>
                  <a:pt x="104" y="96"/>
                  <a:pt x="103" y="97"/>
                </a:cubicBezTo>
                <a:cubicBezTo>
                  <a:pt x="103" y="97"/>
                  <a:pt x="103" y="97"/>
                  <a:pt x="103" y="97"/>
                </a:cubicBezTo>
                <a:cubicBezTo>
                  <a:pt x="98" y="102"/>
                  <a:pt x="98" y="102"/>
                  <a:pt x="98" y="102"/>
                </a:cubicBezTo>
                <a:cubicBezTo>
                  <a:pt x="97" y="103"/>
                  <a:pt x="95" y="103"/>
                  <a:pt x="94" y="102"/>
                </a:cubicBezTo>
                <a:cubicBezTo>
                  <a:pt x="94" y="102"/>
                  <a:pt x="94" y="102"/>
                  <a:pt x="94" y="102"/>
                </a:cubicBezTo>
                <a:cubicBezTo>
                  <a:pt x="85" y="93"/>
                  <a:pt x="85" y="93"/>
                  <a:pt x="85" y="93"/>
                </a:cubicBezTo>
                <a:cubicBezTo>
                  <a:pt x="78" y="106"/>
                  <a:pt x="78" y="106"/>
                  <a:pt x="78" y="106"/>
                </a:cubicBezTo>
                <a:cubicBezTo>
                  <a:pt x="78" y="107"/>
                  <a:pt x="76" y="107"/>
                  <a:pt x="75" y="107"/>
                </a:cubicBezTo>
                <a:cubicBezTo>
                  <a:pt x="74" y="106"/>
                  <a:pt x="74" y="106"/>
                  <a:pt x="74" y="105"/>
                </a:cubicBezTo>
                <a:cubicBezTo>
                  <a:pt x="59" y="62"/>
                  <a:pt x="59" y="62"/>
                  <a:pt x="59" y="62"/>
                </a:cubicBezTo>
                <a:cubicBezTo>
                  <a:pt x="59" y="60"/>
                  <a:pt x="60" y="59"/>
                  <a:pt x="61" y="58"/>
                </a:cubicBezTo>
                <a:cubicBezTo>
                  <a:pt x="61" y="58"/>
                  <a:pt x="62" y="58"/>
                  <a:pt x="62" y="58"/>
                </a:cubicBezTo>
                <a:close/>
                <a:moveTo>
                  <a:pt x="54" y="69"/>
                </a:moveTo>
                <a:cubicBezTo>
                  <a:pt x="54" y="69"/>
                  <a:pt x="54" y="69"/>
                  <a:pt x="54" y="69"/>
                </a:cubicBezTo>
                <a:cubicBezTo>
                  <a:pt x="55" y="69"/>
                  <a:pt x="56" y="70"/>
                  <a:pt x="56" y="72"/>
                </a:cubicBezTo>
                <a:cubicBezTo>
                  <a:pt x="56" y="73"/>
                  <a:pt x="55" y="74"/>
                  <a:pt x="54" y="74"/>
                </a:cubicBezTo>
                <a:cubicBezTo>
                  <a:pt x="51" y="74"/>
                  <a:pt x="48" y="74"/>
                  <a:pt x="45" y="73"/>
                </a:cubicBezTo>
                <a:cubicBezTo>
                  <a:pt x="45" y="73"/>
                  <a:pt x="45" y="73"/>
                  <a:pt x="45" y="73"/>
                </a:cubicBezTo>
                <a:cubicBezTo>
                  <a:pt x="43" y="71"/>
                  <a:pt x="40" y="70"/>
                  <a:pt x="38" y="68"/>
                </a:cubicBezTo>
                <a:cubicBezTo>
                  <a:pt x="38" y="68"/>
                  <a:pt x="38" y="68"/>
                  <a:pt x="38" y="68"/>
                </a:cubicBezTo>
                <a:cubicBezTo>
                  <a:pt x="36" y="66"/>
                  <a:pt x="35" y="63"/>
                  <a:pt x="34" y="61"/>
                </a:cubicBezTo>
                <a:cubicBezTo>
                  <a:pt x="33" y="58"/>
                  <a:pt x="32" y="56"/>
                  <a:pt x="32" y="53"/>
                </a:cubicBezTo>
                <a:cubicBezTo>
                  <a:pt x="32" y="50"/>
                  <a:pt x="33" y="47"/>
                  <a:pt x="34" y="45"/>
                </a:cubicBezTo>
                <a:cubicBezTo>
                  <a:pt x="34" y="44"/>
                  <a:pt x="34" y="44"/>
                  <a:pt x="34" y="44"/>
                </a:cubicBezTo>
                <a:cubicBezTo>
                  <a:pt x="35" y="42"/>
                  <a:pt x="36" y="39"/>
                  <a:pt x="38" y="38"/>
                </a:cubicBezTo>
                <a:cubicBezTo>
                  <a:pt x="42" y="34"/>
                  <a:pt x="48" y="31"/>
                  <a:pt x="54" y="31"/>
                </a:cubicBezTo>
                <a:cubicBezTo>
                  <a:pt x="56" y="31"/>
                  <a:pt x="59" y="32"/>
                  <a:pt x="62" y="33"/>
                </a:cubicBezTo>
                <a:cubicBezTo>
                  <a:pt x="62" y="33"/>
                  <a:pt x="62" y="33"/>
                  <a:pt x="62" y="33"/>
                </a:cubicBezTo>
                <a:cubicBezTo>
                  <a:pt x="64" y="34"/>
                  <a:pt x="67" y="36"/>
                  <a:pt x="69" y="38"/>
                </a:cubicBezTo>
                <a:cubicBezTo>
                  <a:pt x="69" y="38"/>
                  <a:pt x="69" y="38"/>
                  <a:pt x="69" y="38"/>
                </a:cubicBezTo>
                <a:cubicBezTo>
                  <a:pt x="71" y="40"/>
                  <a:pt x="72" y="42"/>
                  <a:pt x="73" y="45"/>
                </a:cubicBezTo>
                <a:cubicBezTo>
                  <a:pt x="74" y="47"/>
                  <a:pt x="75" y="50"/>
                  <a:pt x="75" y="53"/>
                </a:cubicBezTo>
                <a:cubicBezTo>
                  <a:pt x="75" y="54"/>
                  <a:pt x="74" y="55"/>
                  <a:pt x="73" y="55"/>
                </a:cubicBezTo>
                <a:cubicBezTo>
                  <a:pt x="71" y="55"/>
                  <a:pt x="70" y="54"/>
                  <a:pt x="70" y="53"/>
                </a:cubicBezTo>
                <a:cubicBezTo>
                  <a:pt x="70" y="50"/>
                  <a:pt x="70" y="48"/>
                  <a:pt x="69" y="46"/>
                </a:cubicBezTo>
                <a:cubicBezTo>
                  <a:pt x="69" y="46"/>
                  <a:pt x="69" y="46"/>
                  <a:pt x="69" y="46"/>
                </a:cubicBezTo>
                <a:cubicBezTo>
                  <a:pt x="69" y="46"/>
                  <a:pt x="69" y="46"/>
                  <a:pt x="69" y="46"/>
                </a:cubicBezTo>
                <a:cubicBezTo>
                  <a:pt x="68" y="44"/>
                  <a:pt x="67" y="43"/>
                  <a:pt x="65" y="41"/>
                </a:cubicBezTo>
                <a:cubicBezTo>
                  <a:pt x="65" y="41"/>
                  <a:pt x="65" y="41"/>
                  <a:pt x="65" y="41"/>
                </a:cubicBezTo>
                <a:cubicBezTo>
                  <a:pt x="64" y="39"/>
                  <a:pt x="62" y="38"/>
                  <a:pt x="60" y="37"/>
                </a:cubicBezTo>
                <a:cubicBezTo>
                  <a:pt x="58" y="37"/>
                  <a:pt x="56" y="36"/>
                  <a:pt x="54" y="36"/>
                </a:cubicBezTo>
                <a:cubicBezTo>
                  <a:pt x="49" y="36"/>
                  <a:pt x="45" y="38"/>
                  <a:pt x="42" y="41"/>
                </a:cubicBezTo>
                <a:cubicBezTo>
                  <a:pt x="42" y="41"/>
                  <a:pt x="42" y="41"/>
                  <a:pt x="42" y="41"/>
                </a:cubicBezTo>
                <a:cubicBezTo>
                  <a:pt x="40" y="42"/>
                  <a:pt x="39" y="44"/>
                  <a:pt x="38" y="46"/>
                </a:cubicBezTo>
                <a:cubicBezTo>
                  <a:pt x="38" y="46"/>
                  <a:pt x="38" y="46"/>
                  <a:pt x="38" y="46"/>
                </a:cubicBezTo>
                <a:cubicBezTo>
                  <a:pt x="37" y="48"/>
                  <a:pt x="37" y="50"/>
                  <a:pt x="37" y="53"/>
                </a:cubicBezTo>
                <a:cubicBezTo>
                  <a:pt x="37" y="55"/>
                  <a:pt x="37" y="57"/>
                  <a:pt x="38" y="59"/>
                </a:cubicBezTo>
                <a:cubicBezTo>
                  <a:pt x="38" y="59"/>
                  <a:pt x="38" y="59"/>
                  <a:pt x="38" y="59"/>
                </a:cubicBezTo>
                <a:cubicBezTo>
                  <a:pt x="39" y="61"/>
                  <a:pt x="40" y="63"/>
                  <a:pt x="42" y="64"/>
                </a:cubicBezTo>
                <a:cubicBezTo>
                  <a:pt x="42" y="64"/>
                  <a:pt x="42" y="64"/>
                  <a:pt x="42" y="64"/>
                </a:cubicBezTo>
                <a:cubicBezTo>
                  <a:pt x="43" y="66"/>
                  <a:pt x="45" y="67"/>
                  <a:pt x="47" y="68"/>
                </a:cubicBezTo>
                <a:cubicBezTo>
                  <a:pt x="49" y="69"/>
                  <a:pt x="51" y="69"/>
                  <a:pt x="54" y="69"/>
                </a:cubicBezTo>
                <a:close/>
                <a:moveTo>
                  <a:pt x="54" y="84"/>
                </a:moveTo>
                <a:cubicBezTo>
                  <a:pt x="54" y="84"/>
                  <a:pt x="54" y="84"/>
                  <a:pt x="54" y="84"/>
                </a:cubicBezTo>
                <a:cubicBezTo>
                  <a:pt x="55" y="84"/>
                  <a:pt x="56" y="85"/>
                  <a:pt x="56" y="86"/>
                </a:cubicBezTo>
                <a:cubicBezTo>
                  <a:pt x="56" y="88"/>
                  <a:pt x="55" y="89"/>
                  <a:pt x="54" y="89"/>
                </a:cubicBezTo>
                <a:cubicBezTo>
                  <a:pt x="49" y="89"/>
                  <a:pt x="44" y="88"/>
                  <a:pt x="40" y="86"/>
                </a:cubicBezTo>
                <a:cubicBezTo>
                  <a:pt x="35" y="84"/>
                  <a:pt x="31" y="81"/>
                  <a:pt x="28" y="78"/>
                </a:cubicBezTo>
                <a:cubicBezTo>
                  <a:pt x="25" y="75"/>
                  <a:pt x="22" y="71"/>
                  <a:pt x="20" y="67"/>
                </a:cubicBezTo>
                <a:cubicBezTo>
                  <a:pt x="20" y="66"/>
                  <a:pt x="20" y="66"/>
                  <a:pt x="20" y="66"/>
                </a:cubicBezTo>
                <a:cubicBezTo>
                  <a:pt x="19" y="62"/>
                  <a:pt x="18" y="58"/>
                  <a:pt x="18" y="53"/>
                </a:cubicBezTo>
                <a:cubicBezTo>
                  <a:pt x="18" y="48"/>
                  <a:pt x="19" y="43"/>
                  <a:pt x="20" y="39"/>
                </a:cubicBezTo>
                <a:cubicBezTo>
                  <a:pt x="20" y="39"/>
                  <a:pt x="20" y="39"/>
                  <a:pt x="20" y="39"/>
                </a:cubicBezTo>
                <a:cubicBezTo>
                  <a:pt x="22" y="35"/>
                  <a:pt x="25" y="31"/>
                  <a:pt x="28" y="27"/>
                </a:cubicBezTo>
                <a:cubicBezTo>
                  <a:pt x="31" y="24"/>
                  <a:pt x="35" y="21"/>
                  <a:pt x="40" y="19"/>
                </a:cubicBezTo>
                <a:cubicBezTo>
                  <a:pt x="40" y="19"/>
                  <a:pt x="40" y="19"/>
                  <a:pt x="40" y="19"/>
                </a:cubicBezTo>
                <a:cubicBezTo>
                  <a:pt x="44" y="18"/>
                  <a:pt x="49" y="17"/>
                  <a:pt x="54" y="17"/>
                </a:cubicBezTo>
                <a:cubicBezTo>
                  <a:pt x="58" y="17"/>
                  <a:pt x="63" y="18"/>
                  <a:pt x="67" y="19"/>
                </a:cubicBezTo>
                <a:cubicBezTo>
                  <a:pt x="67" y="19"/>
                  <a:pt x="67" y="19"/>
                  <a:pt x="67" y="19"/>
                </a:cubicBezTo>
                <a:cubicBezTo>
                  <a:pt x="72" y="21"/>
                  <a:pt x="76" y="24"/>
                  <a:pt x="79" y="27"/>
                </a:cubicBezTo>
                <a:cubicBezTo>
                  <a:pt x="82" y="31"/>
                  <a:pt x="85" y="35"/>
                  <a:pt x="87" y="39"/>
                </a:cubicBezTo>
                <a:cubicBezTo>
                  <a:pt x="87" y="39"/>
                  <a:pt x="87" y="39"/>
                  <a:pt x="87" y="39"/>
                </a:cubicBezTo>
                <a:cubicBezTo>
                  <a:pt x="89" y="43"/>
                  <a:pt x="89" y="48"/>
                  <a:pt x="89" y="53"/>
                </a:cubicBezTo>
                <a:cubicBezTo>
                  <a:pt x="89" y="54"/>
                  <a:pt x="88" y="55"/>
                  <a:pt x="87" y="55"/>
                </a:cubicBezTo>
                <a:cubicBezTo>
                  <a:pt x="86" y="55"/>
                  <a:pt x="85" y="54"/>
                  <a:pt x="85" y="53"/>
                </a:cubicBezTo>
                <a:cubicBezTo>
                  <a:pt x="85" y="49"/>
                  <a:pt x="84" y="45"/>
                  <a:pt x="82" y="41"/>
                </a:cubicBezTo>
                <a:cubicBezTo>
                  <a:pt x="82" y="41"/>
                  <a:pt x="82" y="41"/>
                  <a:pt x="82" y="41"/>
                </a:cubicBezTo>
                <a:cubicBezTo>
                  <a:pt x="81" y="37"/>
                  <a:pt x="78" y="34"/>
                  <a:pt x="76" y="31"/>
                </a:cubicBezTo>
                <a:cubicBezTo>
                  <a:pt x="73" y="28"/>
                  <a:pt x="69" y="26"/>
                  <a:pt x="65" y="24"/>
                </a:cubicBezTo>
                <a:cubicBezTo>
                  <a:pt x="62" y="23"/>
                  <a:pt x="58" y="22"/>
                  <a:pt x="54" y="22"/>
                </a:cubicBezTo>
                <a:cubicBezTo>
                  <a:pt x="49" y="22"/>
                  <a:pt x="45" y="23"/>
                  <a:pt x="42" y="24"/>
                </a:cubicBezTo>
                <a:cubicBezTo>
                  <a:pt x="42" y="24"/>
                  <a:pt x="42" y="24"/>
                  <a:pt x="42" y="24"/>
                </a:cubicBezTo>
                <a:cubicBezTo>
                  <a:pt x="38" y="26"/>
                  <a:pt x="34" y="28"/>
                  <a:pt x="32" y="31"/>
                </a:cubicBezTo>
                <a:cubicBezTo>
                  <a:pt x="29" y="34"/>
                  <a:pt x="26" y="37"/>
                  <a:pt x="25" y="41"/>
                </a:cubicBezTo>
                <a:cubicBezTo>
                  <a:pt x="23" y="44"/>
                  <a:pt x="23" y="49"/>
                  <a:pt x="23" y="53"/>
                </a:cubicBezTo>
                <a:cubicBezTo>
                  <a:pt x="23" y="57"/>
                  <a:pt x="23" y="61"/>
                  <a:pt x="25" y="65"/>
                </a:cubicBezTo>
                <a:cubicBezTo>
                  <a:pt x="25" y="65"/>
                  <a:pt x="25" y="65"/>
                  <a:pt x="25" y="65"/>
                </a:cubicBezTo>
                <a:cubicBezTo>
                  <a:pt x="26" y="68"/>
                  <a:pt x="29" y="72"/>
                  <a:pt x="32" y="75"/>
                </a:cubicBezTo>
                <a:cubicBezTo>
                  <a:pt x="34" y="78"/>
                  <a:pt x="38" y="80"/>
                  <a:pt x="42" y="81"/>
                </a:cubicBezTo>
                <a:cubicBezTo>
                  <a:pt x="45" y="83"/>
                  <a:pt x="49" y="84"/>
                  <a:pt x="54" y="84"/>
                </a:cubicBezTo>
                <a:close/>
                <a:moveTo>
                  <a:pt x="54" y="98"/>
                </a:moveTo>
                <a:cubicBezTo>
                  <a:pt x="54" y="98"/>
                  <a:pt x="54" y="98"/>
                  <a:pt x="54" y="98"/>
                </a:cubicBezTo>
                <a:cubicBezTo>
                  <a:pt x="56" y="98"/>
                  <a:pt x="58" y="100"/>
                  <a:pt x="58" y="102"/>
                </a:cubicBezTo>
                <a:cubicBezTo>
                  <a:pt x="58" y="104"/>
                  <a:pt x="56" y="106"/>
                  <a:pt x="54" y="106"/>
                </a:cubicBezTo>
                <a:cubicBezTo>
                  <a:pt x="46" y="106"/>
                  <a:pt x="40" y="104"/>
                  <a:pt x="33" y="102"/>
                </a:cubicBezTo>
                <a:cubicBezTo>
                  <a:pt x="33" y="102"/>
                  <a:pt x="33" y="102"/>
                  <a:pt x="33" y="102"/>
                </a:cubicBezTo>
                <a:cubicBezTo>
                  <a:pt x="27" y="99"/>
                  <a:pt x="21" y="95"/>
                  <a:pt x="16" y="90"/>
                </a:cubicBezTo>
                <a:cubicBezTo>
                  <a:pt x="11" y="85"/>
                  <a:pt x="7" y="80"/>
                  <a:pt x="4" y="73"/>
                </a:cubicBezTo>
                <a:cubicBezTo>
                  <a:pt x="4" y="73"/>
                  <a:pt x="4" y="73"/>
                  <a:pt x="4" y="73"/>
                </a:cubicBezTo>
                <a:cubicBezTo>
                  <a:pt x="2" y="67"/>
                  <a:pt x="0" y="60"/>
                  <a:pt x="0" y="53"/>
                </a:cubicBezTo>
                <a:cubicBezTo>
                  <a:pt x="0" y="46"/>
                  <a:pt x="2" y="39"/>
                  <a:pt x="4" y="32"/>
                </a:cubicBezTo>
                <a:cubicBezTo>
                  <a:pt x="4" y="32"/>
                  <a:pt x="4" y="32"/>
                  <a:pt x="4" y="32"/>
                </a:cubicBezTo>
                <a:cubicBezTo>
                  <a:pt x="4" y="32"/>
                  <a:pt x="4" y="32"/>
                  <a:pt x="4" y="32"/>
                </a:cubicBezTo>
                <a:cubicBezTo>
                  <a:pt x="7" y="26"/>
                  <a:pt x="11" y="20"/>
                  <a:pt x="16" y="15"/>
                </a:cubicBezTo>
                <a:cubicBezTo>
                  <a:pt x="21" y="10"/>
                  <a:pt x="27" y="6"/>
                  <a:pt x="33" y="4"/>
                </a:cubicBezTo>
                <a:cubicBezTo>
                  <a:pt x="33" y="3"/>
                  <a:pt x="33" y="3"/>
                  <a:pt x="33" y="3"/>
                </a:cubicBezTo>
                <a:cubicBezTo>
                  <a:pt x="40" y="1"/>
                  <a:pt x="46" y="0"/>
                  <a:pt x="54" y="0"/>
                </a:cubicBezTo>
                <a:cubicBezTo>
                  <a:pt x="61" y="0"/>
                  <a:pt x="68" y="1"/>
                  <a:pt x="74" y="4"/>
                </a:cubicBezTo>
                <a:cubicBezTo>
                  <a:pt x="74" y="4"/>
                  <a:pt x="74" y="4"/>
                  <a:pt x="74" y="4"/>
                </a:cubicBezTo>
                <a:cubicBezTo>
                  <a:pt x="74" y="4"/>
                  <a:pt x="74" y="4"/>
                  <a:pt x="74" y="4"/>
                </a:cubicBezTo>
                <a:cubicBezTo>
                  <a:pt x="80" y="6"/>
                  <a:pt x="86" y="10"/>
                  <a:pt x="91" y="15"/>
                </a:cubicBezTo>
                <a:cubicBezTo>
                  <a:pt x="96" y="20"/>
                  <a:pt x="100" y="26"/>
                  <a:pt x="103" y="32"/>
                </a:cubicBezTo>
                <a:cubicBezTo>
                  <a:pt x="103" y="33"/>
                  <a:pt x="103" y="33"/>
                  <a:pt x="103" y="33"/>
                </a:cubicBezTo>
                <a:cubicBezTo>
                  <a:pt x="105" y="39"/>
                  <a:pt x="107" y="46"/>
                  <a:pt x="107" y="53"/>
                </a:cubicBezTo>
                <a:cubicBezTo>
                  <a:pt x="107" y="55"/>
                  <a:pt x="105" y="57"/>
                  <a:pt x="103" y="57"/>
                </a:cubicBezTo>
                <a:cubicBezTo>
                  <a:pt x="100" y="57"/>
                  <a:pt x="99" y="55"/>
                  <a:pt x="99" y="53"/>
                </a:cubicBezTo>
                <a:cubicBezTo>
                  <a:pt x="99" y="47"/>
                  <a:pt x="97" y="41"/>
                  <a:pt x="95" y="36"/>
                </a:cubicBezTo>
                <a:cubicBezTo>
                  <a:pt x="95" y="36"/>
                  <a:pt x="95" y="36"/>
                  <a:pt x="95" y="36"/>
                </a:cubicBezTo>
                <a:cubicBezTo>
                  <a:pt x="93" y="30"/>
                  <a:pt x="90" y="25"/>
                  <a:pt x="85" y="21"/>
                </a:cubicBezTo>
                <a:cubicBezTo>
                  <a:pt x="81" y="17"/>
                  <a:pt x="76" y="13"/>
                  <a:pt x="71" y="11"/>
                </a:cubicBezTo>
                <a:cubicBezTo>
                  <a:pt x="66" y="9"/>
                  <a:pt x="60" y="8"/>
                  <a:pt x="54" y="8"/>
                </a:cubicBezTo>
                <a:cubicBezTo>
                  <a:pt x="47" y="8"/>
                  <a:pt x="42" y="9"/>
                  <a:pt x="37" y="11"/>
                </a:cubicBezTo>
                <a:cubicBezTo>
                  <a:pt x="36" y="11"/>
                  <a:pt x="36" y="11"/>
                  <a:pt x="36" y="11"/>
                </a:cubicBezTo>
                <a:cubicBezTo>
                  <a:pt x="31" y="13"/>
                  <a:pt x="26" y="17"/>
                  <a:pt x="22" y="21"/>
                </a:cubicBezTo>
                <a:cubicBezTo>
                  <a:pt x="18" y="25"/>
                  <a:pt x="14" y="30"/>
                  <a:pt x="12" y="36"/>
                </a:cubicBezTo>
                <a:cubicBezTo>
                  <a:pt x="10" y="41"/>
                  <a:pt x="9" y="47"/>
                  <a:pt x="9" y="53"/>
                </a:cubicBezTo>
                <a:cubicBezTo>
                  <a:pt x="9" y="59"/>
                  <a:pt x="10" y="65"/>
                  <a:pt x="12" y="70"/>
                </a:cubicBezTo>
                <a:cubicBezTo>
                  <a:pt x="12" y="70"/>
                  <a:pt x="12" y="70"/>
                  <a:pt x="12" y="70"/>
                </a:cubicBezTo>
                <a:cubicBezTo>
                  <a:pt x="14" y="75"/>
                  <a:pt x="18" y="80"/>
                  <a:pt x="22" y="85"/>
                </a:cubicBezTo>
                <a:cubicBezTo>
                  <a:pt x="26" y="89"/>
                  <a:pt x="31" y="92"/>
                  <a:pt x="36" y="94"/>
                </a:cubicBezTo>
                <a:cubicBezTo>
                  <a:pt x="42" y="97"/>
                  <a:pt x="47" y="98"/>
                  <a:pt x="54" y="98"/>
                </a:cubicBezTo>
                <a:close/>
                <a:moveTo>
                  <a:pt x="99" y="76"/>
                </a:moveTo>
                <a:cubicBezTo>
                  <a:pt x="99" y="76"/>
                  <a:pt x="99" y="76"/>
                  <a:pt x="99" y="76"/>
                </a:cubicBezTo>
                <a:cubicBezTo>
                  <a:pt x="65" y="65"/>
                  <a:pt x="65" y="65"/>
                  <a:pt x="65" y="65"/>
                </a:cubicBezTo>
                <a:cubicBezTo>
                  <a:pt x="77" y="98"/>
                  <a:pt x="77" y="98"/>
                  <a:pt x="77" y="98"/>
                </a:cubicBezTo>
                <a:cubicBezTo>
                  <a:pt x="82" y="88"/>
                  <a:pt x="82" y="88"/>
                  <a:pt x="82" y="88"/>
                </a:cubicBezTo>
                <a:cubicBezTo>
                  <a:pt x="82" y="88"/>
                  <a:pt x="82" y="88"/>
                  <a:pt x="82" y="88"/>
                </a:cubicBezTo>
                <a:cubicBezTo>
                  <a:pt x="82" y="87"/>
                  <a:pt x="82" y="87"/>
                  <a:pt x="83" y="87"/>
                </a:cubicBezTo>
                <a:cubicBezTo>
                  <a:pt x="84" y="86"/>
                  <a:pt x="85" y="86"/>
                  <a:pt x="86" y="87"/>
                </a:cubicBezTo>
                <a:cubicBezTo>
                  <a:pt x="96" y="97"/>
                  <a:pt x="96" y="97"/>
                  <a:pt x="96" y="97"/>
                </a:cubicBezTo>
                <a:cubicBezTo>
                  <a:pt x="98" y="95"/>
                  <a:pt x="98" y="95"/>
                  <a:pt x="98" y="95"/>
                </a:cubicBezTo>
                <a:cubicBezTo>
                  <a:pt x="88" y="85"/>
                  <a:pt x="88" y="85"/>
                  <a:pt x="88" y="85"/>
                </a:cubicBezTo>
                <a:cubicBezTo>
                  <a:pt x="88" y="85"/>
                  <a:pt x="87" y="85"/>
                  <a:pt x="87" y="85"/>
                </a:cubicBezTo>
                <a:cubicBezTo>
                  <a:pt x="87" y="83"/>
                  <a:pt x="87" y="82"/>
                  <a:pt x="88" y="81"/>
                </a:cubicBezTo>
                <a:cubicBezTo>
                  <a:pt x="99" y="76"/>
                  <a:pt x="99" y="76"/>
                  <a:pt x="99" y="76"/>
                </a:cubicBezTo>
                <a:close/>
              </a:path>
            </a:pathLst>
          </a:custGeom>
          <a:solidFill>
            <a:srgbClr val="FEFFFF"/>
          </a:solidFill>
          <a:ln>
            <a:noFill/>
          </a:ln>
        </p:spPr>
        <p:txBody>
          <a:bodyPr/>
          <a:lstStyle/>
          <a:p>
            <a:endParaRPr lang="zh-CN" altLang="en-US">
              <a:ea typeface="Calibri" panose="020F0502020204030204" pitchFamily="34" charset="0"/>
              <a:cs typeface="Calibri" panose="020F0502020204030204" pitchFamily="34" charset="0"/>
            </a:endParaRPr>
          </a:p>
        </p:txBody>
      </p:sp>
      <p:sp>
        <p:nvSpPr>
          <p:cNvPr id="29" name="KSO_Shape"/>
          <p:cNvSpPr/>
          <p:nvPr/>
        </p:nvSpPr>
        <p:spPr bwMode="auto">
          <a:xfrm>
            <a:off x="7938678" y="2401752"/>
            <a:ext cx="1899422" cy="3006999"/>
          </a:xfrm>
          <a:custGeom>
            <a:avLst/>
            <a:gdLst>
              <a:gd name="T0" fmla="*/ 2147483646 w 3864"/>
              <a:gd name="T1" fmla="*/ 1817606605 h 6111"/>
              <a:gd name="T2" fmla="*/ 2147483646 w 3864"/>
              <a:gd name="T3" fmla="*/ 2147483646 h 6111"/>
              <a:gd name="T4" fmla="*/ 2147483646 w 3864"/>
              <a:gd name="T5" fmla="*/ 2147483646 h 6111"/>
              <a:gd name="T6" fmla="*/ 2147483646 w 3864"/>
              <a:gd name="T7" fmla="*/ 2147483646 h 6111"/>
              <a:gd name="T8" fmla="*/ 2147483646 w 3864"/>
              <a:gd name="T9" fmla="*/ 2147483646 h 6111"/>
              <a:gd name="T10" fmla="*/ 2147483646 w 3864"/>
              <a:gd name="T11" fmla="*/ 2147483646 h 6111"/>
              <a:gd name="T12" fmla="*/ 2147483646 w 3864"/>
              <a:gd name="T13" fmla="*/ 2147483646 h 6111"/>
              <a:gd name="T14" fmla="*/ 2147483646 w 3864"/>
              <a:gd name="T15" fmla="*/ 2147483646 h 6111"/>
              <a:gd name="T16" fmla="*/ 2147483646 w 3864"/>
              <a:gd name="T17" fmla="*/ 2147483646 h 6111"/>
              <a:gd name="T18" fmla="*/ 2147483646 w 3864"/>
              <a:gd name="T19" fmla="*/ 2147483646 h 6111"/>
              <a:gd name="T20" fmla="*/ 2147483646 w 3864"/>
              <a:gd name="T21" fmla="*/ 2147483646 h 6111"/>
              <a:gd name="T22" fmla="*/ 2147483646 w 3864"/>
              <a:gd name="T23" fmla="*/ 2147483646 h 6111"/>
              <a:gd name="T24" fmla="*/ 2147483646 w 3864"/>
              <a:gd name="T25" fmla="*/ 2147483646 h 6111"/>
              <a:gd name="T26" fmla="*/ 2147483646 w 3864"/>
              <a:gd name="T27" fmla="*/ 2147483646 h 6111"/>
              <a:gd name="T28" fmla="*/ 2147483646 w 3864"/>
              <a:gd name="T29" fmla="*/ 2147483646 h 6111"/>
              <a:gd name="T30" fmla="*/ 2147483646 w 3864"/>
              <a:gd name="T31" fmla="*/ 2147483646 h 6111"/>
              <a:gd name="T32" fmla="*/ 2147483646 w 3864"/>
              <a:gd name="T33" fmla="*/ 2147483646 h 6111"/>
              <a:gd name="T34" fmla="*/ 2147483646 w 3864"/>
              <a:gd name="T35" fmla="*/ 2147483646 h 6111"/>
              <a:gd name="T36" fmla="*/ 574134261 w 3864"/>
              <a:gd name="T37" fmla="*/ 2147483646 h 6111"/>
              <a:gd name="T38" fmla="*/ 906491754 w 3864"/>
              <a:gd name="T39" fmla="*/ 2147483646 h 6111"/>
              <a:gd name="T40" fmla="*/ 2147483646 w 3864"/>
              <a:gd name="T41" fmla="*/ 2147483646 h 6111"/>
              <a:gd name="T42" fmla="*/ 2147483646 w 3864"/>
              <a:gd name="T43" fmla="*/ 2147483646 h 6111"/>
              <a:gd name="T44" fmla="*/ 2147483646 w 3864"/>
              <a:gd name="T45" fmla="*/ 2147483646 h 6111"/>
              <a:gd name="T46" fmla="*/ 2147483646 w 3864"/>
              <a:gd name="T47" fmla="*/ 1817606605 h 6111"/>
              <a:gd name="T48" fmla="*/ 2147483646 w 3864"/>
              <a:gd name="T49" fmla="*/ 2147483646 h 6111"/>
              <a:gd name="T50" fmla="*/ 2147483646 w 3864"/>
              <a:gd name="T51" fmla="*/ 2147483646 h 6111"/>
              <a:gd name="T52" fmla="*/ 2147483646 w 3864"/>
              <a:gd name="T53" fmla="*/ 2147483646 h 6111"/>
              <a:gd name="T54" fmla="*/ 2147483646 w 3864"/>
              <a:gd name="T55" fmla="*/ 2147483646 h 6111"/>
              <a:gd name="T56" fmla="*/ 2147483646 w 3864"/>
              <a:gd name="T57" fmla="*/ 2147483646 h 6111"/>
              <a:gd name="T58" fmla="*/ 2147483646 w 3864"/>
              <a:gd name="T59" fmla="*/ 2147483646 h 6111"/>
              <a:gd name="T60" fmla="*/ 2147483646 w 3864"/>
              <a:gd name="T61" fmla="*/ 2147483646 h 6111"/>
              <a:gd name="T62" fmla="*/ 2147483646 w 3864"/>
              <a:gd name="T63" fmla="*/ 2147483646 h 6111"/>
              <a:gd name="T64" fmla="*/ 2147483646 w 3864"/>
              <a:gd name="T65" fmla="*/ 2147483646 h 6111"/>
              <a:gd name="T66" fmla="*/ 2147483646 w 3864"/>
              <a:gd name="T67" fmla="*/ 2147483646 h 6111"/>
              <a:gd name="T68" fmla="*/ 2147483646 w 3864"/>
              <a:gd name="T69" fmla="*/ 2147483646 h 6111"/>
              <a:gd name="T70" fmla="*/ 2147483646 w 3864"/>
              <a:gd name="T71" fmla="*/ 2147483646 h 6111"/>
              <a:gd name="T72" fmla="*/ 2147483646 w 3864"/>
              <a:gd name="T73" fmla="*/ 2147483646 h 6111"/>
              <a:gd name="T74" fmla="*/ 2147483646 w 3864"/>
              <a:gd name="T75" fmla="*/ 2147483646 h 6111"/>
              <a:gd name="T76" fmla="*/ 2147483646 w 3864"/>
              <a:gd name="T77" fmla="*/ 2147483646 h 6111"/>
              <a:gd name="T78" fmla="*/ 2147483646 w 3864"/>
              <a:gd name="T79" fmla="*/ 2147483646 h 6111"/>
              <a:gd name="T80" fmla="*/ 2147483646 w 3864"/>
              <a:gd name="T81" fmla="*/ 2147483646 h 6111"/>
              <a:gd name="T82" fmla="*/ 2147483646 w 3864"/>
              <a:gd name="T83" fmla="*/ 2147483646 h 6111"/>
              <a:gd name="T84" fmla="*/ 2147483646 w 3864"/>
              <a:gd name="T85" fmla="*/ 2147483646 h 6111"/>
              <a:gd name="T86" fmla="*/ 2147483646 w 3864"/>
              <a:gd name="T87" fmla="*/ 2147483646 h 6111"/>
              <a:gd name="T88" fmla="*/ 2147483646 w 3864"/>
              <a:gd name="T89" fmla="*/ 2147483646 h 6111"/>
              <a:gd name="T90" fmla="*/ 2147483646 w 3864"/>
              <a:gd name="T91" fmla="*/ 2147483646 h 6111"/>
              <a:gd name="T92" fmla="*/ 2147483646 w 3864"/>
              <a:gd name="T93" fmla="*/ 2147483646 h 6111"/>
              <a:gd name="T94" fmla="*/ 2147483646 w 3864"/>
              <a:gd name="T95" fmla="*/ 2147483646 h 6111"/>
              <a:gd name="T96" fmla="*/ 2147483646 w 3864"/>
              <a:gd name="T97" fmla="*/ 2147483646 h 6111"/>
              <a:gd name="T98" fmla="*/ 2147483646 w 3864"/>
              <a:gd name="T99" fmla="*/ 2147483646 h 6111"/>
              <a:gd name="T100" fmla="*/ 2147483646 w 3864"/>
              <a:gd name="T101" fmla="*/ 2147483646 h 6111"/>
              <a:gd name="T102" fmla="*/ 2147483646 w 3864"/>
              <a:gd name="T103" fmla="*/ 2147483646 h 6111"/>
              <a:gd name="T104" fmla="*/ 2147483646 w 3864"/>
              <a:gd name="T105" fmla="*/ 2147483646 h 6111"/>
              <a:gd name="T106" fmla="*/ 2147483646 w 3864"/>
              <a:gd name="T107" fmla="*/ 2147483646 h 6111"/>
              <a:gd name="T108" fmla="*/ 2147483646 w 3864"/>
              <a:gd name="T109" fmla="*/ 2147483646 h 6111"/>
              <a:gd name="T110" fmla="*/ 2147483646 w 3864"/>
              <a:gd name="T111" fmla="*/ 2147483646 h 6111"/>
              <a:gd name="T112" fmla="*/ 2147483646 w 3864"/>
              <a:gd name="T113" fmla="*/ 2147483646 h 6111"/>
              <a:gd name="T114" fmla="*/ 2147483646 w 3864"/>
              <a:gd name="T115" fmla="*/ 2147483646 h 6111"/>
              <a:gd name="T116" fmla="*/ 2147483646 w 3864"/>
              <a:gd name="T117" fmla="*/ 2147483646 h 6111"/>
              <a:gd name="T118" fmla="*/ 2147483646 w 3864"/>
              <a:gd name="T119" fmla="*/ 2147483646 h 61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864" h="6111">
                <a:moveTo>
                  <a:pt x="1932" y="0"/>
                </a:moveTo>
                <a:lnTo>
                  <a:pt x="1932" y="0"/>
                </a:lnTo>
                <a:lnTo>
                  <a:pt x="1982" y="0"/>
                </a:lnTo>
                <a:lnTo>
                  <a:pt x="2031" y="2"/>
                </a:lnTo>
                <a:lnTo>
                  <a:pt x="2081" y="5"/>
                </a:lnTo>
                <a:lnTo>
                  <a:pt x="2129" y="9"/>
                </a:lnTo>
                <a:lnTo>
                  <a:pt x="2178" y="15"/>
                </a:lnTo>
                <a:lnTo>
                  <a:pt x="2226" y="22"/>
                </a:lnTo>
                <a:lnTo>
                  <a:pt x="2273" y="30"/>
                </a:lnTo>
                <a:lnTo>
                  <a:pt x="2321" y="39"/>
                </a:lnTo>
                <a:lnTo>
                  <a:pt x="2367" y="48"/>
                </a:lnTo>
                <a:lnTo>
                  <a:pt x="2415" y="60"/>
                </a:lnTo>
                <a:lnTo>
                  <a:pt x="2460" y="73"/>
                </a:lnTo>
                <a:lnTo>
                  <a:pt x="2507" y="87"/>
                </a:lnTo>
                <a:lnTo>
                  <a:pt x="2551" y="101"/>
                </a:lnTo>
                <a:lnTo>
                  <a:pt x="2596" y="117"/>
                </a:lnTo>
                <a:lnTo>
                  <a:pt x="2640" y="133"/>
                </a:lnTo>
                <a:lnTo>
                  <a:pt x="2683" y="152"/>
                </a:lnTo>
                <a:lnTo>
                  <a:pt x="2727" y="170"/>
                </a:lnTo>
                <a:lnTo>
                  <a:pt x="2769" y="190"/>
                </a:lnTo>
                <a:lnTo>
                  <a:pt x="2811" y="211"/>
                </a:lnTo>
                <a:lnTo>
                  <a:pt x="2853" y="233"/>
                </a:lnTo>
                <a:lnTo>
                  <a:pt x="2893" y="255"/>
                </a:lnTo>
                <a:lnTo>
                  <a:pt x="2934" y="279"/>
                </a:lnTo>
                <a:lnTo>
                  <a:pt x="2973" y="304"/>
                </a:lnTo>
                <a:lnTo>
                  <a:pt x="3012" y="329"/>
                </a:lnTo>
                <a:lnTo>
                  <a:pt x="3050" y="356"/>
                </a:lnTo>
                <a:lnTo>
                  <a:pt x="3087" y="383"/>
                </a:lnTo>
                <a:lnTo>
                  <a:pt x="3124" y="412"/>
                </a:lnTo>
                <a:lnTo>
                  <a:pt x="3160" y="441"/>
                </a:lnTo>
                <a:lnTo>
                  <a:pt x="3196" y="471"/>
                </a:lnTo>
                <a:lnTo>
                  <a:pt x="3231" y="501"/>
                </a:lnTo>
                <a:lnTo>
                  <a:pt x="3265" y="532"/>
                </a:lnTo>
                <a:lnTo>
                  <a:pt x="3297" y="565"/>
                </a:lnTo>
                <a:lnTo>
                  <a:pt x="3330" y="599"/>
                </a:lnTo>
                <a:lnTo>
                  <a:pt x="3362" y="632"/>
                </a:lnTo>
                <a:lnTo>
                  <a:pt x="3393" y="667"/>
                </a:lnTo>
                <a:lnTo>
                  <a:pt x="3423" y="702"/>
                </a:lnTo>
                <a:lnTo>
                  <a:pt x="3452" y="739"/>
                </a:lnTo>
                <a:lnTo>
                  <a:pt x="3480" y="775"/>
                </a:lnTo>
                <a:lnTo>
                  <a:pt x="3507" y="813"/>
                </a:lnTo>
                <a:lnTo>
                  <a:pt x="3534" y="852"/>
                </a:lnTo>
                <a:lnTo>
                  <a:pt x="3560" y="890"/>
                </a:lnTo>
                <a:lnTo>
                  <a:pt x="3584" y="930"/>
                </a:lnTo>
                <a:lnTo>
                  <a:pt x="3607" y="970"/>
                </a:lnTo>
                <a:lnTo>
                  <a:pt x="3631" y="1011"/>
                </a:lnTo>
                <a:lnTo>
                  <a:pt x="3653" y="1051"/>
                </a:lnTo>
                <a:lnTo>
                  <a:pt x="3674" y="1094"/>
                </a:lnTo>
                <a:lnTo>
                  <a:pt x="3693" y="1136"/>
                </a:lnTo>
                <a:lnTo>
                  <a:pt x="3712" y="1179"/>
                </a:lnTo>
                <a:lnTo>
                  <a:pt x="3729" y="1223"/>
                </a:lnTo>
                <a:lnTo>
                  <a:pt x="3747" y="1267"/>
                </a:lnTo>
                <a:lnTo>
                  <a:pt x="3762" y="1312"/>
                </a:lnTo>
                <a:lnTo>
                  <a:pt x="3777" y="1357"/>
                </a:lnTo>
                <a:lnTo>
                  <a:pt x="3791" y="1402"/>
                </a:lnTo>
                <a:lnTo>
                  <a:pt x="3802" y="1449"/>
                </a:lnTo>
                <a:lnTo>
                  <a:pt x="3814" y="1495"/>
                </a:lnTo>
                <a:lnTo>
                  <a:pt x="3824" y="1543"/>
                </a:lnTo>
                <a:lnTo>
                  <a:pt x="3834" y="1589"/>
                </a:lnTo>
                <a:lnTo>
                  <a:pt x="3842" y="1638"/>
                </a:lnTo>
                <a:lnTo>
                  <a:pt x="3848" y="1685"/>
                </a:lnTo>
                <a:lnTo>
                  <a:pt x="3853" y="1734"/>
                </a:lnTo>
                <a:lnTo>
                  <a:pt x="3858" y="1783"/>
                </a:lnTo>
                <a:lnTo>
                  <a:pt x="3862" y="1832"/>
                </a:lnTo>
                <a:lnTo>
                  <a:pt x="3863" y="1882"/>
                </a:lnTo>
                <a:lnTo>
                  <a:pt x="3864" y="1932"/>
                </a:lnTo>
                <a:lnTo>
                  <a:pt x="3863" y="1999"/>
                </a:lnTo>
                <a:lnTo>
                  <a:pt x="3859" y="2065"/>
                </a:lnTo>
                <a:lnTo>
                  <a:pt x="3853" y="2130"/>
                </a:lnTo>
                <a:lnTo>
                  <a:pt x="3845" y="2195"/>
                </a:lnTo>
                <a:lnTo>
                  <a:pt x="3836" y="2260"/>
                </a:lnTo>
                <a:lnTo>
                  <a:pt x="3823" y="2324"/>
                </a:lnTo>
                <a:lnTo>
                  <a:pt x="3809" y="2387"/>
                </a:lnTo>
                <a:lnTo>
                  <a:pt x="3793" y="2449"/>
                </a:lnTo>
                <a:lnTo>
                  <a:pt x="3776" y="2511"/>
                </a:lnTo>
                <a:lnTo>
                  <a:pt x="3755" y="2571"/>
                </a:lnTo>
                <a:lnTo>
                  <a:pt x="3733" y="2631"/>
                </a:lnTo>
                <a:lnTo>
                  <a:pt x="3709" y="2690"/>
                </a:lnTo>
                <a:lnTo>
                  <a:pt x="3683" y="2747"/>
                </a:lnTo>
                <a:lnTo>
                  <a:pt x="3656" y="2804"/>
                </a:lnTo>
                <a:lnTo>
                  <a:pt x="3626" y="2859"/>
                </a:lnTo>
                <a:lnTo>
                  <a:pt x="3596" y="2914"/>
                </a:lnTo>
                <a:lnTo>
                  <a:pt x="3566" y="2963"/>
                </a:lnTo>
                <a:lnTo>
                  <a:pt x="3534" y="3011"/>
                </a:lnTo>
                <a:lnTo>
                  <a:pt x="3502" y="3058"/>
                </a:lnTo>
                <a:lnTo>
                  <a:pt x="3467" y="3103"/>
                </a:lnTo>
                <a:lnTo>
                  <a:pt x="3432" y="3148"/>
                </a:lnTo>
                <a:lnTo>
                  <a:pt x="3395" y="3193"/>
                </a:lnTo>
                <a:lnTo>
                  <a:pt x="3358" y="3234"/>
                </a:lnTo>
                <a:lnTo>
                  <a:pt x="3318" y="3276"/>
                </a:lnTo>
                <a:lnTo>
                  <a:pt x="3278" y="3317"/>
                </a:lnTo>
                <a:lnTo>
                  <a:pt x="3237" y="3356"/>
                </a:lnTo>
                <a:lnTo>
                  <a:pt x="3194" y="3393"/>
                </a:lnTo>
                <a:lnTo>
                  <a:pt x="3150" y="3431"/>
                </a:lnTo>
                <a:lnTo>
                  <a:pt x="3106" y="3465"/>
                </a:lnTo>
                <a:lnTo>
                  <a:pt x="3059" y="3500"/>
                </a:lnTo>
                <a:lnTo>
                  <a:pt x="3013" y="3533"/>
                </a:lnTo>
                <a:lnTo>
                  <a:pt x="2965" y="3564"/>
                </a:lnTo>
                <a:lnTo>
                  <a:pt x="2965" y="3763"/>
                </a:lnTo>
                <a:lnTo>
                  <a:pt x="3040" y="3756"/>
                </a:lnTo>
                <a:lnTo>
                  <a:pt x="3184" y="3744"/>
                </a:lnTo>
                <a:lnTo>
                  <a:pt x="3240" y="3879"/>
                </a:lnTo>
                <a:lnTo>
                  <a:pt x="3257" y="3921"/>
                </a:lnTo>
                <a:lnTo>
                  <a:pt x="3272" y="3961"/>
                </a:lnTo>
                <a:lnTo>
                  <a:pt x="3283" y="4003"/>
                </a:lnTo>
                <a:lnTo>
                  <a:pt x="3293" y="4044"/>
                </a:lnTo>
                <a:lnTo>
                  <a:pt x="3301" y="4084"/>
                </a:lnTo>
                <a:lnTo>
                  <a:pt x="3305" y="4125"/>
                </a:lnTo>
                <a:lnTo>
                  <a:pt x="3309" y="4166"/>
                </a:lnTo>
                <a:lnTo>
                  <a:pt x="3310" y="4206"/>
                </a:lnTo>
                <a:lnTo>
                  <a:pt x="3309" y="4248"/>
                </a:lnTo>
                <a:lnTo>
                  <a:pt x="3305" y="4289"/>
                </a:lnTo>
                <a:lnTo>
                  <a:pt x="3300" y="4329"/>
                </a:lnTo>
                <a:lnTo>
                  <a:pt x="3292" y="4370"/>
                </a:lnTo>
                <a:lnTo>
                  <a:pt x="3282" y="4409"/>
                </a:lnTo>
                <a:lnTo>
                  <a:pt x="3269" y="4449"/>
                </a:lnTo>
                <a:lnTo>
                  <a:pt x="3256" y="4487"/>
                </a:lnTo>
                <a:lnTo>
                  <a:pt x="3239" y="4527"/>
                </a:lnTo>
                <a:lnTo>
                  <a:pt x="3224" y="4560"/>
                </a:lnTo>
                <a:lnTo>
                  <a:pt x="3240" y="4600"/>
                </a:lnTo>
                <a:lnTo>
                  <a:pt x="3257" y="4642"/>
                </a:lnTo>
                <a:lnTo>
                  <a:pt x="3272" y="4682"/>
                </a:lnTo>
                <a:lnTo>
                  <a:pt x="3283" y="4724"/>
                </a:lnTo>
                <a:lnTo>
                  <a:pt x="3293" y="4765"/>
                </a:lnTo>
                <a:lnTo>
                  <a:pt x="3301" y="4805"/>
                </a:lnTo>
                <a:lnTo>
                  <a:pt x="3305" y="4846"/>
                </a:lnTo>
                <a:lnTo>
                  <a:pt x="3309" y="4888"/>
                </a:lnTo>
                <a:lnTo>
                  <a:pt x="3310" y="4927"/>
                </a:lnTo>
                <a:lnTo>
                  <a:pt x="3309" y="4969"/>
                </a:lnTo>
                <a:lnTo>
                  <a:pt x="3305" y="5010"/>
                </a:lnTo>
                <a:lnTo>
                  <a:pt x="3300" y="5050"/>
                </a:lnTo>
                <a:lnTo>
                  <a:pt x="3292" y="5091"/>
                </a:lnTo>
                <a:lnTo>
                  <a:pt x="3282" y="5130"/>
                </a:lnTo>
                <a:lnTo>
                  <a:pt x="3269" y="5170"/>
                </a:lnTo>
                <a:lnTo>
                  <a:pt x="3256" y="5209"/>
                </a:lnTo>
                <a:lnTo>
                  <a:pt x="3239" y="5248"/>
                </a:lnTo>
                <a:lnTo>
                  <a:pt x="3191" y="5356"/>
                </a:lnTo>
                <a:lnTo>
                  <a:pt x="3073" y="5366"/>
                </a:lnTo>
                <a:lnTo>
                  <a:pt x="886" y="5559"/>
                </a:lnTo>
                <a:lnTo>
                  <a:pt x="735" y="5573"/>
                </a:lnTo>
                <a:lnTo>
                  <a:pt x="681" y="5430"/>
                </a:lnTo>
                <a:lnTo>
                  <a:pt x="668" y="5395"/>
                </a:lnTo>
                <a:lnTo>
                  <a:pt x="656" y="5359"/>
                </a:lnTo>
                <a:lnTo>
                  <a:pt x="646" y="5323"/>
                </a:lnTo>
                <a:lnTo>
                  <a:pt x="636" y="5286"/>
                </a:lnTo>
                <a:lnTo>
                  <a:pt x="628" y="5249"/>
                </a:lnTo>
                <a:lnTo>
                  <a:pt x="623" y="5210"/>
                </a:lnTo>
                <a:lnTo>
                  <a:pt x="618" y="5172"/>
                </a:lnTo>
                <a:lnTo>
                  <a:pt x="616" y="5133"/>
                </a:lnTo>
                <a:lnTo>
                  <a:pt x="614" y="5091"/>
                </a:lnTo>
                <a:lnTo>
                  <a:pt x="617" y="5049"/>
                </a:lnTo>
                <a:lnTo>
                  <a:pt x="621" y="5006"/>
                </a:lnTo>
                <a:lnTo>
                  <a:pt x="628" y="4963"/>
                </a:lnTo>
                <a:lnTo>
                  <a:pt x="633" y="4941"/>
                </a:lnTo>
                <a:lnTo>
                  <a:pt x="638" y="4919"/>
                </a:lnTo>
                <a:lnTo>
                  <a:pt x="645" y="4897"/>
                </a:lnTo>
                <a:lnTo>
                  <a:pt x="652" y="4875"/>
                </a:lnTo>
                <a:lnTo>
                  <a:pt x="659" y="4853"/>
                </a:lnTo>
                <a:lnTo>
                  <a:pt x="668" y="4831"/>
                </a:lnTo>
                <a:lnTo>
                  <a:pt x="677" y="4808"/>
                </a:lnTo>
                <a:lnTo>
                  <a:pt x="688" y="4786"/>
                </a:lnTo>
                <a:lnTo>
                  <a:pt x="700" y="4759"/>
                </a:lnTo>
                <a:lnTo>
                  <a:pt x="681" y="4709"/>
                </a:lnTo>
                <a:lnTo>
                  <a:pt x="668" y="4674"/>
                </a:lnTo>
                <a:lnTo>
                  <a:pt x="656" y="4638"/>
                </a:lnTo>
                <a:lnTo>
                  <a:pt x="646" y="4602"/>
                </a:lnTo>
                <a:lnTo>
                  <a:pt x="636" y="4565"/>
                </a:lnTo>
                <a:lnTo>
                  <a:pt x="628" y="4528"/>
                </a:lnTo>
                <a:lnTo>
                  <a:pt x="623" y="4489"/>
                </a:lnTo>
                <a:lnTo>
                  <a:pt x="618" y="4451"/>
                </a:lnTo>
                <a:lnTo>
                  <a:pt x="616" y="4412"/>
                </a:lnTo>
                <a:lnTo>
                  <a:pt x="614" y="4370"/>
                </a:lnTo>
                <a:lnTo>
                  <a:pt x="617" y="4327"/>
                </a:lnTo>
                <a:lnTo>
                  <a:pt x="621" y="4285"/>
                </a:lnTo>
                <a:lnTo>
                  <a:pt x="628" y="4242"/>
                </a:lnTo>
                <a:lnTo>
                  <a:pt x="633" y="4220"/>
                </a:lnTo>
                <a:lnTo>
                  <a:pt x="638" y="4198"/>
                </a:lnTo>
                <a:lnTo>
                  <a:pt x="645" y="4176"/>
                </a:lnTo>
                <a:lnTo>
                  <a:pt x="652" y="4154"/>
                </a:lnTo>
                <a:lnTo>
                  <a:pt x="659" y="4132"/>
                </a:lnTo>
                <a:lnTo>
                  <a:pt x="668" y="4110"/>
                </a:lnTo>
                <a:lnTo>
                  <a:pt x="677" y="4087"/>
                </a:lnTo>
                <a:lnTo>
                  <a:pt x="688" y="4064"/>
                </a:lnTo>
                <a:lnTo>
                  <a:pt x="736" y="3960"/>
                </a:lnTo>
                <a:lnTo>
                  <a:pt x="851" y="3950"/>
                </a:lnTo>
                <a:lnTo>
                  <a:pt x="934" y="3943"/>
                </a:lnTo>
                <a:lnTo>
                  <a:pt x="934" y="3586"/>
                </a:lnTo>
                <a:lnTo>
                  <a:pt x="885" y="3555"/>
                </a:lnTo>
                <a:lnTo>
                  <a:pt x="836" y="3522"/>
                </a:lnTo>
                <a:lnTo>
                  <a:pt x="789" y="3489"/>
                </a:lnTo>
                <a:lnTo>
                  <a:pt x="742" y="3454"/>
                </a:lnTo>
                <a:lnTo>
                  <a:pt x="697" y="3417"/>
                </a:lnTo>
                <a:lnTo>
                  <a:pt x="653" y="3378"/>
                </a:lnTo>
                <a:lnTo>
                  <a:pt x="610" y="3340"/>
                </a:lnTo>
                <a:lnTo>
                  <a:pt x="568" y="3299"/>
                </a:lnTo>
                <a:lnTo>
                  <a:pt x="527" y="3258"/>
                </a:lnTo>
                <a:lnTo>
                  <a:pt x="488" y="3215"/>
                </a:lnTo>
                <a:lnTo>
                  <a:pt x="450" y="3170"/>
                </a:lnTo>
                <a:lnTo>
                  <a:pt x="414" y="3125"/>
                </a:lnTo>
                <a:lnTo>
                  <a:pt x="378" y="3079"/>
                </a:lnTo>
                <a:lnTo>
                  <a:pt x="344" y="3031"/>
                </a:lnTo>
                <a:lnTo>
                  <a:pt x="311" y="2982"/>
                </a:lnTo>
                <a:lnTo>
                  <a:pt x="280" y="2934"/>
                </a:lnTo>
                <a:lnTo>
                  <a:pt x="248" y="2878"/>
                </a:lnTo>
                <a:lnTo>
                  <a:pt x="217" y="2821"/>
                </a:lnTo>
                <a:lnTo>
                  <a:pt x="188" y="2763"/>
                </a:lnTo>
                <a:lnTo>
                  <a:pt x="162" y="2705"/>
                </a:lnTo>
                <a:lnTo>
                  <a:pt x="136" y="2644"/>
                </a:lnTo>
                <a:lnTo>
                  <a:pt x="113" y="2584"/>
                </a:lnTo>
                <a:lnTo>
                  <a:pt x="92" y="2523"/>
                </a:lnTo>
                <a:lnTo>
                  <a:pt x="73" y="2460"/>
                </a:lnTo>
                <a:lnTo>
                  <a:pt x="56" y="2396"/>
                </a:lnTo>
                <a:lnTo>
                  <a:pt x="42" y="2332"/>
                </a:lnTo>
                <a:lnTo>
                  <a:pt x="29" y="2267"/>
                </a:lnTo>
                <a:lnTo>
                  <a:pt x="19" y="2201"/>
                </a:lnTo>
                <a:lnTo>
                  <a:pt x="11" y="2135"/>
                </a:lnTo>
                <a:lnTo>
                  <a:pt x="5" y="2067"/>
                </a:lnTo>
                <a:lnTo>
                  <a:pt x="1" y="2000"/>
                </a:lnTo>
                <a:lnTo>
                  <a:pt x="0" y="1932"/>
                </a:lnTo>
                <a:lnTo>
                  <a:pt x="0" y="1882"/>
                </a:lnTo>
                <a:lnTo>
                  <a:pt x="3" y="1832"/>
                </a:lnTo>
                <a:lnTo>
                  <a:pt x="5" y="1783"/>
                </a:lnTo>
                <a:lnTo>
                  <a:pt x="10" y="1734"/>
                </a:lnTo>
                <a:lnTo>
                  <a:pt x="15" y="1685"/>
                </a:lnTo>
                <a:lnTo>
                  <a:pt x="22" y="1638"/>
                </a:lnTo>
                <a:lnTo>
                  <a:pt x="30" y="1589"/>
                </a:lnTo>
                <a:lnTo>
                  <a:pt x="39" y="1543"/>
                </a:lnTo>
                <a:lnTo>
                  <a:pt x="49" y="1495"/>
                </a:lnTo>
                <a:lnTo>
                  <a:pt x="61" y="1449"/>
                </a:lnTo>
                <a:lnTo>
                  <a:pt x="73" y="1402"/>
                </a:lnTo>
                <a:lnTo>
                  <a:pt x="86" y="1357"/>
                </a:lnTo>
                <a:lnTo>
                  <a:pt x="101" y="1312"/>
                </a:lnTo>
                <a:lnTo>
                  <a:pt x="118" y="1267"/>
                </a:lnTo>
                <a:lnTo>
                  <a:pt x="134" y="1223"/>
                </a:lnTo>
                <a:lnTo>
                  <a:pt x="151" y="1179"/>
                </a:lnTo>
                <a:lnTo>
                  <a:pt x="171" y="1136"/>
                </a:lnTo>
                <a:lnTo>
                  <a:pt x="191" y="1094"/>
                </a:lnTo>
                <a:lnTo>
                  <a:pt x="212" y="1051"/>
                </a:lnTo>
                <a:lnTo>
                  <a:pt x="232" y="1011"/>
                </a:lnTo>
                <a:lnTo>
                  <a:pt x="256" y="970"/>
                </a:lnTo>
                <a:lnTo>
                  <a:pt x="279" y="930"/>
                </a:lnTo>
                <a:lnTo>
                  <a:pt x="304" y="890"/>
                </a:lnTo>
                <a:lnTo>
                  <a:pt x="330" y="852"/>
                </a:lnTo>
                <a:lnTo>
                  <a:pt x="357" y="813"/>
                </a:lnTo>
                <a:lnTo>
                  <a:pt x="383" y="775"/>
                </a:lnTo>
                <a:lnTo>
                  <a:pt x="411" y="739"/>
                </a:lnTo>
                <a:lnTo>
                  <a:pt x="441" y="702"/>
                </a:lnTo>
                <a:lnTo>
                  <a:pt x="470" y="667"/>
                </a:lnTo>
                <a:lnTo>
                  <a:pt x="502" y="632"/>
                </a:lnTo>
                <a:lnTo>
                  <a:pt x="533" y="599"/>
                </a:lnTo>
                <a:lnTo>
                  <a:pt x="566" y="565"/>
                </a:lnTo>
                <a:lnTo>
                  <a:pt x="599" y="532"/>
                </a:lnTo>
                <a:lnTo>
                  <a:pt x="633" y="501"/>
                </a:lnTo>
                <a:lnTo>
                  <a:pt x="668" y="471"/>
                </a:lnTo>
                <a:lnTo>
                  <a:pt x="703" y="441"/>
                </a:lnTo>
                <a:lnTo>
                  <a:pt x="739" y="412"/>
                </a:lnTo>
                <a:lnTo>
                  <a:pt x="776" y="383"/>
                </a:lnTo>
                <a:lnTo>
                  <a:pt x="813" y="356"/>
                </a:lnTo>
                <a:lnTo>
                  <a:pt x="851" y="329"/>
                </a:lnTo>
                <a:lnTo>
                  <a:pt x="891" y="304"/>
                </a:lnTo>
                <a:lnTo>
                  <a:pt x="930" y="279"/>
                </a:lnTo>
                <a:lnTo>
                  <a:pt x="970" y="255"/>
                </a:lnTo>
                <a:lnTo>
                  <a:pt x="1010" y="233"/>
                </a:lnTo>
                <a:lnTo>
                  <a:pt x="1052" y="211"/>
                </a:lnTo>
                <a:lnTo>
                  <a:pt x="1094" y="190"/>
                </a:lnTo>
                <a:lnTo>
                  <a:pt x="1137" y="170"/>
                </a:lnTo>
                <a:lnTo>
                  <a:pt x="1180" y="152"/>
                </a:lnTo>
                <a:lnTo>
                  <a:pt x="1224" y="133"/>
                </a:lnTo>
                <a:lnTo>
                  <a:pt x="1268" y="117"/>
                </a:lnTo>
                <a:lnTo>
                  <a:pt x="1312" y="101"/>
                </a:lnTo>
                <a:lnTo>
                  <a:pt x="1357" y="87"/>
                </a:lnTo>
                <a:lnTo>
                  <a:pt x="1403" y="73"/>
                </a:lnTo>
                <a:lnTo>
                  <a:pt x="1449" y="60"/>
                </a:lnTo>
                <a:lnTo>
                  <a:pt x="1496" y="48"/>
                </a:lnTo>
                <a:lnTo>
                  <a:pt x="1542" y="39"/>
                </a:lnTo>
                <a:lnTo>
                  <a:pt x="1590" y="30"/>
                </a:lnTo>
                <a:lnTo>
                  <a:pt x="1637" y="22"/>
                </a:lnTo>
                <a:lnTo>
                  <a:pt x="1686" y="15"/>
                </a:lnTo>
                <a:lnTo>
                  <a:pt x="1735" y="9"/>
                </a:lnTo>
                <a:lnTo>
                  <a:pt x="1783" y="5"/>
                </a:lnTo>
                <a:lnTo>
                  <a:pt x="1832" y="2"/>
                </a:lnTo>
                <a:lnTo>
                  <a:pt x="1882" y="0"/>
                </a:lnTo>
                <a:lnTo>
                  <a:pt x="1932" y="0"/>
                </a:lnTo>
                <a:close/>
                <a:moveTo>
                  <a:pt x="1507" y="2300"/>
                </a:moveTo>
                <a:lnTo>
                  <a:pt x="1507" y="2300"/>
                </a:lnTo>
                <a:lnTo>
                  <a:pt x="1533" y="2310"/>
                </a:lnTo>
                <a:lnTo>
                  <a:pt x="1557" y="2318"/>
                </a:lnTo>
                <a:lnTo>
                  <a:pt x="1569" y="2321"/>
                </a:lnTo>
                <a:lnTo>
                  <a:pt x="1580" y="2323"/>
                </a:lnTo>
                <a:lnTo>
                  <a:pt x="1592" y="2324"/>
                </a:lnTo>
                <a:lnTo>
                  <a:pt x="1604" y="2324"/>
                </a:lnTo>
                <a:lnTo>
                  <a:pt x="1619" y="2324"/>
                </a:lnTo>
                <a:lnTo>
                  <a:pt x="1633" y="2322"/>
                </a:lnTo>
                <a:lnTo>
                  <a:pt x="1648" y="2318"/>
                </a:lnTo>
                <a:lnTo>
                  <a:pt x="1663" y="2314"/>
                </a:lnTo>
                <a:lnTo>
                  <a:pt x="1677" y="2308"/>
                </a:lnTo>
                <a:lnTo>
                  <a:pt x="1691" y="2300"/>
                </a:lnTo>
                <a:lnTo>
                  <a:pt x="1705" y="2289"/>
                </a:lnTo>
                <a:lnTo>
                  <a:pt x="1718" y="2279"/>
                </a:lnTo>
                <a:lnTo>
                  <a:pt x="1750" y="2251"/>
                </a:lnTo>
                <a:lnTo>
                  <a:pt x="1782" y="2276"/>
                </a:lnTo>
                <a:lnTo>
                  <a:pt x="1801" y="2290"/>
                </a:lnTo>
                <a:lnTo>
                  <a:pt x="1819" y="2303"/>
                </a:lnTo>
                <a:lnTo>
                  <a:pt x="1838" y="2314"/>
                </a:lnTo>
                <a:lnTo>
                  <a:pt x="1855" y="2323"/>
                </a:lnTo>
                <a:lnTo>
                  <a:pt x="1873" y="2330"/>
                </a:lnTo>
                <a:lnTo>
                  <a:pt x="1890" y="2336"/>
                </a:lnTo>
                <a:lnTo>
                  <a:pt x="1908" y="2339"/>
                </a:lnTo>
                <a:lnTo>
                  <a:pt x="1924" y="2340"/>
                </a:lnTo>
                <a:lnTo>
                  <a:pt x="1939" y="2340"/>
                </a:lnTo>
                <a:lnTo>
                  <a:pt x="1954" y="2338"/>
                </a:lnTo>
                <a:lnTo>
                  <a:pt x="1969" y="2333"/>
                </a:lnTo>
                <a:lnTo>
                  <a:pt x="1984" y="2328"/>
                </a:lnTo>
                <a:lnTo>
                  <a:pt x="1999" y="2319"/>
                </a:lnTo>
                <a:lnTo>
                  <a:pt x="2013" y="2309"/>
                </a:lnTo>
                <a:lnTo>
                  <a:pt x="2028" y="2296"/>
                </a:lnTo>
                <a:lnTo>
                  <a:pt x="2044" y="2282"/>
                </a:lnTo>
                <a:lnTo>
                  <a:pt x="2077" y="2246"/>
                </a:lnTo>
                <a:lnTo>
                  <a:pt x="2113" y="2279"/>
                </a:lnTo>
                <a:lnTo>
                  <a:pt x="2134" y="2295"/>
                </a:lnTo>
                <a:lnTo>
                  <a:pt x="2154" y="2308"/>
                </a:lnTo>
                <a:lnTo>
                  <a:pt x="2175" y="2319"/>
                </a:lnTo>
                <a:lnTo>
                  <a:pt x="2194" y="2326"/>
                </a:lnTo>
                <a:lnTo>
                  <a:pt x="2215" y="2332"/>
                </a:lnTo>
                <a:lnTo>
                  <a:pt x="2235" y="2336"/>
                </a:lnTo>
                <a:lnTo>
                  <a:pt x="2255" y="2337"/>
                </a:lnTo>
                <a:lnTo>
                  <a:pt x="2275" y="2336"/>
                </a:lnTo>
                <a:lnTo>
                  <a:pt x="2291" y="2333"/>
                </a:lnTo>
                <a:lnTo>
                  <a:pt x="2308" y="2330"/>
                </a:lnTo>
                <a:lnTo>
                  <a:pt x="2324" y="2325"/>
                </a:lnTo>
                <a:lnTo>
                  <a:pt x="2342" y="2319"/>
                </a:lnTo>
                <a:lnTo>
                  <a:pt x="2359" y="2314"/>
                </a:lnTo>
                <a:lnTo>
                  <a:pt x="2377" y="2307"/>
                </a:lnTo>
                <a:lnTo>
                  <a:pt x="2412" y="2290"/>
                </a:lnTo>
                <a:lnTo>
                  <a:pt x="2484" y="2175"/>
                </a:lnTo>
                <a:lnTo>
                  <a:pt x="2653" y="2281"/>
                </a:lnTo>
                <a:lnTo>
                  <a:pt x="2239" y="2948"/>
                </a:lnTo>
                <a:lnTo>
                  <a:pt x="2239" y="3826"/>
                </a:lnTo>
                <a:lnTo>
                  <a:pt x="2564" y="3799"/>
                </a:lnTo>
                <a:lnTo>
                  <a:pt x="2564" y="3450"/>
                </a:lnTo>
                <a:lnTo>
                  <a:pt x="2564" y="3332"/>
                </a:lnTo>
                <a:lnTo>
                  <a:pt x="2668" y="3274"/>
                </a:lnTo>
                <a:lnTo>
                  <a:pt x="2712" y="3248"/>
                </a:lnTo>
                <a:lnTo>
                  <a:pt x="2756" y="3222"/>
                </a:lnTo>
                <a:lnTo>
                  <a:pt x="2799" y="3194"/>
                </a:lnTo>
                <a:lnTo>
                  <a:pt x="2841" y="3163"/>
                </a:lnTo>
                <a:lnTo>
                  <a:pt x="2882" y="3132"/>
                </a:lnTo>
                <a:lnTo>
                  <a:pt x="2921" y="3100"/>
                </a:lnTo>
                <a:lnTo>
                  <a:pt x="2960" y="3066"/>
                </a:lnTo>
                <a:lnTo>
                  <a:pt x="2997" y="3031"/>
                </a:lnTo>
                <a:lnTo>
                  <a:pt x="3033" y="2995"/>
                </a:lnTo>
                <a:lnTo>
                  <a:pt x="3067" y="2958"/>
                </a:lnTo>
                <a:lnTo>
                  <a:pt x="3101" y="2918"/>
                </a:lnTo>
                <a:lnTo>
                  <a:pt x="3134" y="2879"/>
                </a:lnTo>
                <a:lnTo>
                  <a:pt x="3165" y="2838"/>
                </a:lnTo>
                <a:lnTo>
                  <a:pt x="3195" y="2797"/>
                </a:lnTo>
                <a:lnTo>
                  <a:pt x="3223" y="2754"/>
                </a:lnTo>
                <a:lnTo>
                  <a:pt x="3250" y="2711"/>
                </a:lnTo>
                <a:lnTo>
                  <a:pt x="3275" y="2667"/>
                </a:lnTo>
                <a:lnTo>
                  <a:pt x="3299" y="2624"/>
                </a:lnTo>
                <a:lnTo>
                  <a:pt x="3319" y="2578"/>
                </a:lnTo>
                <a:lnTo>
                  <a:pt x="3340" y="2533"/>
                </a:lnTo>
                <a:lnTo>
                  <a:pt x="3359" y="2487"/>
                </a:lnTo>
                <a:lnTo>
                  <a:pt x="3376" y="2439"/>
                </a:lnTo>
                <a:lnTo>
                  <a:pt x="3393" y="2391"/>
                </a:lnTo>
                <a:lnTo>
                  <a:pt x="3406" y="2343"/>
                </a:lnTo>
                <a:lnTo>
                  <a:pt x="3419" y="2293"/>
                </a:lnTo>
                <a:lnTo>
                  <a:pt x="3431" y="2243"/>
                </a:lnTo>
                <a:lnTo>
                  <a:pt x="3440" y="2193"/>
                </a:lnTo>
                <a:lnTo>
                  <a:pt x="3448" y="2142"/>
                </a:lnTo>
                <a:lnTo>
                  <a:pt x="3454" y="2089"/>
                </a:lnTo>
                <a:lnTo>
                  <a:pt x="3459" y="2037"/>
                </a:lnTo>
                <a:lnTo>
                  <a:pt x="3461" y="1985"/>
                </a:lnTo>
                <a:lnTo>
                  <a:pt x="3462" y="1932"/>
                </a:lnTo>
                <a:lnTo>
                  <a:pt x="3462" y="1892"/>
                </a:lnTo>
                <a:lnTo>
                  <a:pt x="3460" y="1853"/>
                </a:lnTo>
                <a:lnTo>
                  <a:pt x="3458" y="1814"/>
                </a:lnTo>
                <a:lnTo>
                  <a:pt x="3454" y="1775"/>
                </a:lnTo>
                <a:lnTo>
                  <a:pt x="3449" y="1737"/>
                </a:lnTo>
                <a:lnTo>
                  <a:pt x="3445" y="1698"/>
                </a:lnTo>
                <a:lnTo>
                  <a:pt x="3438" y="1661"/>
                </a:lnTo>
                <a:lnTo>
                  <a:pt x="3431" y="1623"/>
                </a:lnTo>
                <a:lnTo>
                  <a:pt x="3423" y="1586"/>
                </a:lnTo>
                <a:lnTo>
                  <a:pt x="3415" y="1548"/>
                </a:lnTo>
                <a:lnTo>
                  <a:pt x="3404" y="1512"/>
                </a:lnTo>
                <a:lnTo>
                  <a:pt x="3394" y="1476"/>
                </a:lnTo>
                <a:lnTo>
                  <a:pt x="3382" y="1440"/>
                </a:lnTo>
                <a:lnTo>
                  <a:pt x="3369" y="1406"/>
                </a:lnTo>
                <a:lnTo>
                  <a:pt x="3357" y="1371"/>
                </a:lnTo>
                <a:lnTo>
                  <a:pt x="3341" y="1336"/>
                </a:lnTo>
                <a:lnTo>
                  <a:pt x="3328" y="1301"/>
                </a:lnTo>
                <a:lnTo>
                  <a:pt x="3311" y="1267"/>
                </a:lnTo>
                <a:lnTo>
                  <a:pt x="3295" y="1235"/>
                </a:lnTo>
                <a:lnTo>
                  <a:pt x="3278" y="1202"/>
                </a:lnTo>
                <a:lnTo>
                  <a:pt x="3259" y="1170"/>
                </a:lnTo>
                <a:lnTo>
                  <a:pt x="3240" y="1137"/>
                </a:lnTo>
                <a:lnTo>
                  <a:pt x="3221" y="1106"/>
                </a:lnTo>
                <a:lnTo>
                  <a:pt x="3201" y="1076"/>
                </a:lnTo>
                <a:lnTo>
                  <a:pt x="3180" y="1046"/>
                </a:lnTo>
                <a:lnTo>
                  <a:pt x="3158" y="1015"/>
                </a:lnTo>
                <a:lnTo>
                  <a:pt x="3136" y="986"/>
                </a:lnTo>
                <a:lnTo>
                  <a:pt x="3113" y="957"/>
                </a:lnTo>
                <a:lnTo>
                  <a:pt x="3090" y="930"/>
                </a:lnTo>
                <a:lnTo>
                  <a:pt x="3065" y="902"/>
                </a:lnTo>
                <a:lnTo>
                  <a:pt x="3040" y="875"/>
                </a:lnTo>
                <a:lnTo>
                  <a:pt x="3014" y="849"/>
                </a:lnTo>
                <a:lnTo>
                  <a:pt x="2987" y="824"/>
                </a:lnTo>
                <a:lnTo>
                  <a:pt x="2961" y="798"/>
                </a:lnTo>
                <a:lnTo>
                  <a:pt x="2934" y="774"/>
                </a:lnTo>
                <a:lnTo>
                  <a:pt x="2905" y="751"/>
                </a:lnTo>
                <a:lnTo>
                  <a:pt x="2877" y="728"/>
                </a:lnTo>
                <a:lnTo>
                  <a:pt x="2848" y="704"/>
                </a:lnTo>
                <a:lnTo>
                  <a:pt x="2818" y="683"/>
                </a:lnTo>
                <a:lnTo>
                  <a:pt x="2788" y="663"/>
                </a:lnTo>
                <a:lnTo>
                  <a:pt x="2756" y="642"/>
                </a:lnTo>
                <a:lnTo>
                  <a:pt x="2725" y="622"/>
                </a:lnTo>
                <a:lnTo>
                  <a:pt x="2694" y="603"/>
                </a:lnTo>
                <a:lnTo>
                  <a:pt x="2661" y="586"/>
                </a:lnTo>
                <a:lnTo>
                  <a:pt x="2629" y="568"/>
                </a:lnTo>
                <a:lnTo>
                  <a:pt x="2595" y="552"/>
                </a:lnTo>
                <a:lnTo>
                  <a:pt x="2561" y="536"/>
                </a:lnTo>
                <a:lnTo>
                  <a:pt x="2528" y="521"/>
                </a:lnTo>
                <a:lnTo>
                  <a:pt x="2493" y="507"/>
                </a:lnTo>
                <a:lnTo>
                  <a:pt x="2458" y="494"/>
                </a:lnTo>
                <a:lnTo>
                  <a:pt x="2423" y="481"/>
                </a:lnTo>
                <a:lnTo>
                  <a:pt x="2387" y="470"/>
                </a:lnTo>
                <a:lnTo>
                  <a:pt x="2351" y="459"/>
                </a:lnTo>
                <a:lnTo>
                  <a:pt x="2314" y="449"/>
                </a:lnTo>
                <a:lnTo>
                  <a:pt x="2277" y="440"/>
                </a:lnTo>
                <a:lnTo>
                  <a:pt x="2240" y="431"/>
                </a:lnTo>
                <a:lnTo>
                  <a:pt x="2203" y="424"/>
                </a:lnTo>
                <a:lnTo>
                  <a:pt x="2164" y="419"/>
                </a:lnTo>
                <a:lnTo>
                  <a:pt x="2127" y="413"/>
                </a:lnTo>
                <a:lnTo>
                  <a:pt x="2088" y="408"/>
                </a:lnTo>
                <a:lnTo>
                  <a:pt x="2049" y="405"/>
                </a:lnTo>
                <a:lnTo>
                  <a:pt x="2011" y="402"/>
                </a:lnTo>
                <a:lnTo>
                  <a:pt x="1972" y="401"/>
                </a:lnTo>
                <a:lnTo>
                  <a:pt x="1932" y="401"/>
                </a:lnTo>
                <a:lnTo>
                  <a:pt x="1893" y="401"/>
                </a:lnTo>
                <a:lnTo>
                  <a:pt x="1853" y="402"/>
                </a:lnTo>
                <a:lnTo>
                  <a:pt x="1814" y="405"/>
                </a:lnTo>
                <a:lnTo>
                  <a:pt x="1775" y="408"/>
                </a:lnTo>
                <a:lnTo>
                  <a:pt x="1737" y="413"/>
                </a:lnTo>
                <a:lnTo>
                  <a:pt x="1699" y="419"/>
                </a:lnTo>
                <a:lnTo>
                  <a:pt x="1660" y="424"/>
                </a:lnTo>
                <a:lnTo>
                  <a:pt x="1623" y="431"/>
                </a:lnTo>
                <a:lnTo>
                  <a:pt x="1586" y="440"/>
                </a:lnTo>
                <a:lnTo>
                  <a:pt x="1549" y="449"/>
                </a:lnTo>
                <a:lnTo>
                  <a:pt x="1513" y="459"/>
                </a:lnTo>
                <a:lnTo>
                  <a:pt x="1477" y="470"/>
                </a:lnTo>
                <a:lnTo>
                  <a:pt x="1441" y="481"/>
                </a:lnTo>
                <a:lnTo>
                  <a:pt x="1405" y="494"/>
                </a:lnTo>
                <a:lnTo>
                  <a:pt x="1370" y="507"/>
                </a:lnTo>
                <a:lnTo>
                  <a:pt x="1335" y="521"/>
                </a:lnTo>
                <a:lnTo>
                  <a:pt x="1302" y="536"/>
                </a:lnTo>
                <a:lnTo>
                  <a:pt x="1268" y="552"/>
                </a:lnTo>
                <a:lnTo>
                  <a:pt x="1234" y="568"/>
                </a:lnTo>
                <a:lnTo>
                  <a:pt x="1202" y="586"/>
                </a:lnTo>
                <a:lnTo>
                  <a:pt x="1169" y="603"/>
                </a:lnTo>
                <a:lnTo>
                  <a:pt x="1138" y="622"/>
                </a:lnTo>
                <a:lnTo>
                  <a:pt x="1107" y="642"/>
                </a:lnTo>
                <a:lnTo>
                  <a:pt x="1076" y="663"/>
                </a:lnTo>
                <a:lnTo>
                  <a:pt x="1045" y="683"/>
                </a:lnTo>
                <a:lnTo>
                  <a:pt x="1016" y="704"/>
                </a:lnTo>
                <a:lnTo>
                  <a:pt x="987" y="728"/>
                </a:lnTo>
                <a:lnTo>
                  <a:pt x="958" y="751"/>
                </a:lnTo>
                <a:lnTo>
                  <a:pt x="930" y="774"/>
                </a:lnTo>
                <a:lnTo>
                  <a:pt x="902" y="798"/>
                </a:lnTo>
                <a:lnTo>
                  <a:pt x="876" y="824"/>
                </a:lnTo>
                <a:lnTo>
                  <a:pt x="849" y="849"/>
                </a:lnTo>
                <a:lnTo>
                  <a:pt x="823" y="875"/>
                </a:lnTo>
                <a:lnTo>
                  <a:pt x="799" y="902"/>
                </a:lnTo>
                <a:lnTo>
                  <a:pt x="775" y="930"/>
                </a:lnTo>
                <a:lnTo>
                  <a:pt x="750" y="957"/>
                </a:lnTo>
                <a:lnTo>
                  <a:pt x="728" y="986"/>
                </a:lnTo>
                <a:lnTo>
                  <a:pt x="705" y="1015"/>
                </a:lnTo>
                <a:lnTo>
                  <a:pt x="684" y="1046"/>
                </a:lnTo>
                <a:lnTo>
                  <a:pt x="662" y="1076"/>
                </a:lnTo>
                <a:lnTo>
                  <a:pt x="642" y="1106"/>
                </a:lnTo>
                <a:lnTo>
                  <a:pt x="623" y="1137"/>
                </a:lnTo>
                <a:lnTo>
                  <a:pt x="604" y="1170"/>
                </a:lnTo>
                <a:lnTo>
                  <a:pt x="585" y="1202"/>
                </a:lnTo>
                <a:lnTo>
                  <a:pt x="569" y="1235"/>
                </a:lnTo>
                <a:lnTo>
                  <a:pt x="552" y="1267"/>
                </a:lnTo>
                <a:lnTo>
                  <a:pt x="537" y="1301"/>
                </a:lnTo>
                <a:lnTo>
                  <a:pt x="522" y="1336"/>
                </a:lnTo>
                <a:lnTo>
                  <a:pt x="508" y="1371"/>
                </a:lnTo>
                <a:lnTo>
                  <a:pt x="494" y="1406"/>
                </a:lnTo>
                <a:lnTo>
                  <a:pt x="482" y="1440"/>
                </a:lnTo>
                <a:lnTo>
                  <a:pt x="470" y="1476"/>
                </a:lnTo>
                <a:lnTo>
                  <a:pt x="459" y="1512"/>
                </a:lnTo>
                <a:lnTo>
                  <a:pt x="450" y="1548"/>
                </a:lnTo>
                <a:lnTo>
                  <a:pt x="440" y="1586"/>
                </a:lnTo>
                <a:lnTo>
                  <a:pt x="432" y="1623"/>
                </a:lnTo>
                <a:lnTo>
                  <a:pt x="425" y="1661"/>
                </a:lnTo>
                <a:lnTo>
                  <a:pt x="418" y="1698"/>
                </a:lnTo>
                <a:lnTo>
                  <a:pt x="414" y="1737"/>
                </a:lnTo>
                <a:lnTo>
                  <a:pt x="409" y="1775"/>
                </a:lnTo>
                <a:lnTo>
                  <a:pt x="405" y="1814"/>
                </a:lnTo>
                <a:lnTo>
                  <a:pt x="403" y="1853"/>
                </a:lnTo>
                <a:lnTo>
                  <a:pt x="402" y="1892"/>
                </a:lnTo>
                <a:lnTo>
                  <a:pt x="401" y="1932"/>
                </a:lnTo>
                <a:lnTo>
                  <a:pt x="402" y="1986"/>
                </a:lnTo>
                <a:lnTo>
                  <a:pt x="405" y="2040"/>
                </a:lnTo>
                <a:lnTo>
                  <a:pt x="410" y="2093"/>
                </a:lnTo>
                <a:lnTo>
                  <a:pt x="416" y="2146"/>
                </a:lnTo>
                <a:lnTo>
                  <a:pt x="424" y="2199"/>
                </a:lnTo>
                <a:lnTo>
                  <a:pt x="434" y="2251"/>
                </a:lnTo>
                <a:lnTo>
                  <a:pt x="446" y="2301"/>
                </a:lnTo>
                <a:lnTo>
                  <a:pt x="459" y="2352"/>
                </a:lnTo>
                <a:lnTo>
                  <a:pt x="474" y="2402"/>
                </a:lnTo>
                <a:lnTo>
                  <a:pt x="490" y="2451"/>
                </a:lnTo>
                <a:lnTo>
                  <a:pt x="509" y="2498"/>
                </a:lnTo>
                <a:lnTo>
                  <a:pt x="529" y="2546"/>
                </a:lnTo>
                <a:lnTo>
                  <a:pt x="549" y="2592"/>
                </a:lnTo>
                <a:lnTo>
                  <a:pt x="573" y="2638"/>
                </a:lnTo>
                <a:lnTo>
                  <a:pt x="597" y="2682"/>
                </a:lnTo>
                <a:lnTo>
                  <a:pt x="623" y="2726"/>
                </a:lnTo>
                <a:lnTo>
                  <a:pt x="650" y="2770"/>
                </a:lnTo>
                <a:lnTo>
                  <a:pt x="679" y="2814"/>
                </a:lnTo>
                <a:lnTo>
                  <a:pt x="711" y="2856"/>
                </a:lnTo>
                <a:lnTo>
                  <a:pt x="743" y="2896"/>
                </a:lnTo>
                <a:lnTo>
                  <a:pt x="777" y="2937"/>
                </a:lnTo>
                <a:lnTo>
                  <a:pt x="812" y="2975"/>
                </a:lnTo>
                <a:lnTo>
                  <a:pt x="848" y="3014"/>
                </a:lnTo>
                <a:lnTo>
                  <a:pt x="885" y="3050"/>
                </a:lnTo>
                <a:lnTo>
                  <a:pt x="924" y="3085"/>
                </a:lnTo>
                <a:lnTo>
                  <a:pt x="964" y="3118"/>
                </a:lnTo>
                <a:lnTo>
                  <a:pt x="1004" y="3151"/>
                </a:lnTo>
                <a:lnTo>
                  <a:pt x="1047" y="3182"/>
                </a:lnTo>
                <a:lnTo>
                  <a:pt x="1090" y="3211"/>
                </a:lnTo>
                <a:lnTo>
                  <a:pt x="1135" y="3239"/>
                </a:lnTo>
                <a:lnTo>
                  <a:pt x="1180" y="3266"/>
                </a:lnTo>
                <a:lnTo>
                  <a:pt x="1226" y="3291"/>
                </a:lnTo>
                <a:lnTo>
                  <a:pt x="1335" y="3348"/>
                </a:lnTo>
                <a:lnTo>
                  <a:pt x="1335" y="3469"/>
                </a:lnTo>
                <a:lnTo>
                  <a:pt x="1335" y="3838"/>
                </a:lnTo>
                <a:lnTo>
                  <a:pt x="1674" y="3838"/>
                </a:lnTo>
                <a:lnTo>
                  <a:pt x="1674" y="2948"/>
                </a:lnTo>
                <a:lnTo>
                  <a:pt x="1260" y="2281"/>
                </a:lnTo>
                <a:lnTo>
                  <a:pt x="1431" y="2175"/>
                </a:lnTo>
                <a:lnTo>
                  <a:pt x="1507" y="2300"/>
                </a:lnTo>
                <a:close/>
                <a:moveTo>
                  <a:pt x="2326" y="2429"/>
                </a:moveTo>
                <a:lnTo>
                  <a:pt x="2326" y="2429"/>
                </a:lnTo>
                <a:lnTo>
                  <a:pt x="2305" y="2432"/>
                </a:lnTo>
                <a:lnTo>
                  <a:pt x="2284" y="2435"/>
                </a:lnTo>
                <a:lnTo>
                  <a:pt x="2258" y="2437"/>
                </a:lnTo>
                <a:lnTo>
                  <a:pt x="2234" y="2437"/>
                </a:lnTo>
                <a:lnTo>
                  <a:pt x="2208" y="2433"/>
                </a:lnTo>
                <a:lnTo>
                  <a:pt x="2184" y="2429"/>
                </a:lnTo>
                <a:lnTo>
                  <a:pt x="2158" y="2420"/>
                </a:lnTo>
                <a:lnTo>
                  <a:pt x="2134" y="2411"/>
                </a:lnTo>
                <a:lnTo>
                  <a:pt x="2109" y="2397"/>
                </a:lnTo>
                <a:lnTo>
                  <a:pt x="2083" y="2382"/>
                </a:lnTo>
                <a:lnTo>
                  <a:pt x="2063" y="2396"/>
                </a:lnTo>
                <a:lnTo>
                  <a:pt x="2045" y="2409"/>
                </a:lnTo>
                <a:lnTo>
                  <a:pt x="2024" y="2419"/>
                </a:lnTo>
                <a:lnTo>
                  <a:pt x="2004" y="2427"/>
                </a:lnTo>
                <a:lnTo>
                  <a:pt x="1983" y="2434"/>
                </a:lnTo>
                <a:lnTo>
                  <a:pt x="1962" y="2438"/>
                </a:lnTo>
                <a:lnTo>
                  <a:pt x="1941" y="2440"/>
                </a:lnTo>
                <a:lnTo>
                  <a:pt x="1920" y="2440"/>
                </a:lnTo>
                <a:lnTo>
                  <a:pt x="1900" y="2439"/>
                </a:lnTo>
                <a:lnTo>
                  <a:pt x="1879" y="2435"/>
                </a:lnTo>
                <a:lnTo>
                  <a:pt x="1858" y="2430"/>
                </a:lnTo>
                <a:lnTo>
                  <a:pt x="1837" y="2423"/>
                </a:lnTo>
                <a:lnTo>
                  <a:pt x="1816" y="2415"/>
                </a:lnTo>
                <a:lnTo>
                  <a:pt x="1794" y="2404"/>
                </a:lnTo>
                <a:lnTo>
                  <a:pt x="1773" y="2393"/>
                </a:lnTo>
                <a:lnTo>
                  <a:pt x="1752" y="2379"/>
                </a:lnTo>
                <a:lnTo>
                  <a:pt x="1735" y="2390"/>
                </a:lnTo>
                <a:lnTo>
                  <a:pt x="1716" y="2399"/>
                </a:lnTo>
                <a:lnTo>
                  <a:pt x="1699" y="2408"/>
                </a:lnTo>
                <a:lnTo>
                  <a:pt x="1679" y="2413"/>
                </a:lnTo>
                <a:lnTo>
                  <a:pt x="1660" y="2418"/>
                </a:lnTo>
                <a:lnTo>
                  <a:pt x="1642" y="2422"/>
                </a:lnTo>
                <a:lnTo>
                  <a:pt x="1622" y="2424"/>
                </a:lnTo>
                <a:lnTo>
                  <a:pt x="1602" y="2424"/>
                </a:lnTo>
                <a:lnTo>
                  <a:pt x="1585" y="2424"/>
                </a:lnTo>
                <a:lnTo>
                  <a:pt x="1860" y="2866"/>
                </a:lnTo>
                <a:lnTo>
                  <a:pt x="1875" y="2891"/>
                </a:lnTo>
                <a:lnTo>
                  <a:pt x="1875" y="2918"/>
                </a:lnTo>
                <a:lnTo>
                  <a:pt x="1875" y="3838"/>
                </a:lnTo>
                <a:lnTo>
                  <a:pt x="2038" y="3838"/>
                </a:lnTo>
                <a:lnTo>
                  <a:pt x="2038" y="2918"/>
                </a:lnTo>
                <a:lnTo>
                  <a:pt x="2038" y="2891"/>
                </a:lnTo>
                <a:lnTo>
                  <a:pt x="2053" y="2866"/>
                </a:lnTo>
                <a:lnTo>
                  <a:pt x="2326" y="2429"/>
                </a:lnTo>
                <a:close/>
                <a:moveTo>
                  <a:pt x="2506" y="5533"/>
                </a:moveTo>
                <a:lnTo>
                  <a:pt x="1402" y="5631"/>
                </a:lnTo>
                <a:lnTo>
                  <a:pt x="1405" y="5656"/>
                </a:lnTo>
                <a:lnTo>
                  <a:pt x="1410" y="5681"/>
                </a:lnTo>
                <a:lnTo>
                  <a:pt x="1417" y="5705"/>
                </a:lnTo>
                <a:lnTo>
                  <a:pt x="1424" y="5729"/>
                </a:lnTo>
                <a:lnTo>
                  <a:pt x="1432" y="5753"/>
                </a:lnTo>
                <a:lnTo>
                  <a:pt x="1441" y="5776"/>
                </a:lnTo>
                <a:lnTo>
                  <a:pt x="1451" y="5798"/>
                </a:lnTo>
                <a:lnTo>
                  <a:pt x="1463" y="5820"/>
                </a:lnTo>
                <a:lnTo>
                  <a:pt x="1475" y="5842"/>
                </a:lnTo>
                <a:lnTo>
                  <a:pt x="1489" y="5862"/>
                </a:lnTo>
                <a:lnTo>
                  <a:pt x="1503" y="5883"/>
                </a:lnTo>
                <a:lnTo>
                  <a:pt x="1516" y="5902"/>
                </a:lnTo>
                <a:lnTo>
                  <a:pt x="1533" y="5921"/>
                </a:lnTo>
                <a:lnTo>
                  <a:pt x="1549" y="5938"/>
                </a:lnTo>
                <a:lnTo>
                  <a:pt x="1566" y="5956"/>
                </a:lnTo>
                <a:lnTo>
                  <a:pt x="1584" y="5973"/>
                </a:lnTo>
                <a:lnTo>
                  <a:pt x="1602" y="5988"/>
                </a:lnTo>
                <a:lnTo>
                  <a:pt x="1622" y="6003"/>
                </a:lnTo>
                <a:lnTo>
                  <a:pt x="1642" y="6017"/>
                </a:lnTo>
                <a:lnTo>
                  <a:pt x="1663" y="6031"/>
                </a:lnTo>
                <a:lnTo>
                  <a:pt x="1685" y="6043"/>
                </a:lnTo>
                <a:lnTo>
                  <a:pt x="1706" y="6055"/>
                </a:lnTo>
                <a:lnTo>
                  <a:pt x="1729" y="6065"/>
                </a:lnTo>
                <a:lnTo>
                  <a:pt x="1752" y="6074"/>
                </a:lnTo>
                <a:lnTo>
                  <a:pt x="1775" y="6082"/>
                </a:lnTo>
                <a:lnTo>
                  <a:pt x="1799" y="6091"/>
                </a:lnTo>
                <a:lnTo>
                  <a:pt x="1823" y="6096"/>
                </a:lnTo>
                <a:lnTo>
                  <a:pt x="1849" y="6102"/>
                </a:lnTo>
                <a:lnTo>
                  <a:pt x="1873" y="6106"/>
                </a:lnTo>
                <a:lnTo>
                  <a:pt x="1900" y="6109"/>
                </a:lnTo>
                <a:lnTo>
                  <a:pt x="1925" y="6110"/>
                </a:lnTo>
                <a:lnTo>
                  <a:pt x="1951" y="6111"/>
                </a:lnTo>
                <a:lnTo>
                  <a:pt x="1980" y="6110"/>
                </a:lnTo>
                <a:lnTo>
                  <a:pt x="2008" y="6109"/>
                </a:lnTo>
                <a:lnTo>
                  <a:pt x="2035" y="6106"/>
                </a:lnTo>
                <a:lnTo>
                  <a:pt x="2063" y="6100"/>
                </a:lnTo>
                <a:lnTo>
                  <a:pt x="2090" y="6094"/>
                </a:lnTo>
                <a:lnTo>
                  <a:pt x="2117" y="6087"/>
                </a:lnTo>
                <a:lnTo>
                  <a:pt x="2142" y="6078"/>
                </a:lnTo>
                <a:lnTo>
                  <a:pt x="2168" y="6067"/>
                </a:lnTo>
                <a:lnTo>
                  <a:pt x="2192" y="6057"/>
                </a:lnTo>
                <a:lnTo>
                  <a:pt x="2215" y="6044"/>
                </a:lnTo>
                <a:lnTo>
                  <a:pt x="2239" y="6031"/>
                </a:lnTo>
                <a:lnTo>
                  <a:pt x="2262" y="6016"/>
                </a:lnTo>
                <a:lnTo>
                  <a:pt x="2284" y="6001"/>
                </a:lnTo>
                <a:lnTo>
                  <a:pt x="2305" y="5985"/>
                </a:lnTo>
                <a:lnTo>
                  <a:pt x="2324" y="5968"/>
                </a:lnTo>
                <a:lnTo>
                  <a:pt x="2344" y="5949"/>
                </a:lnTo>
                <a:lnTo>
                  <a:pt x="2362" y="5929"/>
                </a:lnTo>
                <a:lnTo>
                  <a:pt x="2379" y="5909"/>
                </a:lnTo>
                <a:lnTo>
                  <a:pt x="2396" y="5889"/>
                </a:lnTo>
                <a:lnTo>
                  <a:pt x="2412" y="5866"/>
                </a:lnTo>
                <a:lnTo>
                  <a:pt x="2425" y="5844"/>
                </a:lnTo>
                <a:lnTo>
                  <a:pt x="2439" y="5821"/>
                </a:lnTo>
                <a:lnTo>
                  <a:pt x="2451" y="5797"/>
                </a:lnTo>
                <a:lnTo>
                  <a:pt x="2463" y="5772"/>
                </a:lnTo>
                <a:lnTo>
                  <a:pt x="2473" y="5747"/>
                </a:lnTo>
                <a:lnTo>
                  <a:pt x="2481" y="5721"/>
                </a:lnTo>
                <a:lnTo>
                  <a:pt x="2489" y="5695"/>
                </a:lnTo>
                <a:lnTo>
                  <a:pt x="2495" y="5668"/>
                </a:lnTo>
                <a:lnTo>
                  <a:pt x="2500" y="5641"/>
                </a:lnTo>
                <a:lnTo>
                  <a:pt x="2503" y="5613"/>
                </a:lnTo>
                <a:lnTo>
                  <a:pt x="2506" y="5584"/>
                </a:lnTo>
                <a:lnTo>
                  <a:pt x="2507" y="5556"/>
                </a:lnTo>
                <a:lnTo>
                  <a:pt x="2506" y="5533"/>
                </a:lnTo>
                <a:close/>
                <a:moveTo>
                  <a:pt x="2908" y="4892"/>
                </a:moveTo>
                <a:lnTo>
                  <a:pt x="1018" y="5060"/>
                </a:lnTo>
                <a:lnTo>
                  <a:pt x="1015" y="5089"/>
                </a:lnTo>
                <a:lnTo>
                  <a:pt x="1015" y="5118"/>
                </a:lnTo>
                <a:lnTo>
                  <a:pt x="1017" y="5144"/>
                </a:lnTo>
                <a:lnTo>
                  <a:pt x="2906" y="4978"/>
                </a:lnTo>
                <a:lnTo>
                  <a:pt x="2908" y="4953"/>
                </a:lnTo>
                <a:lnTo>
                  <a:pt x="2910" y="4927"/>
                </a:lnTo>
                <a:lnTo>
                  <a:pt x="2910" y="4910"/>
                </a:lnTo>
                <a:lnTo>
                  <a:pt x="2908" y="4892"/>
                </a:lnTo>
                <a:close/>
                <a:moveTo>
                  <a:pt x="2908" y="4171"/>
                </a:moveTo>
                <a:lnTo>
                  <a:pt x="1018" y="4337"/>
                </a:lnTo>
                <a:lnTo>
                  <a:pt x="1015" y="4368"/>
                </a:lnTo>
                <a:lnTo>
                  <a:pt x="1015" y="4397"/>
                </a:lnTo>
                <a:lnTo>
                  <a:pt x="1017" y="4423"/>
                </a:lnTo>
                <a:lnTo>
                  <a:pt x="2906" y="4257"/>
                </a:lnTo>
                <a:lnTo>
                  <a:pt x="2908" y="4232"/>
                </a:lnTo>
                <a:lnTo>
                  <a:pt x="2910" y="4206"/>
                </a:lnTo>
                <a:lnTo>
                  <a:pt x="2910" y="4189"/>
                </a:lnTo>
                <a:lnTo>
                  <a:pt x="2908" y="4171"/>
                </a:lnTo>
                <a:close/>
              </a:path>
            </a:pathLst>
          </a:custGeom>
          <a:solidFill>
            <a:schemeClr val="accent1"/>
          </a:solidFill>
          <a:ln w="28575" cap="flat" cmpd="sng" algn="ctr">
            <a:noFill/>
            <a:prstDash val="solid"/>
          </a:ln>
          <a:effectLst>
            <a:outerShdw blurRad="317500" dist="165100" dir="2700000" algn="tl" rotWithShape="0">
              <a:prstClr val="black">
                <a:alpha val="40000"/>
              </a:prstClr>
            </a:outerShdw>
          </a:effectLst>
        </p:spPr>
        <p:txBody>
          <a:bodyPr anchor="ctr"/>
          <a:lstStyle/>
          <a:p>
            <a:pPr algn="ctr"/>
            <a:endParaRPr lang="zh-CN" altLang="en-US" kern="0">
              <a:solidFill>
                <a:prstClr val="white"/>
              </a:solidFill>
              <a:ea typeface="Calibri" panose="020F0502020204030204" pitchFamily="34" charset="0"/>
              <a:cs typeface="Calibri" panose="020F0502020204030204" pitchFamily="34" charset="0"/>
            </a:endParaRPr>
          </a:p>
        </p:txBody>
      </p:sp>
      <p:sp>
        <p:nvSpPr>
          <p:cNvPr id="30" name="KSO_Shape"/>
          <p:cNvSpPr/>
          <p:nvPr/>
        </p:nvSpPr>
        <p:spPr bwMode="auto">
          <a:xfrm>
            <a:off x="7319868" y="3198788"/>
            <a:ext cx="307323" cy="252517"/>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FEFFFF"/>
          </a:solidFill>
          <a:ln>
            <a:noFill/>
          </a:ln>
        </p:spPr>
        <p:txBody>
          <a:bodyPr/>
          <a:lstStyle/>
          <a:p>
            <a:endParaRPr lang="zh-CN" altLang="en-US">
              <a:ea typeface="Calibri" panose="020F0502020204030204" pitchFamily="34" charset="0"/>
              <a:cs typeface="Calibri" panose="020F0502020204030204" pitchFamily="34" charset="0"/>
            </a:endParaRPr>
          </a:p>
        </p:txBody>
      </p:sp>
      <p:sp>
        <p:nvSpPr>
          <p:cNvPr id="31" name="KSO_Shape"/>
          <p:cNvSpPr/>
          <p:nvPr/>
        </p:nvSpPr>
        <p:spPr bwMode="auto">
          <a:xfrm>
            <a:off x="7730774" y="2151390"/>
            <a:ext cx="282963" cy="325869"/>
          </a:xfrm>
          <a:custGeom>
            <a:avLst/>
            <a:gdLst>
              <a:gd name="T0" fmla="*/ 98292770 w 5280"/>
              <a:gd name="T1" fmla="*/ 190397298 h 6084"/>
              <a:gd name="T2" fmla="*/ 105944270 w 5280"/>
              <a:gd name="T3" fmla="*/ 192162022 h 6084"/>
              <a:gd name="T4" fmla="*/ 112712916 w 5280"/>
              <a:gd name="T5" fmla="*/ 195691469 h 6084"/>
              <a:gd name="T6" fmla="*/ 118500648 w 5280"/>
              <a:gd name="T7" fmla="*/ 200593619 h 6084"/>
              <a:gd name="T8" fmla="*/ 122816855 w 5280"/>
              <a:gd name="T9" fmla="*/ 206868471 h 6084"/>
              <a:gd name="T10" fmla="*/ 125661534 w 5280"/>
              <a:gd name="T11" fmla="*/ 213927367 h 6084"/>
              <a:gd name="T12" fmla="*/ 126642447 w 5280"/>
              <a:gd name="T13" fmla="*/ 221868624 h 6084"/>
              <a:gd name="T14" fmla="*/ 126348268 w 5280"/>
              <a:gd name="T15" fmla="*/ 569623180 h 6084"/>
              <a:gd name="T16" fmla="*/ 124190008 w 5280"/>
              <a:gd name="T17" fmla="*/ 577172416 h 6084"/>
              <a:gd name="T18" fmla="*/ 120462475 w 5280"/>
              <a:gd name="T19" fmla="*/ 583741285 h 6084"/>
              <a:gd name="T20" fmla="*/ 115165355 w 5280"/>
              <a:gd name="T21" fmla="*/ 589231467 h 6084"/>
              <a:gd name="T22" fmla="*/ 108788949 w 5280"/>
              <a:gd name="T23" fmla="*/ 593349260 h 6084"/>
              <a:gd name="T24" fmla="*/ 101431630 w 5280"/>
              <a:gd name="T25" fmla="*/ 595800335 h 6084"/>
              <a:gd name="T26" fmla="*/ 31783344 w 5280"/>
              <a:gd name="T27" fmla="*/ 596486686 h 6084"/>
              <a:gd name="T28" fmla="*/ 25406937 w 5280"/>
              <a:gd name="T29" fmla="*/ 595800335 h 6084"/>
              <a:gd name="T30" fmla="*/ 18049618 w 5280"/>
              <a:gd name="T31" fmla="*/ 593349260 h 6084"/>
              <a:gd name="T32" fmla="*/ 11673526 w 5280"/>
              <a:gd name="T33" fmla="*/ 589231467 h 6084"/>
              <a:gd name="T34" fmla="*/ 6376406 w 5280"/>
              <a:gd name="T35" fmla="*/ 583741285 h 6084"/>
              <a:gd name="T36" fmla="*/ 2550500 w 5280"/>
              <a:gd name="T37" fmla="*/ 577172416 h 6084"/>
              <a:gd name="T38" fmla="*/ 490613 w 5280"/>
              <a:gd name="T39" fmla="*/ 569623180 h 6084"/>
              <a:gd name="T40" fmla="*/ 0 w 5280"/>
              <a:gd name="T41" fmla="*/ 221868624 h 6084"/>
              <a:gd name="T42" fmla="*/ 1078973 w 5280"/>
              <a:gd name="T43" fmla="*/ 213927367 h 6084"/>
              <a:gd name="T44" fmla="*/ 3825906 w 5280"/>
              <a:gd name="T45" fmla="*/ 206868471 h 6084"/>
              <a:gd name="T46" fmla="*/ 8338233 w 5280"/>
              <a:gd name="T47" fmla="*/ 200593619 h 6084"/>
              <a:gd name="T48" fmla="*/ 14027905 w 5280"/>
              <a:gd name="T49" fmla="*/ 195691469 h 6084"/>
              <a:gd name="T50" fmla="*/ 20796551 w 5280"/>
              <a:gd name="T51" fmla="*/ 192162022 h 6084"/>
              <a:gd name="T52" fmla="*/ 28448051 w 5280"/>
              <a:gd name="T53" fmla="*/ 190397298 h 6084"/>
              <a:gd name="T54" fmla="*/ 187854755 w 5280"/>
              <a:gd name="T55" fmla="*/ 219417549 h 6084"/>
              <a:gd name="T56" fmla="*/ 409650800 w 5280"/>
              <a:gd name="T57" fmla="*/ 0 h 6084"/>
              <a:gd name="T58" fmla="*/ 488324365 w 5280"/>
              <a:gd name="T59" fmla="*/ 219417549 h 6084"/>
              <a:gd name="T60" fmla="*/ 148125732 w 5280"/>
              <a:gd name="T61" fmla="*/ 219417549 h 6084"/>
              <a:gd name="T62" fmla="*/ 208062633 w 5280"/>
              <a:gd name="T63" fmla="*/ 259908819 h 6084"/>
              <a:gd name="T64" fmla="*/ 389246802 w 5280"/>
              <a:gd name="T65" fmla="*/ 504033129 h 6084"/>
              <a:gd name="T66" fmla="*/ 319990755 w 5280"/>
              <a:gd name="T67" fmla="*/ 531778997 h 6084"/>
              <a:gd name="T68" fmla="*/ 208062633 w 5280"/>
              <a:gd name="T69" fmla="*/ 531778997 h 6084"/>
              <a:gd name="T70" fmla="*/ 344220659 w 5280"/>
              <a:gd name="T71" fmla="*/ 461188789 h 6084"/>
              <a:gd name="T72" fmla="*/ 344220659 w 5280"/>
              <a:gd name="T73" fmla="*/ 461188789 h 6084"/>
              <a:gd name="T74" fmla="*/ 274964300 w 5280"/>
              <a:gd name="T75" fmla="*/ 461188789 h 6084"/>
              <a:gd name="T76" fmla="*/ 253187148 w 5280"/>
              <a:gd name="T77" fmla="*/ 461188789 h 6084"/>
              <a:gd name="T78" fmla="*/ 389246802 w 5280"/>
              <a:gd name="T79" fmla="*/ 445011945 h 6084"/>
              <a:gd name="T80" fmla="*/ 274964300 w 5280"/>
              <a:gd name="T81" fmla="*/ 445011945 h 6084"/>
              <a:gd name="T82" fmla="*/ 208062633 w 5280"/>
              <a:gd name="T83" fmla="*/ 417266077 h 6084"/>
              <a:gd name="T84" fmla="*/ 208062633 w 5280"/>
              <a:gd name="T85" fmla="*/ 417266077 h 6084"/>
              <a:gd name="T86" fmla="*/ 344220659 w 5280"/>
              <a:gd name="T87" fmla="*/ 374421738 h 6084"/>
              <a:gd name="T88" fmla="*/ 319990755 w 5280"/>
              <a:gd name="T89" fmla="*/ 374421738 h 6084"/>
              <a:gd name="T90" fmla="*/ 253187148 w 5280"/>
              <a:gd name="T91" fmla="*/ 402167606 h 6084"/>
              <a:gd name="T92" fmla="*/ 243181269 w 5280"/>
              <a:gd name="T93" fmla="*/ 200789630 h 6084"/>
              <a:gd name="T94" fmla="*/ 243181269 w 5280"/>
              <a:gd name="T95" fmla="*/ 141474430 h 6084"/>
              <a:gd name="T96" fmla="*/ 243181269 w 5280"/>
              <a:gd name="T97" fmla="*/ 141474430 h 6084"/>
              <a:gd name="T98" fmla="*/ 243181269 w 5280"/>
              <a:gd name="T99" fmla="*/ 102355550 h 6084"/>
              <a:gd name="T100" fmla="*/ 351381545 w 5280"/>
              <a:gd name="T101" fmla="*/ 61079924 h 6084"/>
              <a:gd name="T102" fmla="*/ 438098850 w 5280"/>
              <a:gd name="T103" fmla="*/ 79609837 h 6084"/>
              <a:gd name="T104" fmla="*/ 375611450 w 5280"/>
              <a:gd name="T105" fmla="*/ 80982539 h 6084"/>
              <a:gd name="T106" fmla="*/ 459876315 w 5280"/>
              <a:gd name="T107" fmla="*/ 219417549 h 60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280" h="6084">
                <a:moveTo>
                  <a:pt x="324" y="1940"/>
                </a:moveTo>
                <a:lnTo>
                  <a:pt x="969" y="1940"/>
                </a:lnTo>
                <a:lnTo>
                  <a:pt x="986" y="1940"/>
                </a:lnTo>
                <a:lnTo>
                  <a:pt x="1002" y="1942"/>
                </a:lnTo>
                <a:lnTo>
                  <a:pt x="1018" y="1943"/>
                </a:lnTo>
                <a:lnTo>
                  <a:pt x="1034" y="1947"/>
                </a:lnTo>
                <a:lnTo>
                  <a:pt x="1049" y="1950"/>
                </a:lnTo>
                <a:lnTo>
                  <a:pt x="1065" y="1955"/>
                </a:lnTo>
                <a:lnTo>
                  <a:pt x="1080" y="1960"/>
                </a:lnTo>
                <a:lnTo>
                  <a:pt x="1094" y="1966"/>
                </a:lnTo>
                <a:lnTo>
                  <a:pt x="1109" y="1972"/>
                </a:lnTo>
                <a:lnTo>
                  <a:pt x="1122" y="1979"/>
                </a:lnTo>
                <a:lnTo>
                  <a:pt x="1136" y="1987"/>
                </a:lnTo>
                <a:lnTo>
                  <a:pt x="1149" y="1996"/>
                </a:lnTo>
                <a:lnTo>
                  <a:pt x="1162" y="2005"/>
                </a:lnTo>
                <a:lnTo>
                  <a:pt x="1174" y="2014"/>
                </a:lnTo>
                <a:lnTo>
                  <a:pt x="1185" y="2025"/>
                </a:lnTo>
                <a:lnTo>
                  <a:pt x="1197" y="2035"/>
                </a:lnTo>
                <a:lnTo>
                  <a:pt x="1208" y="2046"/>
                </a:lnTo>
                <a:lnTo>
                  <a:pt x="1218" y="2058"/>
                </a:lnTo>
                <a:lnTo>
                  <a:pt x="1228" y="2071"/>
                </a:lnTo>
                <a:lnTo>
                  <a:pt x="1237" y="2083"/>
                </a:lnTo>
                <a:lnTo>
                  <a:pt x="1245" y="2096"/>
                </a:lnTo>
                <a:lnTo>
                  <a:pt x="1252" y="2110"/>
                </a:lnTo>
                <a:lnTo>
                  <a:pt x="1260" y="2123"/>
                </a:lnTo>
                <a:lnTo>
                  <a:pt x="1266" y="2137"/>
                </a:lnTo>
                <a:lnTo>
                  <a:pt x="1272" y="2152"/>
                </a:lnTo>
                <a:lnTo>
                  <a:pt x="1277" y="2168"/>
                </a:lnTo>
                <a:lnTo>
                  <a:pt x="1281" y="2182"/>
                </a:lnTo>
                <a:lnTo>
                  <a:pt x="1285" y="2198"/>
                </a:lnTo>
                <a:lnTo>
                  <a:pt x="1288" y="2214"/>
                </a:lnTo>
                <a:lnTo>
                  <a:pt x="1290" y="2230"/>
                </a:lnTo>
                <a:lnTo>
                  <a:pt x="1291" y="2247"/>
                </a:lnTo>
                <a:lnTo>
                  <a:pt x="1291" y="2263"/>
                </a:lnTo>
                <a:lnTo>
                  <a:pt x="1291" y="5761"/>
                </a:lnTo>
                <a:lnTo>
                  <a:pt x="1291" y="5778"/>
                </a:lnTo>
                <a:lnTo>
                  <a:pt x="1290" y="5794"/>
                </a:lnTo>
                <a:lnTo>
                  <a:pt x="1288" y="5810"/>
                </a:lnTo>
                <a:lnTo>
                  <a:pt x="1285" y="5827"/>
                </a:lnTo>
                <a:lnTo>
                  <a:pt x="1281" y="5842"/>
                </a:lnTo>
                <a:lnTo>
                  <a:pt x="1277" y="5857"/>
                </a:lnTo>
                <a:lnTo>
                  <a:pt x="1272" y="5872"/>
                </a:lnTo>
                <a:lnTo>
                  <a:pt x="1266" y="5887"/>
                </a:lnTo>
                <a:lnTo>
                  <a:pt x="1260" y="5901"/>
                </a:lnTo>
                <a:lnTo>
                  <a:pt x="1252" y="5915"/>
                </a:lnTo>
                <a:lnTo>
                  <a:pt x="1245" y="5928"/>
                </a:lnTo>
                <a:lnTo>
                  <a:pt x="1237" y="5941"/>
                </a:lnTo>
                <a:lnTo>
                  <a:pt x="1228" y="5954"/>
                </a:lnTo>
                <a:lnTo>
                  <a:pt x="1218" y="5966"/>
                </a:lnTo>
                <a:lnTo>
                  <a:pt x="1208" y="5978"/>
                </a:lnTo>
                <a:lnTo>
                  <a:pt x="1197" y="5989"/>
                </a:lnTo>
                <a:lnTo>
                  <a:pt x="1185" y="5999"/>
                </a:lnTo>
                <a:lnTo>
                  <a:pt x="1174" y="6010"/>
                </a:lnTo>
                <a:lnTo>
                  <a:pt x="1162" y="6019"/>
                </a:lnTo>
                <a:lnTo>
                  <a:pt x="1149" y="6028"/>
                </a:lnTo>
                <a:lnTo>
                  <a:pt x="1136" y="6037"/>
                </a:lnTo>
                <a:lnTo>
                  <a:pt x="1122" y="6045"/>
                </a:lnTo>
                <a:lnTo>
                  <a:pt x="1109" y="6052"/>
                </a:lnTo>
                <a:lnTo>
                  <a:pt x="1094" y="6058"/>
                </a:lnTo>
                <a:lnTo>
                  <a:pt x="1080" y="6064"/>
                </a:lnTo>
                <a:lnTo>
                  <a:pt x="1065" y="6070"/>
                </a:lnTo>
                <a:lnTo>
                  <a:pt x="1049" y="6074"/>
                </a:lnTo>
                <a:lnTo>
                  <a:pt x="1034" y="6077"/>
                </a:lnTo>
                <a:lnTo>
                  <a:pt x="1018" y="6081"/>
                </a:lnTo>
                <a:lnTo>
                  <a:pt x="1002" y="6082"/>
                </a:lnTo>
                <a:lnTo>
                  <a:pt x="986" y="6084"/>
                </a:lnTo>
                <a:lnTo>
                  <a:pt x="969" y="6084"/>
                </a:lnTo>
                <a:lnTo>
                  <a:pt x="324" y="6084"/>
                </a:lnTo>
                <a:lnTo>
                  <a:pt x="307" y="6084"/>
                </a:lnTo>
                <a:lnTo>
                  <a:pt x="290" y="6082"/>
                </a:lnTo>
                <a:lnTo>
                  <a:pt x="275" y="6081"/>
                </a:lnTo>
                <a:lnTo>
                  <a:pt x="259" y="6077"/>
                </a:lnTo>
                <a:lnTo>
                  <a:pt x="243" y="6074"/>
                </a:lnTo>
                <a:lnTo>
                  <a:pt x="228" y="6070"/>
                </a:lnTo>
                <a:lnTo>
                  <a:pt x="212" y="6064"/>
                </a:lnTo>
                <a:lnTo>
                  <a:pt x="198" y="6058"/>
                </a:lnTo>
                <a:lnTo>
                  <a:pt x="184" y="6052"/>
                </a:lnTo>
                <a:lnTo>
                  <a:pt x="170" y="6045"/>
                </a:lnTo>
                <a:lnTo>
                  <a:pt x="157" y="6037"/>
                </a:lnTo>
                <a:lnTo>
                  <a:pt x="143" y="6028"/>
                </a:lnTo>
                <a:lnTo>
                  <a:pt x="131" y="6019"/>
                </a:lnTo>
                <a:lnTo>
                  <a:pt x="119" y="6010"/>
                </a:lnTo>
                <a:lnTo>
                  <a:pt x="106" y="5999"/>
                </a:lnTo>
                <a:lnTo>
                  <a:pt x="95" y="5989"/>
                </a:lnTo>
                <a:lnTo>
                  <a:pt x="85" y="5978"/>
                </a:lnTo>
                <a:lnTo>
                  <a:pt x="75" y="5966"/>
                </a:lnTo>
                <a:lnTo>
                  <a:pt x="65" y="5954"/>
                </a:lnTo>
                <a:lnTo>
                  <a:pt x="56" y="5941"/>
                </a:lnTo>
                <a:lnTo>
                  <a:pt x="47" y="5928"/>
                </a:lnTo>
                <a:lnTo>
                  <a:pt x="39" y="5915"/>
                </a:lnTo>
                <a:lnTo>
                  <a:pt x="33" y="5901"/>
                </a:lnTo>
                <a:lnTo>
                  <a:pt x="26" y="5887"/>
                </a:lnTo>
                <a:lnTo>
                  <a:pt x="21" y="5872"/>
                </a:lnTo>
                <a:lnTo>
                  <a:pt x="15" y="5857"/>
                </a:lnTo>
                <a:lnTo>
                  <a:pt x="11" y="5842"/>
                </a:lnTo>
                <a:lnTo>
                  <a:pt x="7" y="5827"/>
                </a:lnTo>
                <a:lnTo>
                  <a:pt x="5" y="5810"/>
                </a:lnTo>
                <a:lnTo>
                  <a:pt x="3" y="5794"/>
                </a:lnTo>
                <a:lnTo>
                  <a:pt x="2" y="5778"/>
                </a:lnTo>
                <a:lnTo>
                  <a:pt x="0" y="5761"/>
                </a:lnTo>
                <a:lnTo>
                  <a:pt x="0" y="2263"/>
                </a:lnTo>
                <a:lnTo>
                  <a:pt x="2" y="2247"/>
                </a:lnTo>
                <a:lnTo>
                  <a:pt x="3" y="2230"/>
                </a:lnTo>
                <a:lnTo>
                  <a:pt x="5" y="2214"/>
                </a:lnTo>
                <a:lnTo>
                  <a:pt x="7" y="2198"/>
                </a:lnTo>
                <a:lnTo>
                  <a:pt x="11" y="2182"/>
                </a:lnTo>
                <a:lnTo>
                  <a:pt x="15" y="2168"/>
                </a:lnTo>
                <a:lnTo>
                  <a:pt x="21" y="2152"/>
                </a:lnTo>
                <a:lnTo>
                  <a:pt x="26" y="2137"/>
                </a:lnTo>
                <a:lnTo>
                  <a:pt x="33" y="2123"/>
                </a:lnTo>
                <a:lnTo>
                  <a:pt x="39" y="2110"/>
                </a:lnTo>
                <a:lnTo>
                  <a:pt x="47" y="2096"/>
                </a:lnTo>
                <a:lnTo>
                  <a:pt x="56" y="2083"/>
                </a:lnTo>
                <a:lnTo>
                  <a:pt x="65" y="2071"/>
                </a:lnTo>
                <a:lnTo>
                  <a:pt x="75" y="2058"/>
                </a:lnTo>
                <a:lnTo>
                  <a:pt x="85" y="2046"/>
                </a:lnTo>
                <a:lnTo>
                  <a:pt x="95" y="2035"/>
                </a:lnTo>
                <a:lnTo>
                  <a:pt x="106" y="2025"/>
                </a:lnTo>
                <a:lnTo>
                  <a:pt x="119" y="2014"/>
                </a:lnTo>
                <a:lnTo>
                  <a:pt x="131" y="2005"/>
                </a:lnTo>
                <a:lnTo>
                  <a:pt x="143" y="1996"/>
                </a:lnTo>
                <a:lnTo>
                  <a:pt x="157" y="1987"/>
                </a:lnTo>
                <a:lnTo>
                  <a:pt x="170" y="1979"/>
                </a:lnTo>
                <a:lnTo>
                  <a:pt x="184" y="1972"/>
                </a:lnTo>
                <a:lnTo>
                  <a:pt x="198" y="1966"/>
                </a:lnTo>
                <a:lnTo>
                  <a:pt x="212" y="1960"/>
                </a:lnTo>
                <a:lnTo>
                  <a:pt x="228" y="1955"/>
                </a:lnTo>
                <a:lnTo>
                  <a:pt x="243" y="1950"/>
                </a:lnTo>
                <a:lnTo>
                  <a:pt x="259" y="1947"/>
                </a:lnTo>
                <a:lnTo>
                  <a:pt x="275" y="1943"/>
                </a:lnTo>
                <a:lnTo>
                  <a:pt x="290" y="1942"/>
                </a:lnTo>
                <a:lnTo>
                  <a:pt x="307" y="1940"/>
                </a:lnTo>
                <a:lnTo>
                  <a:pt x="324" y="1940"/>
                </a:lnTo>
                <a:close/>
                <a:moveTo>
                  <a:pt x="1510" y="2238"/>
                </a:moveTo>
                <a:lnTo>
                  <a:pt x="1915" y="2238"/>
                </a:lnTo>
                <a:lnTo>
                  <a:pt x="1915" y="145"/>
                </a:lnTo>
                <a:lnTo>
                  <a:pt x="1915" y="0"/>
                </a:lnTo>
                <a:lnTo>
                  <a:pt x="2059" y="0"/>
                </a:lnTo>
                <a:lnTo>
                  <a:pt x="4107" y="0"/>
                </a:lnTo>
                <a:lnTo>
                  <a:pt x="4176" y="0"/>
                </a:lnTo>
                <a:lnTo>
                  <a:pt x="4220" y="53"/>
                </a:lnTo>
                <a:lnTo>
                  <a:pt x="4946" y="942"/>
                </a:lnTo>
                <a:lnTo>
                  <a:pt x="4978" y="983"/>
                </a:lnTo>
                <a:lnTo>
                  <a:pt x="4978" y="1033"/>
                </a:lnTo>
                <a:lnTo>
                  <a:pt x="4978" y="2238"/>
                </a:lnTo>
                <a:lnTo>
                  <a:pt x="5280" y="2238"/>
                </a:lnTo>
                <a:lnTo>
                  <a:pt x="5280" y="5793"/>
                </a:lnTo>
                <a:lnTo>
                  <a:pt x="1510" y="5793"/>
                </a:lnTo>
                <a:lnTo>
                  <a:pt x="1510" y="2238"/>
                </a:lnTo>
                <a:close/>
                <a:moveTo>
                  <a:pt x="2121" y="2651"/>
                </a:moveTo>
                <a:lnTo>
                  <a:pt x="2121" y="3528"/>
                </a:lnTo>
                <a:lnTo>
                  <a:pt x="3968" y="3528"/>
                </a:lnTo>
                <a:lnTo>
                  <a:pt x="3968" y="2651"/>
                </a:lnTo>
                <a:lnTo>
                  <a:pt x="2121" y="2651"/>
                </a:lnTo>
                <a:close/>
                <a:moveTo>
                  <a:pt x="3509" y="5141"/>
                </a:moveTo>
                <a:lnTo>
                  <a:pt x="3509" y="5424"/>
                </a:lnTo>
                <a:lnTo>
                  <a:pt x="3968" y="5424"/>
                </a:lnTo>
                <a:lnTo>
                  <a:pt x="3968" y="5141"/>
                </a:lnTo>
                <a:lnTo>
                  <a:pt x="3509" y="5141"/>
                </a:lnTo>
                <a:close/>
                <a:moveTo>
                  <a:pt x="2803" y="5141"/>
                </a:moveTo>
                <a:lnTo>
                  <a:pt x="2803" y="5424"/>
                </a:lnTo>
                <a:lnTo>
                  <a:pt x="3262" y="5424"/>
                </a:lnTo>
                <a:lnTo>
                  <a:pt x="3262" y="5141"/>
                </a:lnTo>
                <a:lnTo>
                  <a:pt x="2803" y="5141"/>
                </a:lnTo>
                <a:close/>
                <a:moveTo>
                  <a:pt x="2121" y="5141"/>
                </a:moveTo>
                <a:lnTo>
                  <a:pt x="2121" y="5424"/>
                </a:lnTo>
                <a:lnTo>
                  <a:pt x="2581" y="5424"/>
                </a:lnTo>
                <a:lnTo>
                  <a:pt x="2581" y="5141"/>
                </a:lnTo>
                <a:lnTo>
                  <a:pt x="2121" y="5141"/>
                </a:lnTo>
                <a:close/>
                <a:moveTo>
                  <a:pt x="3509" y="4704"/>
                </a:moveTo>
                <a:lnTo>
                  <a:pt x="3509" y="4987"/>
                </a:lnTo>
                <a:lnTo>
                  <a:pt x="3968" y="4987"/>
                </a:lnTo>
                <a:lnTo>
                  <a:pt x="3968" y="4704"/>
                </a:lnTo>
                <a:lnTo>
                  <a:pt x="3509" y="4704"/>
                </a:lnTo>
                <a:close/>
                <a:moveTo>
                  <a:pt x="2803" y="4704"/>
                </a:moveTo>
                <a:lnTo>
                  <a:pt x="2803" y="4987"/>
                </a:lnTo>
                <a:lnTo>
                  <a:pt x="3262" y="4987"/>
                </a:lnTo>
                <a:lnTo>
                  <a:pt x="3262" y="4704"/>
                </a:lnTo>
                <a:lnTo>
                  <a:pt x="2803" y="4704"/>
                </a:lnTo>
                <a:close/>
                <a:moveTo>
                  <a:pt x="2121" y="4704"/>
                </a:moveTo>
                <a:lnTo>
                  <a:pt x="2121" y="4987"/>
                </a:lnTo>
                <a:lnTo>
                  <a:pt x="2581" y="4987"/>
                </a:lnTo>
                <a:lnTo>
                  <a:pt x="2581" y="4704"/>
                </a:lnTo>
                <a:lnTo>
                  <a:pt x="2121" y="4704"/>
                </a:lnTo>
                <a:close/>
                <a:moveTo>
                  <a:pt x="3509" y="4256"/>
                </a:moveTo>
                <a:lnTo>
                  <a:pt x="3509" y="4539"/>
                </a:lnTo>
                <a:lnTo>
                  <a:pt x="3968" y="4539"/>
                </a:lnTo>
                <a:lnTo>
                  <a:pt x="3968" y="4256"/>
                </a:lnTo>
                <a:lnTo>
                  <a:pt x="3509" y="4256"/>
                </a:lnTo>
                <a:close/>
                <a:moveTo>
                  <a:pt x="2803" y="4256"/>
                </a:moveTo>
                <a:lnTo>
                  <a:pt x="2803" y="4539"/>
                </a:lnTo>
                <a:lnTo>
                  <a:pt x="3262" y="4539"/>
                </a:lnTo>
                <a:lnTo>
                  <a:pt x="3262" y="4256"/>
                </a:lnTo>
                <a:lnTo>
                  <a:pt x="2803" y="4256"/>
                </a:lnTo>
                <a:close/>
                <a:moveTo>
                  <a:pt x="2121" y="4256"/>
                </a:moveTo>
                <a:lnTo>
                  <a:pt x="2121" y="4539"/>
                </a:lnTo>
                <a:lnTo>
                  <a:pt x="2581" y="4539"/>
                </a:lnTo>
                <a:lnTo>
                  <a:pt x="2581" y="4256"/>
                </a:lnTo>
                <a:lnTo>
                  <a:pt x="2121" y="4256"/>
                </a:lnTo>
                <a:close/>
                <a:moveTo>
                  <a:pt x="3509" y="3819"/>
                </a:moveTo>
                <a:lnTo>
                  <a:pt x="3509" y="4102"/>
                </a:lnTo>
                <a:lnTo>
                  <a:pt x="3968" y="4102"/>
                </a:lnTo>
                <a:lnTo>
                  <a:pt x="3968" y="3819"/>
                </a:lnTo>
                <a:lnTo>
                  <a:pt x="3509" y="3819"/>
                </a:lnTo>
                <a:close/>
                <a:moveTo>
                  <a:pt x="2803" y="3819"/>
                </a:moveTo>
                <a:lnTo>
                  <a:pt x="2803" y="4102"/>
                </a:lnTo>
                <a:lnTo>
                  <a:pt x="3262" y="4102"/>
                </a:lnTo>
                <a:lnTo>
                  <a:pt x="3262" y="3819"/>
                </a:lnTo>
                <a:lnTo>
                  <a:pt x="2803" y="3819"/>
                </a:lnTo>
                <a:close/>
                <a:moveTo>
                  <a:pt x="2121" y="3819"/>
                </a:moveTo>
                <a:lnTo>
                  <a:pt x="2121" y="4102"/>
                </a:lnTo>
                <a:lnTo>
                  <a:pt x="2581" y="4102"/>
                </a:lnTo>
                <a:lnTo>
                  <a:pt x="2581" y="3819"/>
                </a:lnTo>
                <a:lnTo>
                  <a:pt x="2121" y="3819"/>
                </a:lnTo>
                <a:close/>
                <a:moveTo>
                  <a:pt x="2479" y="1864"/>
                </a:moveTo>
                <a:lnTo>
                  <a:pt x="2479" y="2048"/>
                </a:lnTo>
                <a:lnTo>
                  <a:pt x="4341" y="2048"/>
                </a:lnTo>
                <a:lnTo>
                  <a:pt x="4341" y="1864"/>
                </a:lnTo>
                <a:lnTo>
                  <a:pt x="2479" y="1864"/>
                </a:lnTo>
                <a:close/>
                <a:moveTo>
                  <a:pt x="2479" y="1443"/>
                </a:moveTo>
                <a:lnTo>
                  <a:pt x="2479" y="1627"/>
                </a:lnTo>
                <a:lnTo>
                  <a:pt x="4341" y="1627"/>
                </a:lnTo>
                <a:lnTo>
                  <a:pt x="4341" y="1443"/>
                </a:lnTo>
                <a:lnTo>
                  <a:pt x="2479" y="1443"/>
                </a:lnTo>
                <a:close/>
                <a:moveTo>
                  <a:pt x="2479" y="1044"/>
                </a:moveTo>
                <a:lnTo>
                  <a:pt x="2479" y="1228"/>
                </a:lnTo>
                <a:lnTo>
                  <a:pt x="3582" y="1228"/>
                </a:lnTo>
                <a:lnTo>
                  <a:pt x="3582" y="1044"/>
                </a:lnTo>
                <a:lnTo>
                  <a:pt x="2479" y="1044"/>
                </a:lnTo>
                <a:close/>
                <a:moveTo>
                  <a:pt x="2479" y="623"/>
                </a:moveTo>
                <a:lnTo>
                  <a:pt x="2479" y="807"/>
                </a:lnTo>
                <a:lnTo>
                  <a:pt x="3582" y="807"/>
                </a:lnTo>
                <a:lnTo>
                  <a:pt x="3582" y="623"/>
                </a:lnTo>
                <a:lnTo>
                  <a:pt x="2479" y="623"/>
                </a:lnTo>
                <a:close/>
                <a:moveTo>
                  <a:pt x="4167" y="447"/>
                </a:moveTo>
                <a:lnTo>
                  <a:pt x="4141" y="656"/>
                </a:lnTo>
                <a:lnTo>
                  <a:pt x="4466" y="812"/>
                </a:lnTo>
                <a:lnTo>
                  <a:pt x="4167" y="447"/>
                </a:lnTo>
                <a:close/>
                <a:moveTo>
                  <a:pt x="4688" y="1238"/>
                </a:moveTo>
                <a:lnTo>
                  <a:pt x="3922" y="871"/>
                </a:lnTo>
                <a:lnTo>
                  <a:pt x="3829" y="826"/>
                </a:lnTo>
                <a:lnTo>
                  <a:pt x="3842" y="722"/>
                </a:lnTo>
                <a:lnTo>
                  <a:pt x="3897" y="289"/>
                </a:lnTo>
                <a:lnTo>
                  <a:pt x="2203" y="289"/>
                </a:lnTo>
                <a:lnTo>
                  <a:pt x="2203" y="2238"/>
                </a:lnTo>
                <a:lnTo>
                  <a:pt x="4688" y="2238"/>
                </a:lnTo>
                <a:lnTo>
                  <a:pt x="4688" y="1238"/>
                </a:lnTo>
                <a:close/>
              </a:path>
            </a:pathLst>
          </a:custGeom>
          <a:solidFill>
            <a:srgbClr val="FEFFFF"/>
          </a:solidFill>
          <a:ln>
            <a:noFill/>
          </a:ln>
        </p:spPr>
        <p:txBody>
          <a:bodyPr/>
          <a:lstStyle/>
          <a:p>
            <a:endParaRPr lang="zh-CN" altLang="en-US">
              <a:ea typeface="Calibri" panose="020F0502020204030204" pitchFamily="34" charset="0"/>
              <a:cs typeface="Calibri" panose="020F0502020204030204" pitchFamily="34" charset="0"/>
            </a:endParaRPr>
          </a:p>
        </p:txBody>
      </p:sp>
      <p:sp>
        <p:nvSpPr>
          <p:cNvPr id="32" name="KSO_Shape"/>
          <p:cNvSpPr/>
          <p:nvPr/>
        </p:nvSpPr>
        <p:spPr bwMode="auto">
          <a:xfrm>
            <a:off x="8721698" y="1742067"/>
            <a:ext cx="323883" cy="328518"/>
          </a:xfrm>
          <a:custGeom>
            <a:avLst/>
            <a:gdLst>
              <a:gd name="T0" fmla="*/ 1575136 w 3826"/>
              <a:gd name="T1" fmla="*/ 952579 h 3884"/>
              <a:gd name="T2" fmla="*/ 1648376 w 3826"/>
              <a:gd name="T3" fmla="*/ 1177860 h 3884"/>
              <a:gd name="T4" fmla="*/ 1354950 w 3826"/>
              <a:gd name="T5" fmla="*/ 1470819 h 3884"/>
              <a:gd name="T6" fmla="*/ 1428654 w 3826"/>
              <a:gd name="T7" fmla="*/ 1177860 h 3884"/>
              <a:gd name="T8" fmla="*/ 1493088 w 3826"/>
              <a:gd name="T9" fmla="*/ 592407 h 3884"/>
              <a:gd name="T10" fmla="*/ 1598313 w 3826"/>
              <a:gd name="T11" fmla="*/ 278125 h 3884"/>
              <a:gd name="T12" fmla="*/ 1616391 w 3826"/>
              <a:gd name="T13" fmla="*/ 626709 h 3884"/>
              <a:gd name="T14" fmla="*/ 73704 w 3826"/>
              <a:gd name="T15" fmla="*/ 1800397 h 3884"/>
              <a:gd name="T16" fmla="*/ 0 w 3826"/>
              <a:gd name="T17" fmla="*/ 1727157 h 3884"/>
              <a:gd name="T18" fmla="*/ 2318 w 3826"/>
              <a:gd name="T19" fmla="*/ 298985 h 3884"/>
              <a:gd name="T20" fmla="*/ 1309059 w 3826"/>
              <a:gd name="T21" fmla="*/ 298985 h 3884"/>
              <a:gd name="T22" fmla="*/ 1318794 w 3826"/>
              <a:gd name="T23" fmla="*/ 1727157 h 3884"/>
              <a:gd name="T24" fmla="*/ 1245553 w 3826"/>
              <a:gd name="T25" fmla="*/ 1800397 h 3884"/>
              <a:gd name="T26" fmla="*/ 988748 w 3826"/>
              <a:gd name="T27" fmla="*/ 1324339 h 3884"/>
              <a:gd name="T28" fmla="*/ 230383 w 3826"/>
              <a:gd name="T29" fmla="*/ 1580678 h 3884"/>
              <a:gd name="T30" fmla="*/ 1135692 w 3826"/>
              <a:gd name="T31" fmla="*/ 921521 h 3884"/>
              <a:gd name="T32" fmla="*/ 1135692 w 3826"/>
              <a:gd name="T33" fmla="*/ 665183 h 3884"/>
              <a:gd name="T34" fmla="*/ 1135692 w 3826"/>
              <a:gd name="T35" fmla="*/ 518703 h 3884"/>
              <a:gd name="T36" fmla="*/ 293426 w 3826"/>
              <a:gd name="T37" fmla="*/ 408844 h 3884"/>
              <a:gd name="T38" fmla="*/ 183101 w 3826"/>
              <a:gd name="T39" fmla="*/ 591943 h 3884"/>
              <a:gd name="T40" fmla="*/ 183101 w 3826"/>
              <a:gd name="T41" fmla="*/ 848282 h 3884"/>
              <a:gd name="T42" fmla="*/ 183101 w 3826"/>
              <a:gd name="T43" fmla="*/ 994761 h 3884"/>
              <a:gd name="T44" fmla="*/ 1025831 w 3826"/>
              <a:gd name="T45" fmla="*/ 1104621 h 3884"/>
              <a:gd name="T46" fmla="*/ 1135692 w 3826"/>
              <a:gd name="T47" fmla="*/ 921521 h 3884"/>
              <a:gd name="T48" fmla="*/ 842730 w 3826"/>
              <a:gd name="T49" fmla="*/ 921521 h 3884"/>
              <a:gd name="T50" fmla="*/ 1061988 w 3826"/>
              <a:gd name="T51" fmla="*/ 1031381 h 3884"/>
              <a:gd name="T52" fmla="*/ 842730 w 3826"/>
              <a:gd name="T53" fmla="*/ 665183 h 3884"/>
              <a:gd name="T54" fmla="*/ 1061988 w 3826"/>
              <a:gd name="T55" fmla="*/ 848282 h 3884"/>
              <a:gd name="T56" fmla="*/ 842730 w 3826"/>
              <a:gd name="T57" fmla="*/ 665183 h 3884"/>
              <a:gd name="T58" fmla="*/ 1061988 w 3826"/>
              <a:gd name="T59" fmla="*/ 482084 h 3884"/>
              <a:gd name="T60" fmla="*/ 842730 w 3826"/>
              <a:gd name="T61" fmla="*/ 591943 h 3884"/>
              <a:gd name="T62" fmla="*/ 549304 w 3826"/>
              <a:gd name="T63" fmla="*/ 591943 h 3884"/>
              <a:gd name="T64" fmla="*/ 769489 w 3826"/>
              <a:gd name="T65" fmla="*/ 482084 h 3884"/>
              <a:gd name="T66" fmla="*/ 549304 w 3826"/>
              <a:gd name="T67" fmla="*/ 591943 h 3884"/>
              <a:gd name="T68" fmla="*/ 256805 w 3826"/>
              <a:gd name="T69" fmla="*/ 482084 h 3884"/>
              <a:gd name="T70" fmla="*/ 476527 w 3826"/>
              <a:gd name="T71" fmla="*/ 591943 h 3884"/>
              <a:gd name="T72" fmla="*/ 476527 w 3826"/>
              <a:gd name="T73" fmla="*/ 848282 h 3884"/>
              <a:gd name="T74" fmla="*/ 256805 w 3826"/>
              <a:gd name="T75" fmla="*/ 665183 h 3884"/>
              <a:gd name="T76" fmla="*/ 476527 w 3826"/>
              <a:gd name="T77" fmla="*/ 848282 h 3884"/>
              <a:gd name="T78" fmla="*/ 256805 w 3826"/>
              <a:gd name="T79" fmla="*/ 1031381 h 3884"/>
              <a:gd name="T80" fmla="*/ 476527 w 3826"/>
              <a:gd name="T81" fmla="*/ 921521 h 3884"/>
              <a:gd name="T82" fmla="*/ 769489 w 3826"/>
              <a:gd name="T83" fmla="*/ 665183 h 3884"/>
              <a:gd name="T84" fmla="*/ 549304 w 3826"/>
              <a:gd name="T85" fmla="*/ 848282 h 3884"/>
              <a:gd name="T86" fmla="*/ 769489 w 3826"/>
              <a:gd name="T87" fmla="*/ 665183 h 3884"/>
              <a:gd name="T88" fmla="*/ 769489 w 3826"/>
              <a:gd name="T89" fmla="*/ 1031381 h 3884"/>
              <a:gd name="T90" fmla="*/ 549304 w 3826"/>
              <a:gd name="T91" fmla="*/ 921521 h 388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826" h="3884">
                <a:moveTo>
                  <a:pt x="3487" y="1352"/>
                </a:moveTo>
                <a:cubicBezTo>
                  <a:pt x="3417" y="1510"/>
                  <a:pt x="3401" y="1849"/>
                  <a:pt x="3398" y="2055"/>
                </a:cubicBezTo>
                <a:cubicBezTo>
                  <a:pt x="3398" y="2541"/>
                  <a:pt x="3398" y="2541"/>
                  <a:pt x="3398" y="2541"/>
                </a:cubicBezTo>
                <a:cubicBezTo>
                  <a:pt x="3556" y="2541"/>
                  <a:pt x="3556" y="2541"/>
                  <a:pt x="3556" y="2541"/>
                </a:cubicBezTo>
                <a:cubicBezTo>
                  <a:pt x="3556" y="3173"/>
                  <a:pt x="3556" y="3173"/>
                  <a:pt x="3556" y="3173"/>
                </a:cubicBezTo>
                <a:cubicBezTo>
                  <a:pt x="2923" y="3173"/>
                  <a:pt x="2923" y="3173"/>
                  <a:pt x="2923" y="3173"/>
                </a:cubicBezTo>
                <a:cubicBezTo>
                  <a:pt x="2923" y="2541"/>
                  <a:pt x="2923" y="2541"/>
                  <a:pt x="2923" y="2541"/>
                </a:cubicBezTo>
                <a:cubicBezTo>
                  <a:pt x="3082" y="2541"/>
                  <a:pt x="3082" y="2541"/>
                  <a:pt x="3082" y="2541"/>
                </a:cubicBezTo>
                <a:cubicBezTo>
                  <a:pt x="3082" y="2225"/>
                  <a:pt x="3082" y="2225"/>
                  <a:pt x="3082" y="2225"/>
                </a:cubicBezTo>
                <a:cubicBezTo>
                  <a:pt x="3082" y="2225"/>
                  <a:pt x="3043" y="1389"/>
                  <a:pt x="3221" y="1278"/>
                </a:cubicBezTo>
                <a:cubicBezTo>
                  <a:pt x="3130" y="1209"/>
                  <a:pt x="3070" y="1101"/>
                  <a:pt x="3070" y="978"/>
                </a:cubicBezTo>
                <a:cubicBezTo>
                  <a:pt x="3070" y="769"/>
                  <a:pt x="3240" y="600"/>
                  <a:pt x="3448" y="600"/>
                </a:cubicBezTo>
                <a:cubicBezTo>
                  <a:pt x="3657" y="600"/>
                  <a:pt x="3826" y="769"/>
                  <a:pt x="3826" y="978"/>
                </a:cubicBezTo>
                <a:cubicBezTo>
                  <a:pt x="3826" y="1173"/>
                  <a:pt x="3677" y="1332"/>
                  <a:pt x="3487" y="1352"/>
                </a:cubicBezTo>
                <a:close/>
                <a:moveTo>
                  <a:pt x="2687" y="3884"/>
                </a:moveTo>
                <a:cubicBezTo>
                  <a:pt x="159" y="3884"/>
                  <a:pt x="159" y="3884"/>
                  <a:pt x="159" y="3884"/>
                </a:cubicBezTo>
                <a:cubicBezTo>
                  <a:pt x="159" y="3726"/>
                  <a:pt x="159" y="3726"/>
                  <a:pt x="159" y="3726"/>
                </a:cubicBezTo>
                <a:cubicBezTo>
                  <a:pt x="0" y="3726"/>
                  <a:pt x="0" y="3726"/>
                  <a:pt x="0" y="3726"/>
                </a:cubicBezTo>
                <a:cubicBezTo>
                  <a:pt x="0" y="645"/>
                  <a:pt x="0" y="645"/>
                  <a:pt x="0" y="645"/>
                </a:cubicBezTo>
                <a:cubicBezTo>
                  <a:pt x="5" y="645"/>
                  <a:pt x="5" y="645"/>
                  <a:pt x="5" y="645"/>
                </a:cubicBezTo>
                <a:cubicBezTo>
                  <a:pt x="47" y="285"/>
                  <a:pt x="656" y="0"/>
                  <a:pt x="1403" y="0"/>
                </a:cubicBezTo>
                <a:cubicBezTo>
                  <a:pt x="2150" y="0"/>
                  <a:pt x="2780" y="285"/>
                  <a:pt x="2824" y="645"/>
                </a:cubicBezTo>
                <a:cubicBezTo>
                  <a:pt x="2845" y="645"/>
                  <a:pt x="2845" y="645"/>
                  <a:pt x="2845" y="645"/>
                </a:cubicBezTo>
                <a:cubicBezTo>
                  <a:pt x="2845" y="3726"/>
                  <a:pt x="2845" y="3726"/>
                  <a:pt x="2845" y="3726"/>
                </a:cubicBezTo>
                <a:cubicBezTo>
                  <a:pt x="2687" y="3726"/>
                  <a:pt x="2687" y="3726"/>
                  <a:pt x="2687" y="3726"/>
                </a:cubicBezTo>
                <a:lnTo>
                  <a:pt x="2687" y="3884"/>
                </a:lnTo>
                <a:close/>
                <a:moveTo>
                  <a:pt x="2416" y="3410"/>
                </a:moveTo>
                <a:cubicBezTo>
                  <a:pt x="2133" y="2857"/>
                  <a:pt x="2133" y="2857"/>
                  <a:pt x="2133" y="2857"/>
                </a:cubicBezTo>
                <a:cubicBezTo>
                  <a:pt x="779" y="2857"/>
                  <a:pt x="779" y="2857"/>
                  <a:pt x="779" y="2857"/>
                </a:cubicBezTo>
                <a:cubicBezTo>
                  <a:pt x="497" y="3410"/>
                  <a:pt x="497" y="3410"/>
                  <a:pt x="497" y="3410"/>
                </a:cubicBezTo>
                <a:lnTo>
                  <a:pt x="2416" y="3410"/>
                </a:lnTo>
                <a:close/>
                <a:moveTo>
                  <a:pt x="2450" y="1988"/>
                </a:moveTo>
                <a:cubicBezTo>
                  <a:pt x="2450" y="1830"/>
                  <a:pt x="2450" y="1830"/>
                  <a:pt x="2450" y="1830"/>
                </a:cubicBezTo>
                <a:cubicBezTo>
                  <a:pt x="2450" y="1435"/>
                  <a:pt x="2450" y="1435"/>
                  <a:pt x="2450" y="1435"/>
                </a:cubicBezTo>
                <a:cubicBezTo>
                  <a:pt x="2450" y="1277"/>
                  <a:pt x="2450" y="1277"/>
                  <a:pt x="2450" y="1277"/>
                </a:cubicBezTo>
                <a:cubicBezTo>
                  <a:pt x="2450" y="1119"/>
                  <a:pt x="2450" y="1119"/>
                  <a:pt x="2450" y="1119"/>
                </a:cubicBezTo>
                <a:cubicBezTo>
                  <a:pt x="2450" y="988"/>
                  <a:pt x="2344" y="882"/>
                  <a:pt x="2213" y="882"/>
                </a:cubicBezTo>
                <a:cubicBezTo>
                  <a:pt x="633" y="882"/>
                  <a:pt x="633" y="882"/>
                  <a:pt x="633" y="882"/>
                </a:cubicBezTo>
                <a:cubicBezTo>
                  <a:pt x="502" y="882"/>
                  <a:pt x="395" y="988"/>
                  <a:pt x="395" y="1119"/>
                </a:cubicBezTo>
                <a:cubicBezTo>
                  <a:pt x="395" y="1277"/>
                  <a:pt x="395" y="1277"/>
                  <a:pt x="395" y="1277"/>
                </a:cubicBezTo>
                <a:cubicBezTo>
                  <a:pt x="395" y="1435"/>
                  <a:pt x="395" y="1435"/>
                  <a:pt x="395" y="1435"/>
                </a:cubicBezTo>
                <a:cubicBezTo>
                  <a:pt x="395" y="1830"/>
                  <a:pt x="395" y="1830"/>
                  <a:pt x="395" y="1830"/>
                </a:cubicBezTo>
                <a:cubicBezTo>
                  <a:pt x="395" y="1988"/>
                  <a:pt x="395" y="1988"/>
                  <a:pt x="395" y="1988"/>
                </a:cubicBezTo>
                <a:cubicBezTo>
                  <a:pt x="395" y="2146"/>
                  <a:pt x="395" y="2146"/>
                  <a:pt x="395" y="2146"/>
                </a:cubicBezTo>
                <a:cubicBezTo>
                  <a:pt x="395" y="2277"/>
                  <a:pt x="502" y="2383"/>
                  <a:pt x="633" y="2383"/>
                </a:cubicBezTo>
                <a:cubicBezTo>
                  <a:pt x="2213" y="2383"/>
                  <a:pt x="2213" y="2383"/>
                  <a:pt x="2213" y="2383"/>
                </a:cubicBezTo>
                <a:cubicBezTo>
                  <a:pt x="2344" y="2383"/>
                  <a:pt x="2450" y="2277"/>
                  <a:pt x="2450" y="2146"/>
                </a:cubicBezTo>
                <a:lnTo>
                  <a:pt x="2450" y="1988"/>
                </a:lnTo>
                <a:close/>
                <a:moveTo>
                  <a:pt x="1818" y="2225"/>
                </a:moveTo>
                <a:cubicBezTo>
                  <a:pt x="1818" y="1988"/>
                  <a:pt x="1818" y="1988"/>
                  <a:pt x="1818" y="1988"/>
                </a:cubicBezTo>
                <a:cubicBezTo>
                  <a:pt x="2291" y="1988"/>
                  <a:pt x="2291" y="1988"/>
                  <a:pt x="2291" y="1988"/>
                </a:cubicBezTo>
                <a:cubicBezTo>
                  <a:pt x="2291" y="2225"/>
                  <a:pt x="2291" y="2225"/>
                  <a:pt x="2291" y="2225"/>
                </a:cubicBezTo>
                <a:lnTo>
                  <a:pt x="1818" y="2225"/>
                </a:lnTo>
                <a:close/>
                <a:moveTo>
                  <a:pt x="1818" y="1435"/>
                </a:moveTo>
                <a:cubicBezTo>
                  <a:pt x="2291" y="1435"/>
                  <a:pt x="2291" y="1435"/>
                  <a:pt x="2291" y="1435"/>
                </a:cubicBezTo>
                <a:cubicBezTo>
                  <a:pt x="2291" y="1830"/>
                  <a:pt x="2291" y="1830"/>
                  <a:pt x="2291" y="1830"/>
                </a:cubicBezTo>
                <a:cubicBezTo>
                  <a:pt x="1818" y="1830"/>
                  <a:pt x="1818" y="1830"/>
                  <a:pt x="1818" y="1830"/>
                </a:cubicBezTo>
                <a:lnTo>
                  <a:pt x="1818" y="1435"/>
                </a:lnTo>
                <a:close/>
                <a:moveTo>
                  <a:pt x="1818" y="1040"/>
                </a:moveTo>
                <a:cubicBezTo>
                  <a:pt x="2291" y="1040"/>
                  <a:pt x="2291" y="1040"/>
                  <a:pt x="2291" y="1040"/>
                </a:cubicBezTo>
                <a:cubicBezTo>
                  <a:pt x="2291" y="1277"/>
                  <a:pt x="2291" y="1277"/>
                  <a:pt x="2291" y="1277"/>
                </a:cubicBezTo>
                <a:cubicBezTo>
                  <a:pt x="1818" y="1277"/>
                  <a:pt x="1818" y="1277"/>
                  <a:pt x="1818" y="1277"/>
                </a:cubicBezTo>
                <a:lnTo>
                  <a:pt x="1818" y="1040"/>
                </a:lnTo>
                <a:close/>
                <a:moveTo>
                  <a:pt x="1185" y="1277"/>
                </a:moveTo>
                <a:cubicBezTo>
                  <a:pt x="1185" y="1040"/>
                  <a:pt x="1185" y="1040"/>
                  <a:pt x="1185" y="1040"/>
                </a:cubicBezTo>
                <a:cubicBezTo>
                  <a:pt x="1660" y="1040"/>
                  <a:pt x="1660" y="1040"/>
                  <a:pt x="1660" y="1040"/>
                </a:cubicBezTo>
                <a:cubicBezTo>
                  <a:pt x="1660" y="1277"/>
                  <a:pt x="1660" y="1277"/>
                  <a:pt x="1660" y="1277"/>
                </a:cubicBezTo>
                <a:lnTo>
                  <a:pt x="1185" y="1277"/>
                </a:lnTo>
                <a:close/>
                <a:moveTo>
                  <a:pt x="554" y="1277"/>
                </a:moveTo>
                <a:cubicBezTo>
                  <a:pt x="554" y="1040"/>
                  <a:pt x="554" y="1040"/>
                  <a:pt x="554" y="1040"/>
                </a:cubicBezTo>
                <a:cubicBezTo>
                  <a:pt x="1028" y="1040"/>
                  <a:pt x="1028" y="1040"/>
                  <a:pt x="1028" y="1040"/>
                </a:cubicBezTo>
                <a:cubicBezTo>
                  <a:pt x="1028" y="1277"/>
                  <a:pt x="1028" y="1277"/>
                  <a:pt x="1028" y="1277"/>
                </a:cubicBezTo>
                <a:lnTo>
                  <a:pt x="554" y="1277"/>
                </a:lnTo>
                <a:close/>
                <a:moveTo>
                  <a:pt x="1028" y="1830"/>
                </a:moveTo>
                <a:cubicBezTo>
                  <a:pt x="554" y="1830"/>
                  <a:pt x="554" y="1830"/>
                  <a:pt x="554" y="1830"/>
                </a:cubicBezTo>
                <a:cubicBezTo>
                  <a:pt x="554" y="1435"/>
                  <a:pt x="554" y="1435"/>
                  <a:pt x="554" y="1435"/>
                </a:cubicBezTo>
                <a:cubicBezTo>
                  <a:pt x="1028" y="1435"/>
                  <a:pt x="1028" y="1435"/>
                  <a:pt x="1028" y="1435"/>
                </a:cubicBezTo>
                <a:lnTo>
                  <a:pt x="1028" y="1830"/>
                </a:lnTo>
                <a:close/>
                <a:moveTo>
                  <a:pt x="1028" y="2225"/>
                </a:moveTo>
                <a:cubicBezTo>
                  <a:pt x="554" y="2225"/>
                  <a:pt x="554" y="2225"/>
                  <a:pt x="554" y="2225"/>
                </a:cubicBezTo>
                <a:cubicBezTo>
                  <a:pt x="554" y="1988"/>
                  <a:pt x="554" y="1988"/>
                  <a:pt x="554" y="1988"/>
                </a:cubicBezTo>
                <a:cubicBezTo>
                  <a:pt x="1028" y="1988"/>
                  <a:pt x="1028" y="1988"/>
                  <a:pt x="1028" y="1988"/>
                </a:cubicBezTo>
                <a:lnTo>
                  <a:pt x="1028" y="2225"/>
                </a:lnTo>
                <a:close/>
                <a:moveTo>
                  <a:pt x="1660" y="1435"/>
                </a:moveTo>
                <a:cubicBezTo>
                  <a:pt x="1660" y="1830"/>
                  <a:pt x="1660" y="1830"/>
                  <a:pt x="1660" y="1830"/>
                </a:cubicBezTo>
                <a:cubicBezTo>
                  <a:pt x="1185" y="1830"/>
                  <a:pt x="1185" y="1830"/>
                  <a:pt x="1185" y="1830"/>
                </a:cubicBezTo>
                <a:cubicBezTo>
                  <a:pt x="1185" y="1435"/>
                  <a:pt x="1185" y="1435"/>
                  <a:pt x="1185" y="1435"/>
                </a:cubicBezTo>
                <a:lnTo>
                  <a:pt x="1660" y="1435"/>
                </a:lnTo>
                <a:close/>
                <a:moveTo>
                  <a:pt x="1660" y="1988"/>
                </a:moveTo>
                <a:cubicBezTo>
                  <a:pt x="1660" y="2225"/>
                  <a:pt x="1660" y="2225"/>
                  <a:pt x="1660" y="2225"/>
                </a:cubicBezTo>
                <a:cubicBezTo>
                  <a:pt x="1185" y="2225"/>
                  <a:pt x="1185" y="2225"/>
                  <a:pt x="1185" y="2225"/>
                </a:cubicBezTo>
                <a:cubicBezTo>
                  <a:pt x="1185" y="1988"/>
                  <a:pt x="1185" y="1988"/>
                  <a:pt x="1185" y="1988"/>
                </a:cubicBezTo>
                <a:lnTo>
                  <a:pt x="1660" y="1988"/>
                </a:lnTo>
                <a:close/>
              </a:path>
            </a:pathLst>
          </a:custGeom>
          <a:solidFill>
            <a:srgbClr val="FEFFFF"/>
          </a:solidFill>
          <a:ln>
            <a:noFill/>
          </a:ln>
        </p:spPr>
        <p:txBody>
          <a:bodyPr/>
          <a:lstStyle/>
          <a:p>
            <a:endParaRPr lang="zh-CN" altLang="en-US">
              <a:ea typeface="Calibri" panose="020F0502020204030204" pitchFamily="34" charset="0"/>
              <a:cs typeface="Calibri" panose="020F0502020204030204" pitchFamily="34" charset="0"/>
            </a:endParaRPr>
          </a:p>
        </p:txBody>
      </p:sp>
      <p:sp>
        <p:nvSpPr>
          <p:cNvPr id="33" name="KSO_Shape"/>
          <p:cNvSpPr/>
          <p:nvPr/>
        </p:nvSpPr>
        <p:spPr bwMode="auto">
          <a:xfrm>
            <a:off x="10131477" y="3148865"/>
            <a:ext cx="323219" cy="323219"/>
          </a:xfrm>
          <a:custGeom>
            <a:avLst/>
            <a:gdLst>
              <a:gd name="T0" fmla="*/ 1726800 w 2775"/>
              <a:gd name="T1" fmla="*/ 1800397 h 2775"/>
              <a:gd name="T2" fmla="*/ 1007300 w 2775"/>
              <a:gd name="T3" fmla="*/ 1731625 h 2775"/>
              <a:gd name="T4" fmla="*/ 1187499 w 2775"/>
              <a:gd name="T5" fmla="*/ 1728381 h 2775"/>
              <a:gd name="T6" fmla="*/ 1280191 w 2775"/>
              <a:gd name="T7" fmla="*/ 1548017 h 2775"/>
              <a:gd name="T8" fmla="*/ 1367050 w 2775"/>
              <a:gd name="T9" fmla="*/ 1728381 h 2775"/>
              <a:gd name="T10" fmla="*/ 1546601 w 2775"/>
              <a:gd name="T11" fmla="*/ 1548017 h 2775"/>
              <a:gd name="T12" fmla="*/ 1726800 w 2775"/>
              <a:gd name="T13" fmla="*/ 1368302 h 2775"/>
              <a:gd name="T14" fmla="*/ 1546601 w 2775"/>
              <a:gd name="T15" fmla="*/ 1187938 h 2775"/>
              <a:gd name="T16" fmla="*/ 1726800 w 2775"/>
              <a:gd name="T17" fmla="*/ 1008222 h 2775"/>
              <a:gd name="T18" fmla="*/ 1546601 w 2775"/>
              <a:gd name="T19" fmla="*/ 828507 h 2775"/>
              <a:gd name="T20" fmla="*/ 1477892 w 2775"/>
              <a:gd name="T21" fmla="*/ 755842 h 2775"/>
              <a:gd name="T22" fmla="*/ 1726800 w 2775"/>
              <a:gd name="T23" fmla="*/ 755842 h 2775"/>
              <a:gd name="T24" fmla="*/ 1798750 w 2775"/>
              <a:gd name="T25" fmla="*/ 1800397 h 2775"/>
              <a:gd name="T26" fmla="*/ 1367050 w 2775"/>
              <a:gd name="T27" fmla="*/ 1548017 h 2775"/>
              <a:gd name="T28" fmla="*/ 1413720 w 2775"/>
              <a:gd name="T29" fmla="*/ 1368302 h 2775"/>
              <a:gd name="T30" fmla="*/ 1546601 w 2775"/>
              <a:gd name="T31" fmla="*/ 1548017 h 2775"/>
              <a:gd name="T32" fmla="*/ 1483726 w 2775"/>
              <a:gd name="T33" fmla="*/ 1187938 h 2775"/>
              <a:gd name="T34" fmla="*/ 1546601 w 2775"/>
              <a:gd name="T35" fmla="*/ 1008222 h 2775"/>
              <a:gd name="T36" fmla="*/ 1483726 w 2775"/>
              <a:gd name="T37" fmla="*/ 1187938 h 2775"/>
              <a:gd name="T38" fmla="*/ 1726800 w 2775"/>
              <a:gd name="T39" fmla="*/ 755842 h 2775"/>
              <a:gd name="T40" fmla="*/ 1413720 w 2775"/>
              <a:gd name="T41" fmla="*/ 968646 h 2775"/>
              <a:gd name="T42" fmla="*/ 0 w 2775"/>
              <a:gd name="T43" fmla="*/ 968646 h 2775"/>
              <a:gd name="T44" fmla="*/ 631345 w 2775"/>
              <a:gd name="T45" fmla="*/ 103158 h 2775"/>
              <a:gd name="T46" fmla="*/ 530226 w 2775"/>
              <a:gd name="T47" fmla="*/ 60338 h 2775"/>
              <a:gd name="T48" fmla="*/ 836176 w 2775"/>
              <a:gd name="T49" fmla="*/ 0 h 2775"/>
              <a:gd name="T50" fmla="*/ 836176 w 2775"/>
              <a:gd name="T51" fmla="*/ 105104 h 2775"/>
              <a:gd name="T52" fmla="*/ 783672 w 2775"/>
              <a:gd name="T53" fmla="*/ 260165 h 2775"/>
              <a:gd name="T54" fmla="*/ 1174535 w 2775"/>
              <a:gd name="T55" fmla="*/ 298444 h 2775"/>
              <a:gd name="T56" fmla="*/ 1186203 w 2775"/>
              <a:gd name="T57" fmla="*/ 209560 h 2775"/>
              <a:gd name="T58" fmla="*/ 1267876 w 2775"/>
              <a:gd name="T59" fmla="*/ 369811 h 2775"/>
              <a:gd name="T60" fmla="*/ 1166109 w 2775"/>
              <a:gd name="T61" fmla="*/ 428851 h 2775"/>
              <a:gd name="T62" fmla="*/ 1145366 w 2775"/>
              <a:gd name="T63" fmla="*/ 631923 h 2775"/>
              <a:gd name="T64" fmla="*/ 1033876 w 2775"/>
              <a:gd name="T65" fmla="*/ 637113 h 2775"/>
              <a:gd name="T66" fmla="*/ 709129 w 2775"/>
              <a:gd name="T67" fmla="*/ 416524 h 2775"/>
              <a:gd name="T68" fmla="*/ 372066 w 2775"/>
              <a:gd name="T69" fmla="*/ 631274 h 2775"/>
              <a:gd name="T70" fmla="*/ 269002 w 2775"/>
              <a:gd name="T71" fmla="*/ 629328 h 2775"/>
              <a:gd name="T72" fmla="*/ 261872 w 2775"/>
              <a:gd name="T73" fmla="*/ 942694 h 2775"/>
              <a:gd name="T74" fmla="*/ 156216 w 2775"/>
              <a:gd name="T75" fmla="*/ 993949 h 2775"/>
              <a:gd name="T76" fmla="*/ 335767 w 2775"/>
              <a:gd name="T77" fmla="*/ 1254114 h 2775"/>
              <a:gd name="T78" fmla="*/ 316969 w 2775"/>
              <a:gd name="T79" fmla="*/ 1359867 h 2775"/>
              <a:gd name="T80" fmla="*/ 680608 w 2775"/>
              <a:gd name="T81" fmla="*/ 1520768 h 2775"/>
              <a:gd name="T82" fmla="*/ 731816 w 2775"/>
              <a:gd name="T83" fmla="*/ 1413717 h 2775"/>
              <a:gd name="T84" fmla="*/ 1099344 w 2775"/>
              <a:gd name="T85" fmla="*/ 1360516 h 2775"/>
              <a:gd name="T86" fmla="*/ 1067582 w 2775"/>
              <a:gd name="T87" fmla="*/ 1254763 h 2775"/>
              <a:gd name="T88" fmla="*/ 1260097 w 2775"/>
              <a:gd name="T89" fmla="*/ 995246 h 2775"/>
              <a:gd name="T90" fmla="*/ 1149255 w 2775"/>
              <a:gd name="T91" fmla="*/ 942694 h 2775"/>
              <a:gd name="T92" fmla="*/ 1145366 w 2775"/>
              <a:gd name="T93" fmla="*/ 631923 h 2775"/>
              <a:gd name="T94" fmla="*/ 626808 w 2775"/>
              <a:gd name="T95" fmla="*/ 1022496 h 2775"/>
              <a:gd name="T96" fmla="*/ 680608 w 2775"/>
              <a:gd name="T97" fmla="*/ 497623 h 2775"/>
              <a:gd name="T98" fmla="*/ 733112 w 2775"/>
              <a:gd name="T99" fmla="*/ 497623 h 2775"/>
              <a:gd name="T100" fmla="*/ 784968 w 2775"/>
              <a:gd name="T101" fmla="*/ 1022496 h 277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775" h="2775">
                <a:moveTo>
                  <a:pt x="2664" y="2775"/>
                </a:moveTo>
                <a:cubicBezTo>
                  <a:pt x="2664" y="2775"/>
                  <a:pt x="2664" y="2775"/>
                  <a:pt x="2664" y="2775"/>
                </a:cubicBezTo>
                <a:cubicBezTo>
                  <a:pt x="2427" y="2775"/>
                  <a:pt x="1974" y="2775"/>
                  <a:pt x="1554" y="2775"/>
                </a:cubicBezTo>
                <a:cubicBezTo>
                  <a:pt x="1554" y="2669"/>
                  <a:pt x="1554" y="2669"/>
                  <a:pt x="1554" y="2669"/>
                </a:cubicBezTo>
                <a:cubicBezTo>
                  <a:pt x="1559" y="2667"/>
                  <a:pt x="1564" y="2666"/>
                  <a:pt x="1568" y="2664"/>
                </a:cubicBezTo>
                <a:cubicBezTo>
                  <a:pt x="1832" y="2664"/>
                  <a:pt x="1832" y="2664"/>
                  <a:pt x="1832" y="2664"/>
                </a:cubicBezTo>
                <a:cubicBezTo>
                  <a:pt x="1832" y="2511"/>
                  <a:pt x="1832" y="2511"/>
                  <a:pt x="1832" y="2511"/>
                </a:cubicBezTo>
                <a:cubicBezTo>
                  <a:pt x="1882" y="2473"/>
                  <a:pt x="1931" y="2432"/>
                  <a:pt x="1975" y="2386"/>
                </a:cubicBezTo>
                <a:cubicBezTo>
                  <a:pt x="2109" y="2386"/>
                  <a:pt x="2109" y="2386"/>
                  <a:pt x="2109" y="2386"/>
                </a:cubicBezTo>
                <a:cubicBezTo>
                  <a:pt x="2109" y="2664"/>
                  <a:pt x="2109" y="2664"/>
                  <a:pt x="2109" y="2664"/>
                </a:cubicBezTo>
                <a:cubicBezTo>
                  <a:pt x="2386" y="2664"/>
                  <a:pt x="2386" y="2664"/>
                  <a:pt x="2386" y="2664"/>
                </a:cubicBezTo>
                <a:cubicBezTo>
                  <a:pt x="2386" y="2386"/>
                  <a:pt x="2386" y="2386"/>
                  <a:pt x="2386" y="2386"/>
                </a:cubicBezTo>
                <a:cubicBezTo>
                  <a:pt x="2664" y="2386"/>
                  <a:pt x="2664" y="2386"/>
                  <a:pt x="2664" y="2386"/>
                </a:cubicBezTo>
                <a:cubicBezTo>
                  <a:pt x="2664" y="2109"/>
                  <a:pt x="2664" y="2109"/>
                  <a:pt x="2664" y="2109"/>
                </a:cubicBezTo>
                <a:cubicBezTo>
                  <a:pt x="2386" y="2109"/>
                  <a:pt x="2386" y="2109"/>
                  <a:pt x="2386" y="2109"/>
                </a:cubicBezTo>
                <a:cubicBezTo>
                  <a:pt x="2386" y="1831"/>
                  <a:pt x="2386" y="1831"/>
                  <a:pt x="2386" y="1831"/>
                </a:cubicBezTo>
                <a:cubicBezTo>
                  <a:pt x="2664" y="1831"/>
                  <a:pt x="2664" y="1831"/>
                  <a:pt x="2664" y="1831"/>
                </a:cubicBezTo>
                <a:cubicBezTo>
                  <a:pt x="2664" y="1554"/>
                  <a:pt x="2664" y="1554"/>
                  <a:pt x="2664" y="1554"/>
                </a:cubicBezTo>
                <a:cubicBezTo>
                  <a:pt x="2386" y="1554"/>
                  <a:pt x="2386" y="1554"/>
                  <a:pt x="2386" y="1554"/>
                </a:cubicBezTo>
                <a:cubicBezTo>
                  <a:pt x="2386" y="1277"/>
                  <a:pt x="2386" y="1277"/>
                  <a:pt x="2386" y="1277"/>
                </a:cubicBezTo>
                <a:cubicBezTo>
                  <a:pt x="2307" y="1277"/>
                  <a:pt x="2307" y="1277"/>
                  <a:pt x="2307" y="1277"/>
                </a:cubicBezTo>
                <a:cubicBezTo>
                  <a:pt x="2300" y="1238"/>
                  <a:pt x="2291" y="1202"/>
                  <a:pt x="2280" y="1165"/>
                </a:cubicBezTo>
                <a:cubicBezTo>
                  <a:pt x="2433" y="1165"/>
                  <a:pt x="2566" y="1165"/>
                  <a:pt x="2664" y="1165"/>
                </a:cubicBezTo>
                <a:cubicBezTo>
                  <a:pt x="2664" y="1165"/>
                  <a:pt x="2664" y="1165"/>
                  <a:pt x="2664" y="1165"/>
                </a:cubicBezTo>
                <a:cubicBezTo>
                  <a:pt x="2775" y="1165"/>
                  <a:pt x="2775" y="1165"/>
                  <a:pt x="2775" y="1165"/>
                </a:cubicBezTo>
                <a:cubicBezTo>
                  <a:pt x="2775" y="2775"/>
                  <a:pt x="2775" y="2775"/>
                  <a:pt x="2775" y="2775"/>
                </a:cubicBezTo>
                <a:lnTo>
                  <a:pt x="2664" y="2775"/>
                </a:lnTo>
                <a:close/>
                <a:moveTo>
                  <a:pt x="2109" y="2386"/>
                </a:moveTo>
                <a:cubicBezTo>
                  <a:pt x="2109" y="2224"/>
                  <a:pt x="2109" y="2224"/>
                  <a:pt x="2109" y="2224"/>
                </a:cubicBezTo>
                <a:cubicBezTo>
                  <a:pt x="2135" y="2187"/>
                  <a:pt x="2159" y="2149"/>
                  <a:pt x="2181" y="2109"/>
                </a:cubicBezTo>
                <a:cubicBezTo>
                  <a:pt x="2386" y="2109"/>
                  <a:pt x="2386" y="2109"/>
                  <a:pt x="2386" y="2109"/>
                </a:cubicBezTo>
                <a:cubicBezTo>
                  <a:pt x="2386" y="2386"/>
                  <a:pt x="2386" y="2386"/>
                  <a:pt x="2386" y="2386"/>
                </a:cubicBezTo>
                <a:lnTo>
                  <a:pt x="2109" y="2386"/>
                </a:lnTo>
                <a:close/>
                <a:moveTo>
                  <a:pt x="2289" y="1831"/>
                </a:moveTo>
                <a:cubicBezTo>
                  <a:pt x="2312" y="1742"/>
                  <a:pt x="2326" y="1650"/>
                  <a:pt x="2329" y="1554"/>
                </a:cubicBezTo>
                <a:cubicBezTo>
                  <a:pt x="2386" y="1554"/>
                  <a:pt x="2386" y="1554"/>
                  <a:pt x="2386" y="1554"/>
                </a:cubicBezTo>
                <a:cubicBezTo>
                  <a:pt x="2386" y="1831"/>
                  <a:pt x="2386" y="1831"/>
                  <a:pt x="2386" y="1831"/>
                </a:cubicBezTo>
                <a:lnTo>
                  <a:pt x="2289" y="1831"/>
                </a:lnTo>
                <a:close/>
                <a:moveTo>
                  <a:pt x="2664" y="1165"/>
                </a:moveTo>
                <a:cubicBezTo>
                  <a:pt x="2664" y="1165"/>
                  <a:pt x="2664" y="1165"/>
                  <a:pt x="2664" y="1165"/>
                </a:cubicBezTo>
                <a:cubicBezTo>
                  <a:pt x="2566" y="1165"/>
                  <a:pt x="2336" y="1165"/>
                  <a:pt x="2664" y="1165"/>
                </a:cubicBezTo>
                <a:close/>
                <a:moveTo>
                  <a:pt x="2181" y="1493"/>
                </a:moveTo>
                <a:cubicBezTo>
                  <a:pt x="2181" y="2097"/>
                  <a:pt x="1697" y="2587"/>
                  <a:pt x="1093" y="2587"/>
                </a:cubicBezTo>
                <a:cubicBezTo>
                  <a:pt x="489" y="2587"/>
                  <a:pt x="0" y="2097"/>
                  <a:pt x="0" y="1493"/>
                </a:cubicBezTo>
                <a:cubicBezTo>
                  <a:pt x="0" y="906"/>
                  <a:pt x="506" y="401"/>
                  <a:pt x="974" y="401"/>
                </a:cubicBezTo>
                <a:cubicBezTo>
                  <a:pt x="974" y="159"/>
                  <a:pt x="974" y="159"/>
                  <a:pt x="974" y="159"/>
                </a:cubicBezTo>
                <a:cubicBezTo>
                  <a:pt x="894" y="159"/>
                  <a:pt x="894" y="159"/>
                  <a:pt x="894" y="159"/>
                </a:cubicBezTo>
                <a:cubicBezTo>
                  <a:pt x="894" y="159"/>
                  <a:pt x="818" y="162"/>
                  <a:pt x="818" y="93"/>
                </a:cubicBezTo>
                <a:cubicBezTo>
                  <a:pt x="818" y="93"/>
                  <a:pt x="808" y="0"/>
                  <a:pt x="899" y="0"/>
                </a:cubicBezTo>
                <a:cubicBezTo>
                  <a:pt x="1290" y="0"/>
                  <a:pt x="1290" y="0"/>
                  <a:pt x="1290" y="0"/>
                </a:cubicBezTo>
                <a:cubicBezTo>
                  <a:pt x="1290" y="0"/>
                  <a:pt x="1376" y="5"/>
                  <a:pt x="1376" y="83"/>
                </a:cubicBezTo>
                <a:cubicBezTo>
                  <a:pt x="1376" y="83"/>
                  <a:pt x="1370" y="162"/>
                  <a:pt x="1290" y="162"/>
                </a:cubicBezTo>
                <a:cubicBezTo>
                  <a:pt x="1209" y="162"/>
                  <a:pt x="1209" y="162"/>
                  <a:pt x="1209" y="162"/>
                </a:cubicBezTo>
                <a:cubicBezTo>
                  <a:pt x="1209" y="401"/>
                  <a:pt x="1209" y="401"/>
                  <a:pt x="1209" y="401"/>
                </a:cubicBezTo>
                <a:cubicBezTo>
                  <a:pt x="1428" y="421"/>
                  <a:pt x="1539" y="493"/>
                  <a:pt x="1692" y="580"/>
                </a:cubicBezTo>
                <a:cubicBezTo>
                  <a:pt x="1812" y="460"/>
                  <a:pt x="1812" y="460"/>
                  <a:pt x="1812" y="460"/>
                </a:cubicBezTo>
                <a:cubicBezTo>
                  <a:pt x="1753" y="406"/>
                  <a:pt x="1753" y="406"/>
                  <a:pt x="1753" y="406"/>
                </a:cubicBezTo>
                <a:cubicBezTo>
                  <a:pt x="1830" y="323"/>
                  <a:pt x="1830" y="323"/>
                  <a:pt x="1830" y="323"/>
                </a:cubicBezTo>
                <a:cubicBezTo>
                  <a:pt x="2034" y="492"/>
                  <a:pt x="2034" y="492"/>
                  <a:pt x="2034" y="492"/>
                </a:cubicBezTo>
                <a:cubicBezTo>
                  <a:pt x="1956" y="570"/>
                  <a:pt x="1956" y="570"/>
                  <a:pt x="1956" y="570"/>
                </a:cubicBezTo>
                <a:cubicBezTo>
                  <a:pt x="1908" y="532"/>
                  <a:pt x="1908" y="532"/>
                  <a:pt x="1908" y="532"/>
                </a:cubicBezTo>
                <a:cubicBezTo>
                  <a:pt x="1799" y="661"/>
                  <a:pt x="1799" y="661"/>
                  <a:pt x="1799" y="661"/>
                </a:cubicBezTo>
                <a:cubicBezTo>
                  <a:pt x="2033" y="861"/>
                  <a:pt x="2181" y="1160"/>
                  <a:pt x="2181" y="1493"/>
                </a:cubicBezTo>
                <a:close/>
                <a:moveTo>
                  <a:pt x="1767" y="974"/>
                </a:moveTo>
                <a:cubicBezTo>
                  <a:pt x="1761" y="966"/>
                  <a:pt x="1653" y="1052"/>
                  <a:pt x="1653" y="1052"/>
                </a:cubicBezTo>
                <a:cubicBezTo>
                  <a:pt x="1595" y="982"/>
                  <a:pt x="1595" y="982"/>
                  <a:pt x="1595" y="982"/>
                </a:cubicBezTo>
                <a:cubicBezTo>
                  <a:pt x="1595" y="982"/>
                  <a:pt x="1671" y="912"/>
                  <a:pt x="1698" y="894"/>
                </a:cubicBezTo>
                <a:cubicBezTo>
                  <a:pt x="1545" y="741"/>
                  <a:pt x="1328" y="642"/>
                  <a:pt x="1094" y="642"/>
                </a:cubicBezTo>
                <a:cubicBezTo>
                  <a:pt x="856" y="642"/>
                  <a:pt x="641" y="741"/>
                  <a:pt x="486" y="897"/>
                </a:cubicBezTo>
                <a:cubicBezTo>
                  <a:pt x="499" y="913"/>
                  <a:pt x="574" y="973"/>
                  <a:pt x="574" y="973"/>
                </a:cubicBezTo>
                <a:cubicBezTo>
                  <a:pt x="510" y="1059"/>
                  <a:pt x="510" y="1059"/>
                  <a:pt x="510" y="1059"/>
                </a:cubicBezTo>
                <a:cubicBezTo>
                  <a:pt x="510" y="1059"/>
                  <a:pt x="420" y="964"/>
                  <a:pt x="415" y="970"/>
                </a:cubicBezTo>
                <a:cubicBezTo>
                  <a:pt x="320" y="1101"/>
                  <a:pt x="249" y="1284"/>
                  <a:pt x="241" y="1456"/>
                </a:cubicBezTo>
                <a:cubicBezTo>
                  <a:pt x="311" y="1454"/>
                  <a:pt x="404" y="1453"/>
                  <a:pt x="404" y="1453"/>
                </a:cubicBezTo>
                <a:cubicBezTo>
                  <a:pt x="402" y="1534"/>
                  <a:pt x="402" y="1534"/>
                  <a:pt x="402" y="1534"/>
                </a:cubicBezTo>
                <a:cubicBezTo>
                  <a:pt x="402" y="1534"/>
                  <a:pt x="240" y="1527"/>
                  <a:pt x="241" y="1532"/>
                </a:cubicBezTo>
                <a:cubicBezTo>
                  <a:pt x="248" y="1711"/>
                  <a:pt x="310" y="1875"/>
                  <a:pt x="411" y="2008"/>
                </a:cubicBezTo>
                <a:cubicBezTo>
                  <a:pt x="449" y="1983"/>
                  <a:pt x="518" y="1933"/>
                  <a:pt x="518" y="1933"/>
                </a:cubicBezTo>
                <a:cubicBezTo>
                  <a:pt x="578" y="1999"/>
                  <a:pt x="578" y="1999"/>
                  <a:pt x="578" y="1999"/>
                </a:cubicBezTo>
                <a:cubicBezTo>
                  <a:pt x="578" y="1999"/>
                  <a:pt x="479" y="2087"/>
                  <a:pt x="489" y="2096"/>
                </a:cubicBezTo>
                <a:cubicBezTo>
                  <a:pt x="513" y="2121"/>
                  <a:pt x="540" y="2144"/>
                  <a:pt x="567" y="2165"/>
                </a:cubicBezTo>
                <a:cubicBezTo>
                  <a:pt x="702" y="2270"/>
                  <a:pt x="868" y="2335"/>
                  <a:pt x="1050" y="2344"/>
                </a:cubicBezTo>
                <a:cubicBezTo>
                  <a:pt x="1049" y="2284"/>
                  <a:pt x="1053" y="2178"/>
                  <a:pt x="1053" y="2178"/>
                </a:cubicBezTo>
                <a:cubicBezTo>
                  <a:pt x="1129" y="2179"/>
                  <a:pt x="1129" y="2179"/>
                  <a:pt x="1129" y="2179"/>
                </a:cubicBezTo>
                <a:cubicBezTo>
                  <a:pt x="1129" y="2179"/>
                  <a:pt x="1125" y="2344"/>
                  <a:pt x="1131" y="2344"/>
                </a:cubicBezTo>
                <a:cubicBezTo>
                  <a:pt x="1352" y="2335"/>
                  <a:pt x="1550" y="2243"/>
                  <a:pt x="1696" y="2097"/>
                </a:cubicBezTo>
                <a:cubicBezTo>
                  <a:pt x="1710" y="2084"/>
                  <a:pt x="1599" y="2002"/>
                  <a:pt x="1599" y="2002"/>
                </a:cubicBezTo>
                <a:cubicBezTo>
                  <a:pt x="1647" y="1934"/>
                  <a:pt x="1647" y="1934"/>
                  <a:pt x="1647" y="1934"/>
                </a:cubicBezTo>
                <a:cubicBezTo>
                  <a:pt x="1647" y="1934"/>
                  <a:pt x="1764" y="2021"/>
                  <a:pt x="1771" y="2012"/>
                </a:cubicBezTo>
                <a:cubicBezTo>
                  <a:pt x="1873" y="1879"/>
                  <a:pt x="1936" y="1714"/>
                  <a:pt x="1944" y="1534"/>
                </a:cubicBezTo>
                <a:cubicBezTo>
                  <a:pt x="1944" y="1527"/>
                  <a:pt x="1776" y="1535"/>
                  <a:pt x="1776" y="1535"/>
                </a:cubicBezTo>
                <a:cubicBezTo>
                  <a:pt x="1773" y="1453"/>
                  <a:pt x="1773" y="1453"/>
                  <a:pt x="1773" y="1453"/>
                </a:cubicBezTo>
                <a:cubicBezTo>
                  <a:pt x="1773" y="1453"/>
                  <a:pt x="1909" y="1453"/>
                  <a:pt x="1944" y="1451"/>
                </a:cubicBezTo>
                <a:cubicBezTo>
                  <a:pt x="1934" y="1272"/>
                  <a:pt x="1870" y="1107"/>
                  <a:pt x="1767" y="974"/>
                </a:cubicBezTo>
                <a:close/>
                <a:moveTo>
                  <a:pt x="1087" y="1696"/>
                </a:moveTo>
                <a:cubicBezTo>
                  <a:pt x="1018" y="1696"/>
                  <a:pt x="967" y="1645"/>
                  <a:pt x="967" y="1576"/>
                </a:cubicBezTo>
                <a:cubicBezTo>
                  <a:pt x="967" y="1457"/>
                  <a:pt x="1050" y="1451"/>
                  <a:pt x="1050" y="1451"/>
                </a:cubicBezTo>
                <a:cubicBezTo>
                  <a:pt x="1050" y="1295"/>
                  <a:pt x="1050" y="767"/>
                  <a:pt x="1050" y="767"/>
                </a:cubicBezTo>
                <a:cubicBezTo>
                  <a:pt x="1050" y="745"/>
                  <a:pt x="1068" y="727"/>
                  <a:pt x="1090" y="727"/>
                </a:cubicBezTo>
                <a:cubicBezTo>
                  <a:pt x="1113" y="727"/>
                  <a:pt x="1131" y="745"/>
                  <a:pt x="1131" y="767"/>
                </a:cubicBezTo>
                <a:cubicBezTo>
                  <a:pt x="1131" y="767"/>
                  <a:pt x="1131" y="1289"/>
                  <a:pt x="1131" y="1449"/>
                </a:cubicBezTo>
                <a:cubicBezTo>
                  <a:pt x="1131" y="1449"/>
                  <a:pt x="1211" y="1460"/>
                  <a:pt x="1211" y="1576"/>
                </a:cubicBezTo>
                <a:cubicBezTo>
                  <a:pt x="1211" y="1645"/>
                  <a:pt x="1156" y="1696"/>
                  <a:pt x="1087" y="1696"/>
                </a:cubicBezTo>
                <a:close/>
              </a:path>
            </a:pathLst>
          </a:custGeom>
          <a:solidFill>
            <a:srgbClr val="FEFFFF"/>
          </a:solidFill>
          <a:ln>
            <a:noFill/>
          </a:ln>
        </p:spPr>
        <p:txBody>
          <a:bodyPr/>
          <a:lstStyle/>
          <a:p>
            <a:endParaRPr lang="zh-CN" altLang="en-US">
              <a:ea typeface="Calibri" panose="020F0502020204030204" pitchFamily="34" charset="0"/>
              <a:cs typeface="Calibri" panose="020F0502020204030204" pitchFamily="34" charset="0"/>
            </a:endParaRPr>
          </a:p>
        </p:txBody>
      </p:sp>
      <p:sp>
        <p:nvSpPr>
          <p:cNvPr id="22" name="圆角矩形 21"/>
          <p:cNvSpPr/>
          <p:nvPr/>
        </p:nvSpPr>
        <p:spPr>
          <a:xfrm>
            <a:off x="6624493" y="5663392"/>
            <a:ext cx="4515644" cy="677747"/>
          </a:xfrm>
          <a:prstGeom prst="roundRect">
            <a:avLst>
              <a:gd name="adj" fmla="val 50000"/>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E4D4D"/>
                </a:solidFill>
                <a:ea typeface="Calibri" panose="020F0502020204030204" pitchFamily="34" charset="0"/>
                <a:cs typeface="Calibri" panose="020F0502020204030204" pitchFamily="34" charset="0"/>
              </a:rPr>
              <a:t>Enter text here</a:t>
            </a:r>
          </a:p>
        </p:txBody>
      </p:sp>
      <p:cxnSp>
        <p:nvCxnSpPr>
          <p:cNvPr id="4" name="直接连接符 3"/>
          <p:cNvCxnSpPr/>
          <p:nvPr/>
        </p:nvCxnSpPr>
        <p:spPr>
          <a:xfrm>
            <a:off x="5848350" y="1742067"/>
            <a:ext cx="0" cy="4599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570507" y="1694045"/>
            <a:ext cx="5069113" cy="46470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457200" indent="-457200">
              <a:lnSpc>
                <a:spcPct val="150000"/>
              </a:lnSpc>
              <a:buFont typeface="Wingdings" panose="05000000000000000000" pitchFamily="2" charset="2"/>
              <a:buChar char="u"/>
            </a:pPr>
            <a:r>
              <a:rPr lang="zh-CN"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Enter text here</a:t>
            </a:r>
            <a:endParaRPr lang="en-US" altLang="zh-C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50000"/>
              </a:lnSpc>
              <a:buFont typeface="Wingdings" panose="05000000000000000000" pitchFamily="2" charset="2"/>
              <a:buChar char="u"/>
            </a:pPr>
            <a:r>
              <a:rPr lang="zh-CN"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Enter text here</a:t>
            </a:r>
            <a:endParaRPr lang="en-US" altLang="zh-C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50000"/>
              </a:lnSpc>
              <a:buFont typeface="Wingdings" panose="05000000000000000000" pitchFamily="2" charset="2"/>
              <a:buChar char="u"/>
            </a:pPr>
            <a:r>
              <a:rPr lang="zh-CN"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Enter text here</a:t>
            </a:r>
            <a:endParaRPr lang="en-US" altLang="zh-C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50000"/>
              </a:lnSpc>
              <a:buFont typeface="Wingdings" panose="05000000000000000000" pitchFamily="2" charset="2"/>
              <a:buChar char="u"/>
            </a:pPr>
            <a:r>
              <a:rPr lang="zh-CN"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Enter text here</a:t>
            </a:r>
            <a:endParaRPr lang="zh-CN" altLang="zh-C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3"/>
          <p:cNvSpPr>
            <a:spLocks noGrp="1"/>
          </p:cNvSpPr>
          <p:nvPr>
            <p:ph type="title"/>
          </p:nvPr>
        </p:nvSpPr>
        <p:spPr/>
        <p:txBody>
          <a:bodyPr/>
          <a:lstStyle/>
          <a:p>
            <a:pPr eaLnBrk="1" hangingPunct="1"/>
            <a:r>
              <a:rPr lang="zh-CN" altLang="en-US" dirty="0"/>
              <a:t>Enter title
</a:t>
            </a:r>
            <a:endParaRPr lang="en-US" altLang="zh-CN" dirty="0"/>
          </a:p>
        </p:txBody>
      </p:sp>
      <p:sp>
        <p:nvSpPr>
          <p:cNvPr id="14" name="MH_Other_7"/>
          <p:cNvSpPr/>
          <p:nvPr>
            <p:custDataLst>
              <p:tags r:id="rId1"/>
            </p:custDataLst>
          </p:nvPr>
        </p:nvSpPr>
        <p:spPr>
          <a:xfrm rot="5400000">
            <a:off x="1298057" y="3207191"/>
            <a:ext cx="1566315" cy="1566315"/>
          </a:xfrm>
          <a:prstGeom prst="donut">
            <a:avLst>
              <a:gd name="adj" fmla="val 16905"/>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a:scene3d>
            <a:camera prst="orthographicFront">
              <a:rot lat="0" lon="1500000" rev="0"/>
            </a:camera>
            <a:lightRig rig="threePt" dir="t">
              <a:rot lat="0" lon="0" rev="9600000"/>
            </a:lightRig>
          </a:scene3d>
          <a:sp3d extrusionH="1143000">
            <a:contourClr>
              <a:srgbClr val="FFFFFF"/>
            </a:contourClr>
          </a:sp3d>
        </p:spPr>
        <p:txBody>
          <a:bodyPr anchor="ctr"/>
          <a:lstStyle/>
          <a:p>
            <a:pPr algn="ctr">
              <a:defRPr/>
            </a:pPr>
            <a:endParaRPr lang="zh-CN" altLang="en-US" kern="0" dirty="0">
              <a:solidFill>
                <a:prstClr val="black"/>
              </a:solidFill>
              <a:ea typeface="Calibri" panose="020F0502020204030204" pitchFamily="34" charset="0"/>
              <a:cs typeface="Calibri" panose="020F0502020204030204" pitchFamily="34" charset="0"/>
              <a:sym typeface="Arial" panose="020B0604020202020204" pitchFamily="34" charset="0"/>
            </a:endParaRPr>
          </a:p>
        </p:txBody>
      </p:sp>
      <p:sp>
        <p:nvSpPr>
          <p:cNvPr id="15" name="MH_Other_7"/>
          <p:cNvSpPr/>
          <p:nvPr>
            <p:custDataLst>
              <p:tags r:id="rId2"/>
            </p:custDataLst>
          </p:nvPr>
        </p:nvSpPr>
        <p:spPr>
          <a:xfrm rot="5400000">
            <a:off x="3974582" y="3207191"/>
            <a:ext cx="1566315" cy="1566315"/>
          </a:xfrm>
          <a:prstGeom prst="donut">
            <a:avLst>
              <a:gd name="adj" fmla="val 16905"/>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a:scene3d>
            <a:camera prst="orthographicFront">
              <a:rot lat="0" lon="1500000" rev="0"/>
            </a:camera>
            <a:lightRig rig="threePt" dir="t">
              <a:rot lat="0" lon="0" rev="9600000"/>
            </a:lightRig>
          </a:scene3d>
          <a:sp3d extrusionH="1143000">
            <a:contourClr>
              <a:srgbClr val="FFFFFF"/>
            </a:contourClr>
          </a:sp3d>
        </p:spPr>
        <p:txBody>
          <a:bodyPr anchor="ctr"/>
          <a:lstStyle/>
          <a:p>
            <a:pPr algn="ctr">
              <a:defRPr/>
            </a:pPr>
            <a:endParaRPr lang="zh-CN" altLang="en-US" kern="0" dirty="0">
              <a:solidFill>
                <a:prstClr val="black"/>
              </a:solidFill>
              <a:ea typeface="Calibri" panose="020F0502020204030204" pitchFamily="34" charset="0"/>
              <a:cs typeface="Calibri" panose="020F0502020204030204" pitchFamily="34" charset="0"/>
              <a:sym typeface="Arial" panose="020B0604020202020204" pitchFamily="34" charset="0"/>
            </a:endParaRPr>
          </a:p>
        </p:txBody>
      </p:sp>
      <p:sp>
        <p:nvSpPr>
          <p:cNvPr id="16" name="MH_Other_7"/>
          <p:cNvSpPr/>
          <p:nvPr>
            <p:custDataLst>
              <p:tags r:id="rId3"/>
            </p:custDataLst>
          </p:nvPr>
        </p:nvSpPr>
        <p:spPr>
          <a:xfrm rot="5400000">
            <a:off x="6651107" y="3207191"/>
            <a:ext cx="1566315" cy="1566315"/>
          </a:xfrm>
          <a:prstGeom prst="donut">
            <a:avLst>
              <a:gd name="adj" fmla="val 16905"/>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a:scene3d>
            <a:camera prst="orthographicFront">
              <a:rot lat="0" lon="1500000" rev="0"/>
            </a:camera>
            <a:lightRig rig="threePt" dir="t">
              <a:rot lat="0" lon="0" rev="9600000"/>
            </a:lightRig>
          </a:scene3d>
          <a:sp3d extrusionH="1143000">
            <a:contourClr>
              <a:srgbClr val="FFFFFF"/>
            </a:contourClr>
          </a:sp3d>
        </p:spPr>
        <p:txBody>
          <a:bodyPr anchor="ctr"/>
          <a:lstStyle/>
          <a:p>
            <a:pPr algn="ctr">
              <a:defRPr/>
            </a:pPr>
            <a:endParaRPr lang="zh-CN" altLang="en-US" kern="0" dirty="0">
              <a:solidFill>
                <a:prstClr val="black"/>
              </a:solidFill>
              <a:ea typeface="Calibri" panose="020F0502020204030204" pitchFamily="34" charset="0"/>
              <a:cs typeface="Calibri" panose="020F0502020204030204" pitchFamily="34" charset="0"/>
              <a:sym typeface="Arial" panose="020B0604020202020204" pitchFamily="34" charset="0"/>
            </a:endParaRPr>
          </a:p>
        </p:txBody>
      </p:sp>
      <p:sp>
        <p:nvSpPr>
          <p:cNvPr id="19" name="MH_Other_7"/>
          <p:cNvSpPr/>
          <p:nvPr>
            <p:custDataLst>
              <p:tags r:id="rId4"/>
            </p:custDataLst>
          </p:nvPr>
        </p:nvSpPr>
        <p:spPr>
          <a:xfrm rot="5400000">
            <a:off x="9327632" y="3207191"/>
            <a:ext cx="1566315" cy="1566315"/>
          </a:xfrm>
          <a:prstGeom prst="donut">
            <a:avLst>
              <a:gd name="adj" fmla="val 16905"/>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a:scene3d>
            <a:camera prst="orthographicFront">
              <a:rot lat="0" lon="1500000" rev="0"/>
            </a:camera>
            <a:lightRig rig="threePt" dir="t">
              <a:rot lat="0" lon="0" rev="9600000"/>
            </a:lightRig>
          </a:scene3d>
          <a:sp3d extrusionH="1143000">
            <a:contourClr>
              <a:srgbClr val="FFFFFF"/>
            </a:contourClr>
          </a:sp3d>
        </p:spPr>
        <p:txBody>
          <a:bodyPr anchor="ctr"/>
          <a:lstStyle/>
          <a:p>
            <a:pPr algn="ctr">
              <a:defRPr/>
            </a:pPr>
            <a:endParaRPr lang="zh-CN" altLang="en-US" kern="0" dirty="0">
              <a:solidFill>
                <a:prstClr val="black"/>
              </a:solidFill>
              <a:ea typeface="Calibri" panose="020F0502020204030204" pitchFamily="34" charset="0"/>
              <a:cs typeface="Calibri" panose="020F0502020204030204" pitchFamily="34" charset="0"/>
              <a:sym typeface="Arial" panose="020B0604020202020204" pitchFamily="34" charset="0"/>
            </a:endParaRPr>
          </a:p>
        </p:txBody>
      </p:sp>
      <p:sp>
        <p:nvSpPr>
          <p:cNvPr id="21" name="矩形 20"/>
          <p:cNvSpPr/>
          <p:nvPr/>
        </p:nvSpPr>
        <p:spPr>
          <a:xfrm>
            <a:off x="1255995" y="5256399"/>
            <a:ext cx="1650437" cy="5624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Enter text</a:t>
            </a:r>
            <a:endParaRPr lang="zh-CN"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2" name="矩形 21"/>
          <p:cNvSpPr/>
          <p:nvPr/>
        </p:nvSpPr>
        <p:spPr>
          <a:xfrm>
            <a:off x="3932520" y="5256399"/>
            <a:ext cx="1650437" cy="5624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Enter text</a:t>
            </a:r>
            <a:endParaRPr lang="zh-CN"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3" name="矩形 22"/>
          <p:cNvSpPr/>
          <p:nvPr/>
        </p:nvSpPr>
        <p:spPr>
          <a:xfrm>
            <a:off x="6609045" y="5256399"/>
            <a:ext cx="1650437" cy="5624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Enter text</a:t>
            </a:r>
            <a:endParaRPr lang="zh-CN"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4" name="矩形 23"/>
          <p:cNvSpPr/>
          <p:nvPr/>
        </p:nvSpPr>
        <p:spPr>
          <a:xfrm>
            <a:off x="9285570" y="5256399"/>
            <a:ext cx="1650437" cy="5624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Enter text</a:t>
            </a:r>
            <a:endParaRPr lang="zh-CN"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5" name="矩形 24"/>
          <p:cNvSpPr/>
          <p:nvPr/>
        </p:nvSpPr>
        <p:spPr>
          <a:xfrm>
            <a:off x="942764" y="1733072"/>
            <a:ext cx="2276897" cy="14577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Enter text here</a:t>
            </a:r>
            <a:endParaRPr lang="zh-CN"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6" name="矩形 25"/>
          <p:cNvSpPr/>
          <p:nvPr/>
        </p:nvSpPr>
        <p:spPr>
          <a:xfrm>
            <a:off x="3619289" y="1733072"/>
            <a:ext cx="2276897" cy="14577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Enter text here</a:t>
            </a:r>
            <a:endParaRPr lang="zh-CN"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7" name="矩形 26"/>
          <p:cNvSpPr/>
          <p:nvPr/>
        </p:nvSpPr>
        <p:spPr>
          <a:xfrm>
            <a:off x="6295814" y="1733072"/>
            <a:ext cx="2276897" cy="14577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Enter text here</a:t>
            </a:r>
            <a:endParaRPr lang="zh-CN"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8" name="矩形 27"/>
          <p:cNvSpPr/>
          <p:nvPr/>
        </p:nvSpPr>
        <p:spPr>
          <a:xfrm>
            <a:off x="8972339" y="1733072"/>
            <a:ext cx="2276897" cy="14577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Enter text here</a:t>
            </a:r>
            <a:endParaRPr lang="zh-CN"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3"/>
          <p:cNvSpPr>
            <a:spLocks noGrp="1"/>
          </p:cNvSpPr>
          <p:nvPr>
            <p:ph type="title"/>
          </p:nvPr>
        </p:nvSpPr>
        <p:spPr/>
        <p:txBody>
          <a:bodyPr/>
          <a:lstStyle/>
          <a:p>
            <a:pPr eaLnBrk="1" hangingPunct="1"/>
            <a:r>
              <a:rPr lang="zh-CN" altLang="en-US" dirty="0"/>
              <a:t>Enter title
</a:t>
            </a:r>
            <a:endParaRPr lang="en-US" altLang="zh-CN" dirty="0"/>
          </a:p>
        </p:txBody>
      </p:sp>
      <p:sp>
        <p:nvSpPr>
          <p:cNvPr id="15" name="任意多边形 14"/>
          <p:cNvSpPr/>
          <p:nvPr/>
        </p:nvSpPr>
        <p:spPr>
          <a:xfrm rot="5400000">
            <a:off x="1065851" y="1910766"/>
            <a:ext cx="993359" cy="713166"/>
          </a:xfrm>
          <a:custGeom>
            <a:avLst/>
            <a:gdLst>
              <a:gd name="connsiteX0" fmla="*/ 1467058 w 2242162"/>
              <a:gd name="connsiteY0" fmla="*/ 0 h 1609725"/>
              <a:gd name="connsiteX1" fmla="*/ 1528595 w 2242162"/>
              <a:gd name="connsiteY1" fmla="*/ 0 h 1609725"/>
              <a:gd name="connsiteX2" fmla="*/ 1433774 w 2242162"/>
              <a:gd name="connsiteY2" fmla="*/ 190500 h 1609725"/>
              <a:gd name="connsiteX3" fmla="*/ 1369615 w 2242162"/>
              <a:gd name="connsiteY3" fmla="*/ 190500 h 1609725"/>
              <a:gd name="connsiteX4" fmla="*/ 420686 w 2242162"/>
              <a:gd name="connsiteY4" fmla="*/ 0 h 1609725"/>
              <a:gd name="connsiteX5" fmla="*/ 1415705 w 2242162"/>
              <a:gd name="connsiteY5" fmla="*/ 0 h 1609725"/>
              <a:gd name="connsiteX6" fmla="*/ 1318262 w 2242162"/>
              <a:gd name="connsiteY6" fmla="*/ 190500 h 1609725"/>
              <a:gd name="connsiteX7" fmla="*/ 516377 w 2242162"/>
              <a:gd name="connsiteY7" fmla="*/ 190500 h 1609725"/>
              <a:gd name="connsiteX8" fmla="*/ 195262 w 2242162"/>
              <a:gd name="connsiteY8" fmla="*/ 511615 h 1609725"/>
              <a:gd name="connsiteX9" fmla="*/ 195262 w 2242162"/>
              <a:gd name="connsiteY9" fmla="*/ 1098110 h 1609725"/>
              <a:gd name="connsiteX10" fmla="*/ 516377 w 2242162"/>
              <a:gd name="connsiteY10" fmla="*/ 1419225 h 1609725"/>
              <a:gd name="connsiteX11" fmla="*/ 2242162 w 2242162"/>
              <a:gd name="connsiteY11" fmla="*/ 1419225 h 1609725"/>
              <a:gd name="connsiteX12" fmla="*/ 2232693 w 2242162"/>
              <a:gd name="connsiteY12" fmla="*/ 1433269 h 1609725"/>
              <a:gd name="connsiteX13" fmla="*/ 2215707 w 2242162"/>
              <a:gd name="connsiteY13" fmla="*/ 1517403 h 1609725"/>
              <a:gd name="connsiteX14" fmla="*/ 2232693 w 2242162"/>
              <a:gd name="connsiteY14" fmla="*/ 1601538 h 1609725"/>
              <a:gd name="connsiteX15" fmla="*/ 2238213 w 2242162"/>
              <a:gd name="connsiteY15" fmla="*/ 1609725 h 1609725"/>
              <a:gd name="connsiteX16" fmla="*/ 420686 w 2242162"/>
              <a:gd name="connsiteY16" fmla="*/ 1609725 h 1609725"/>
              <a:gd name="connsiteX17" fmla="*/ 0 w 2242162"/>
              <a:gd name="connsiteY17" fmla="*/ 1189039 h 1609725"/>
              <a:gd name="connsiteX18" fmla="*/ 0 w 2242162"/>
              <a:gd name="connsiteY18" fmla="*/ 420686 h 1609725"/>
              <a:gd name="connsiteX19" fmla="*/ 420686 w 2242162"/>
              <a:gd name="connsiteY19" fmla="*/ 0 h 160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42162" h="1609725">
                <a:moveTo>
                  <a:pt x="1467058" y="0"/>
                </a:moveTo>
                <a:lnTo>
                  <a:pt x="1528595" y="0"/>
                </a:lnTo>
                <a:lnTo>
                  <a:pt x="1433774" y="190500"/>
                </a:lnTo>
                <a:lnTo>
                  <a:pt x="1369615" y="190500"/>
                </a:lnTo>
                <a:close/>
                <a:moveTo>
                  <a:pt x="420686" y="0"/>
                </a:moveTo>
                <a:lnTo>
                  <a:pt x="1415705" y="0"/>
                </a:lnTo>
                <a:lnTo>
                  <a:pt x="1318262" y="190500"/>
                </a:lnTo>
                <a:lnTo>
                  <a:pt x="516377" y="190500"/>
                </a:lnTo>
                <a:cubicBezTo>
                  <a:pt x="339030" y="190500"/>
                  <a:pt x="195262" y="334268"/>
                  <a:pt x="195262" y="511615"/>
                </a:cubicBezTo>
                <a:lnTo>
                  <a:pt x="195262" y="1098110"/>
                </a:lnTo>
                <a:cubicBezTo>
                  <a:pt x="195262" y="1275457"/>
                  <a:pt x="339030" y="1419225"/>
                  <a:pt x="516377" y="1419225"/>
                </a:cubicBezTo>
                <a:lnTo>
                  <a:pt x="2242162" y="1419225"/>
                </a:lnTo>
                <a:lnTo>
                  <a:pt x="2232693" y="1433269"/>
                </a:lnTo>
                <a:cubicBezTo>
                  <a:pt x="2221755" y="1459128"/>
                  <a:pt x="2215707" y="1487559"/>
                  <a:pt x="2215707" y="1517403"/>
                </a:cubicBezTo>
                <a:cubicBezTo>
                  <a:pt x="2215707" y="1547247"/>
                  <a:pt x="2221755" y="1575678"/>
                  <a:pt x="2232693" y="1601538"/>
                </a:cubicBezTo>
                <a:lnTo>
                  <a:pt x="2238213" y="1609725"/>
                </a:lnTo>
                <a:lnTo>
                  <a:pt x="420686" y="1609725"/>
                </a:lnTo>
                <a:cubicBezTo>
                  <a:pt x="188348" y="1609725"/>
                  <a:pt x="0" y="1421377"/>
                  <a:pt x="0" y="1189039"/>
                </a:cubicBezTo>
                <a:lnTo>
                  <a:pt x="0" y="420686"/>
                </a:lnTo>
                <a:cubicBezTo>
                  <a:pt x="0" y="188348"/>
                  <a:pt x="188348" y="0"/>
                  <a:pt x="42068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252000" tIns="144000" bIns="108000" rtlCol="0" anchor="ctr">
            <a:normAutofit fontScale="92500" lnSpcReduction="20000"/>
          </a:bodyPr>
          <a:lstStyle/>
          <a:p>
            <a:pPr algn="ctr">
              <a:lnSpc>
                <a:spcPct val="150000"/>
              </a:lnSpc>
            </a:pPr>
            <a:endParaRPr lang="zh-CN" altLang="en-US" dirty="0">
              <a:solidFill>
                <a:schemeClr val="accent1"/>
              </a:solidFill>
              <a:ea typeface="Calibri" panose="020F0502020204030204" pitchFamily="34" charset="0"/>
              <a:cs typeface="Calibri" panose="020F0502020204030204" pitchFamily="34" charset="0"/>
            </a:endParaRPr>
          </a:p>
        </p:txBody>
      </p:sp>
      <p:sp>
        <p:nvSpPr>
          <p:cNvPr id="16" name="矩形 15"/>
          <p:cNvSpPr/>
          <p:nvPr/>
        </p:nvSpPr>
        <p:spPr>
          <a:xfrm>
            <a:off x="1205948" y="2517914"/>
            <a:ext cx="2637182" cy="12167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FFFF"/>
                </a:solidFill>
                <a:ea typeface="Calibri" panose="020F0502020204030204" pitchFamily="34" charset="0"/>
                <a:cs typeface="Calibri" panose="020F0502020204030204" pitchFamily="34" charset="0"/>
              </a:rPr>
              <a:t>Enter text</a:t>
            </a:r>
          </a:p>
        </p:txBody>
      </p:sp>
      <p:sp>
        <p:nvSpPr>
          <p:cNvPr id="17" name="KSO_Shape"/>
          <p:cNvSpPr/>
          <p:nvPr/>
        </p:nvSpPr>
        <p:spPr bwMode="auto">
          <a:xfrm>
            <a:off x="1411114" y="1970041"/>
            <a:ext cx="338667" cy="348502"/>
          </a:xfrm>
          <a:custGeom>
            <a:avLst/>
            <a:gdLst>
              <a:gd name="T0" fmla="*/ 423406849 w 3613"/>
              <a:gd name="T1" fmla="*/ 871737410 h 3718"/>
              <a:gd name="T2" fmla="*/ 0 w 3613"/>
              <a:gd name="T3" fmla="*/ 734810398 h 3718"/>
              <a:gd name="T4" fmla="*/ 287897832 w 3613"/>
              <a:gd name="T5" fmla="*/ 605151589 h 3718"/>
              <a:gd name="T6" fmla="*/ 292352498 w 3613"/>
              <a:gd name="T7" fmla="*/ 655326930 h 3718"/>
              <a:gd name="T8" fmla="*/ 113940200 w 3613"/>
              <a:gd name="T9" fmla="*/ 734810398 h 3718"/>
              <a:gd name="T10" fmla="*/ 423406849 w 3613"/>
              <a:gd name="T11" fmla="*/ 823672177 h 3718"/>
              <a:gd name="T12" fmla="*/ 733107852 w 3613"/>
              <a:gd name="T13" fmla="*/ 734810398 h 3718"/>
              <a:gd name="T14" fmla="*/ 551179273 w 3613"/>
              <a:gd name="T15" fmla="*/ 654858232 h 3718"/>
              <a:gd name="T16" fmla="*/ 555633456 w 3613"/>
              <a:gd name="T17" fmla="*/ 604682892 h 3718"/>
              <a:gd name="T18" fmla="*/ 847048053 w 3613"/>
              <a:gd name="T19" fmla="*/ 734810398 h 3718"/>
              <a:gd name="T20" fmla="*/ 423406849 w 3613"/>
              <a:gd name="T21" fmla="*/ 871737410 h 3718"/>
              <a:gd name="T22" fmla="*/ 476859942 w 3613"/>
              <a:gd name="T23" fmla="*/ 767400862 h 3718"/>
              <a:gd name="T24" fmla="*/ 423172495 w 3613"/>
              <a:gd name="T25" fmla="*/ 767400862 h 3718"/>
              <a:gd name="T26" fmla="*/ 421531047 w 3613"/>
              <a:gd name="T27" fmla="*/ 767400862 h 3718"/>
              <a:gd name="T28" fmla="*/ 366905700 w 3613"/>
              <a:gd name="T29" fmla="*/ 767400862 h 3718"/>
              <a:gd name="T30" fmla="*/ 343695435 w 3613"/>
              <a:gd name="T31" fmla="*/ 493546839 h 3718"/>
              <a:gd name="T32" fmla="*/ 257654520 w 3613"/>
              <a:gd name="T33" fmla="*/ 493546839 h 3718"/>
              <a:gd name="T34" fmla="*/ 257654520 w 3613"/>
              <a:gd name="T35" fmla="*/ 275729782 h 3718"/>
              <a:gd name="T36" fmla="*/ 421765886 w 3613"/>
              <a:gd name="T37" fmla="*/ 222272105 h 3718"/>
              <a:gd name="T38" fmla="*/ 587049022 w 3613"/>
              <a:gd name="T39" fmla="*/ 275729782 h 3718"/>
              <a:gd name="T40" fmla="*/ 587049022 w 3613"/>
              <a:gd name="T41" fmla="*/ 493546839 h 3718"/>
              <a:gd name="T42" fmla="*/ 500070207 w 3613"/>
              <a:gd name="T43" fmla="*/ 493546839 h 3718"/>
              <a:gd name="T44" fmla="*/ 476859942 w 3613"/>
              <a:gd name="T45" fmla="*/ 767400862 h 3718"/>
              <a:gd name="T46" fmla="*/ 420827985 w 3613"/>
              <a:gd name="T47" fmla="*/ 182882137 h 3718"/>
              <a:gd name="T48" fmla="*/ 329394503 w 3613"/>
              <a:gd name="T49" fmla="*/ 91441068 h 3718"/>
              <a:gd name="T50" fmla="*/ 420827985 w 3613"/>
              <a:gd name="T51" fmla="*/ 0 h 3718"/>
              <a:gd name="T52" fmla="*/ 512261467 w 3613"/>
              <a:gd name="T53" fmla="*/ 91441068 h 3718"/>
              <a:gd name="T54" fmla="*/ 420827985 w 3613"/>
              <a:gd name="T55" fmla="*/ 182882137 h 371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613" h="3718">
                <a:moveTo>
                  <a:pt x="1806" y="3718"/>
                </a:moveTo>
                <a:cubicBezTo>
                  <a:pt x="808" y="3718"/>
                  <a:pt x="0" y="3456"/>
                  <a:pt x="0" y="3134"/>
                </a:cubicBezTo>
                <a:cubicBezTo>
                  <a:pt x="0" y="2876"/>
                  <a:pt x="514" y="2659"/>
                  <a:pt x="1228" y="2581"/>
                </a:cubicBezTo>
                <a:cubicBezTo>
                  <a:pt x="1247" y="2795"/>
                  <a:pt x="1247" y="2795"/>
                  <a:pt x="1247" y="2795"/>
                </a:cubicBezTo>
                <a:cubicBezTo>
                  <a:pt x="822" y="2858"/>
                  <a:pt x="486" y="2986"/>
                  <a:pt x="486" y="3134"/>
                </a:cubicBezTo>
                <a:cubicBezTo>
                  <a:pt x="486" y="3343"/>
                  <a:pt x="1158" y="3513"/>
                  <a:pt x="1806" y="3513"/>
                </a:cubicBezTo>
                <a:cubicBezTo>
                  <a:pt x="2455" y="3513"/>
                  <a:pt x="3127" y="3343"/>
                  <a:pt x="3127" y="3134"/>
                </a:cubicBezTo>
                <a:cubicBezTo>
                  <a:pt x="3127" y="2984"/>
                  <a:pt x="2784" y="2855"/>
                  <a:pt x="2351" y="2793"/>
                </a:cubicBezTo>
                <a:cubicBezTo>
                  <a:pt x="2370" y="2579"/>
                  <a:pt x="2370" y="2579"/>
                  <a:pt x="2370" y="2579"/>
                </a:cubicBezTo>
                <a:cubicBezTo>
                  <a:pt x="3091" y="2655"/>
                  <a:pt x="3613" y="2875"/>
                  <a:pt x="3613" y="3134"/>
                </a:cubicBezTo>
                <a:cubicBezTo>
                  <a:pt x="3613" y="3456"/>
                  <a:pt x="2804" y="3718"/>
                  <a:pt x="1806" y="3718"/>
                </a:cubicBezTo>
                <a:close/>
                <a:moveTo>
                  <a:pt x="2034" y="3273"/>
                </a:moveTo>
                <a:cubicBezTo>
                  <a:pt x="1805" y="3273"/>
                  <a:pt x="1805" y="3273"/>
                  <a:pt x="1805" y="3273"/>
                </a:cubicBezTo>
                <a:cubicBezTo>
                  <a:pt x="1798" y="3273"/>
                  <a:pt x="1798" y="3273"/>
                  <a:pt x="1798" y="3273"/>
                </a:cubicBezTo>
                <a:cubicBezTo>
                  <a:pt x="1565" y="3273"/>
                  <a:pt x="1565" y="3273"/>
                  <a:pt x="1565" y="3273"/>
                </a:cubicBezTo>
                <a:cubicBezTo>
                  <a:pt x="1466" y="2105"/>
                  <a:pt x="1466" y="2105"/>
                  <a:pt x="1466" y="2105"/>
                </a:cubicBezTo>
                <a:cubicBezTo>
                  <a:pt x="1099" y="2105"/>
                  <a:pt x="1099" y="2105"/>
                  <a:pt x="1099" y="2105"/>
                </a:cubicBezTo>
                <a:cubicBezTo>
                  <a:pt x="1099" y="2105"/>
                  <a:pt x="1099" y="1443"/>
                  <a:pt x="1099" y="1176"/>
                </a:cubicBezTo>
                <a:cubicBezTo>
                  <a:pt x="1099" y="920"/>
                  <a:pt x="1742" y="946"/>
                  <a:pt x="1799" y="948"/>
                </a:cubicBezTo>
                <a:cubicBezTo>
                  <a:pt x="1857" y="946"/>
                  <a:pt x="2504" y="920"/>
                  <a:pt x="2504" y="1176"/>
                </a:cubicBezTo>
                <a:cubicBezTo>
                  <a:pt x="2504" y="1443"/>
                  <a:pt x="2504" y="2105"/>
                  <a:pt x="2504" y="2105"/>
                </a:cubicBezTo>
                <a:cubicBezTo>
                  <a:pt x="2133" y="2105"/>
                  <a:pt x="2133" y="2105"/>
                  <a:pt x="2133" y="2105"/>
                </a:cubicBezTo>
                <a:lnTo>
                  <a:pt x="2034" y="3273"/>
                </a:lnTo>
                <a:close/>
                <a:moveTo>
                  <a:pt x="1795" y="780"/>
                </a:moveTo>
                <a:cubicBezTo>
                  <a:pt x="1580" y="780"/>
                  <a:pt x="1405" y="605"/>
                  <a:pt x="1405" y="390"/>
                </a:cubicBezTo>
                <a:cubicBezTo>
                  <a:pt x="1405" y="175"/>
                  <a:pt x="1580" y="0"/>
                  <a:pt x="1795" y="0"/>
                </a:cubicBezTo>
                <a:cubicBezTo>
                  <a:pt x="2010" y="0"/>
                  <a:pt x="2185" y="175"/>
                  <a:pt x="2185" y="390"/>
                </a:cubicBezTo>
                <a:cubicBezTo>
                  <a:pt x="2185" y="605"/>
                  <a:pt x="2010" y="780"/>
                  <a:pt x="1795" y="780"/>
                </a:cubicBezTo>
                <a:close/>
              </a:path>
            </a:pathLst>
          </a:custGeom>
          <a:solidFill>
            <a:schemeClr val="accent1"/>
          </a:solidFill>
          <a:ln>
            <a:noFill/>
          </a:ln>
          <a:effectLst/>
        </p:spPr>
        <p:txBody>
          <a:bodyPr/>
          <a:lstStyle/>
          <a:p>
            <a:endParaRPr lang="zh-CN" altLang="en-US" sz="4400">
              <a:ea typeface="Calibri" panose="020F0502020204030204" pitchFamily="34" charset="0"/>
              <a:cs typeface="Calibri" panose="020F0502020204030204" pitchFamily="34" charset="0"/>
            </a:endParaRPr>
          </a:p>
        </p:txBody>
      </p:sp>
      <p:sp>
        <p:nvSpPr>
          <p:cNvPr id="18" name="文本框 17"/>
          <p:cNvSpPr txBox="1"/>
          <p:nvPr/>
        </p:nvSpPr>
        <p:spPr>
          <a:xfrm>
            <a:off x="2015680" y="1955003"/>
            <a:ext cx="1730883" cy="398780"/>
          </a:xfrm>
          <a:prstGeom prst="rect">
            <a:avLst/>
          </a:prstGeom>
          <a:noFill/>
        </p:spPr>
        <p:txBody>
          <a:bodyPr wrap="square" rtlCol="0">
            <a:spAutoFit/>
          </a:bodyPr>
          <a:lstStyle/>
          <a:p>
            <a:pPr algn="ctr"/>
            <a:r>
              <a:rPr lang="zh-CN" altLang="en-US" sz="2000" dirty="0">
                <a:ea typeface="Calibri" panose="020F0502020204030204" pitchFamily="34" charset="0"/>
                <a:cs typeface="Calibri" panose="020F0502020204030204" pitchFamily="34" charset="0"/>
              </a:rPr>
              <a:t>Enter text</a:t>
            </a:r>
          </a:p>
        </p:txBody>
      </p:sp>
      <p:sp>
        <p:nvSpPr>
          <p:cNvPr id="20" name="任意多边形 19"/>
          <p:cNvSpPr/>
          <p:nvPr/>
        </p:nvSpPr>
        <p:spPr>
          <a:xfrm rot="5400000">
            <a:off x="4392147" y="1910766"/>
            <a:ext cx="993359" cy="713166"/>
          </a:xfrm>
          <a:custGeom>
            <a:avLst/>
            <a:gdLst>
              <a:gd name="connsiteX0" fmla="*/ 1467058 w 2242162"/>
              <a:gd name="connsiteY0" fmla="*/ 0 h 1609725"/>
              <a:gd name="connsiteX1" fmla="*/ 1528595 w 2242162"/>
              <a:gd name="connsiteY1" fmla="*/ 0 h 1609725"/>
              <a:gd name="connsiteX2" fmla="*/ 1433774 w 2242162"/>
              <a:gd name="connsiteY2" fmla="*/ 190500 h 1609725"/>
              <a:gd name="connsiteX3" fmla="*/ 1369615 w 2242162"/>
              <a:gd name="connsiteY3" fmla="*/ 190500 h 1609725"/>
              <a:gd name="connsiteX4" fmla="*/ 420686 w 2242162"/>
              <a:gd name="connsiteY4" fmla="*/ 0 h 1609725"/>
              <a:gd name="connsiteX5" fmla="*/ 1415705 w 2242162"/>
              <a:gd name="connsiteY5" fmla="*/ 0 h 1609725"/>
              <a:gd name="connsiteX6" fmla="*/ 1318262 w 2242162"/>
              <a:gd name="connsiteY6" fmla="*/ 190500 h 1609725"/>
              <a:gd name="connsiteX7" fmla="*/ 516377 w 2242162"/>
              <a:gd name="connsiteY7" fmla="*/ 190500 h 1609725"/>
              <a:gd name="connsiteX8" fmla="*/ 195262 w 2242162"/>
              <a:gd name="connsiteY8" fmla="*/ 511615 h 1609725"/>
              <a:gd name="connsiteX9" fmla="*/ 195262 w 2242162"/>
              <a:gd name="connsiteY9" fmla="*/ 1098110 h 1609725"/>
              <a:gd name="connsiteX10" fmla="*/ 516377 w 2242162"/>
              <a:gd name="connsiteY10" fmla="*/ 1419225 h 1609725"/>
              <a:gd name="connsiteX11" fmla="*/ 2242162 w 2242162"/>
              <a:gd name="connsiteY11" fmla="*/ 1419225 h 1609725"/>
              <a:gd name="connsiteX12" fmla="*/ 2232693 w 2242162"/>
              <a:gd name="connsiteY12" fmla="*/ 1433269 h 1609725"/>
              <a:gd name="connsiteX13" fmla="*/ 2215707 w 2242162"/>
              <a:gd name="connsiteY13" fmla="*/ 1517403 h 1609725"/>
              <a:gd name="connsiteX14" fmla="*/ 2232693 w 2242162"/>
              <a:gd name="connsiteY14" fmla="*/ 1601538 h 1609725"/>
              <a:gd name="connsiteX15" fmla="*/ 2238213 w 2242162"/>
              <a:gd name="connsiteY15" fmla="*/ 1609725 h 1609725"/>
              <a:gd name="connsiteX16" fmla="*/ 420686 w 2242162"/>
              <a:gd name="connsiteY16" fmla="*/ 1609725 h 1609725"/>
              <a:gd name="connsiteX17" fmla="*/ 0 w 2242162"/>
              <a:gd name="connsiteY17" fmla="*/ 1189039 h 1609725"/>
              <a:gd name="connsiteX18" fmla="*/ 0 w 2242162"/>
              <a:gd name="connsiteY18" fmla="*/ 420686 h 1609725"/>
              <a:gd name="connsiteX19" fmla="*/ 420686 w 2242162"/>
              <a:gd name="connsiteY19" fmla="*/ 0 h 160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42162" h="1609725">
                <a:moveTo>
                  <a:pt x="1467058" y="0"/>
                </a:moveTo>
                <a:lnTo>
                  <a:pt x="1528595" y="0"/>
                </a:lnTo>
                <a:lnTo>
                  <a:pt x="1433774" y="190500"/>
                </a:lnTo>
                <a:lnTo>
                  <a:pt x="1369615" y="190500"/>
                </a:lnTo>
                <a:close/>
                <a:moveTo>
                  <a:pt x="420686" y="0"/>
                </a:moveTo>
                <a:lnTo>
                  <a:pt x="1415705" y="0"/>
                </a:lnTo>
                <a:lnTo>
                  <a:pt x="1318262" y="190500"/>
                </a:lnTo>
                <a:lnTo>
                  <a:pt x="516377" y="190500"/>
                </a:lnTo>
                <a:cubicBezTo>
                  <a:pt x="339030" y="190500"/>
                  <a:pt x="195262" y="334268"/>
                  <a:pt x="195262" y="511615"/>
                </a:cubicBezTo>
                <a:lnTo>
                  <a:pt x="195262" y="1098110"/>
                </a:lnTo>
                <a:cubicBezTo>
                  <a:pt x="195262" y="1275457"/>
                  <a:pt x="339030" y="1419225"/>
                  <a:pt x="516377" y="1419225"/>
                </a:cubicBezTo>
                <a:lnTo>
                  <a:pt x="2242162" y="1419225"/>
                </a:lnTo>
                <a:lnTo>
                  <a:pt x="2232693" y="1433269"/>
                </a:lnTo>
                <a:cubicBezTo>
                  <a:pt x="2221755" y="1459128"/>
                  <a:pt x="2215707" y="1487559"/>
                  <a:pt x="2215707" y="1517403"/>
                </a:cubicBezTo>
                <a:cubicBezTo>
                  <a:pt x="2215707" y="1547247"/>
                  <a:pt x="2221755" y="1575678"/>
                  <a:pt x="2232693" y="1601538"/>
                </a:cubicBezTo>
                <a:lnTo>
                  <a:pt x="2238213" y="1609725"/>
                </a:lnTo>
                <a:lnTo>
                  <a:pt x="420686" y="1609725"/>
                </a:lnTo>
                <a:cubicBezTo>
                  <a:pt x="188348" y="1609725"/>
                  <a:pt x="0" y="1421377"/>
                  <a:pt x="0" y="1189039"/>
                </a:cubicBezTo>
                <a:lnTo>
                  <a:pt x="0" y="420686"/>
                </a:lnTo>
                <a:cubicBezTo>
                  <a:pt x="0" y="188348"/>
                  <a:pt x="188348" y="0"/>
                  <a:pt x="42068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252000" tIns="144000" bIns="108000" rtlCol="0" anchor="ctr">
            <a:normAutofit fontScale="92500" lnSpcReduction="20000"/>
          </a:bodyPr>
          <a:lstStyle/>
          <a:p>
            <a:pPr algn="ctr">
              <a:lnSpc>
                <a:spcPct val="150000"/>
              </a:lnSpc>
            </a:pPr>
            <a:endParaRPr lang="zh-CN" altLang="en-US" dirty="0">
              <a:solidFill>
                <a:schemeClr val="accent1"/>
              </a:solidFill>
              <a:ea typeface="Calibri" panose="020F0502020204030204" pitchFamily="34" charset="0"/>
              <a:cs typeface="Calibri" panose="020F0502020204030204" pitchFamily="34" charset="0"/>
            </a:endParaRPr>
          </a:p>
        </p:txBody>
      </p:sp>
      <p:sp>
        <p:nvSpPr>
          <p:cNvPr id="32" name="矩形 31"/>
          <p:cNvSpPr/>
          <p:nvPr/>
        </p:nvSpPr>
        <p:spPr>
          <a:xfrm>
            <a:off x="4532244" y="2517914"/>
            <a:ext cx="2637182" cy="12167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FFFF"/>
                </a:solidFill>
                <a:ea typeface="Calibri" panose="020F0502020204030204" pitchFamily="34" charset="0"/>
                <a:cs typeface="Calibri" panose="020F0502020204030204" pitchFamily="34" charset="0"/>
              </a:rPr>
              <a:t>Enter text</a:t>
            </a:r>
          </a:p>
        </p:txBody>
      </p:sp>
      <p:sp>
        <p:nvSpPr>
          <p:cNvPr id="33" name="文本框 32"/>
          <p:cNvSpPr txBox="1"/>
          <p:nvPr/>
        </p:nvSpPr>
        <p:spPr>
          <a:xfrm>
            <a:off x="5341976" y="1955003"/>
            <a:ext cx="1730883" cy="398780"/>
          </a:xfrm>
          <a:prstGeom prst="rect">
            <a:avLst/>
          </a:prstGeom>
          <a:noFill/>
        </p:spPr>
        <p:txBody>
          <a:bodyPr wrap="square" rtlCol="0">
            <a:spAutoFit/>
          </a:bodyPr>
          <a:lstStyle/>
          <a:p>
            <a:pPr algn="ctr"/>
            <a:r>
              <a:rPr lang="zh-CN" altLang="en-US" sz="2000" dirty="0">
                <a:ea typeface="Calibri" panose="020F0502020204030204" pitchFamily="34" charset="0"/>
                <a:cs typeface="Calibri" panose="020F0502020204030204" pitchFamily="34" charset="0"/>
              </a:rPr>
              <a:t>Enter text</a:t>
            </a:r>
          </a:p>
        </p:txBody>
      </p:sp>
      <p:sp>
        <p:nvSpPr>
          <p:cNvPr id="34" name="任意多边形 33"/>
          <p:cNvSpPr/>
          <p:nvPr/>
        </p:nvSpPr>
        <p:spPr>
          <a:xfrm rot="5400000">
            <a:off x="7718443" y="1910766"/>
            <a:ext cx="993359" cy="713166"/>
          </a:xfrm>
          <a:custGeom>
            <a:avLst/>
            <a:gdLst>
              <a:gd name="connsiteX0" fmla="*/ 1467058 w 2242162"/>
              <a:gd name="connsiteY0" fmla="*/ 0 h 1609725"/>
              <a:gd name="connsiteX1" fmla="*/ 1528595 w 2242162"/>
              <a:gd name="connsiteY1" fmla="*/ 0 h 1609725"/>
              <a:gd name="connsiteX2" fmla="*/ 1433774 w 2242162"/>
              <a:gd name="connsiteY2" fmla="*/ 190500 h 1609725"/>
              <a:gd name="connsiteX3" fmla="*/ 1369615 w 2242162"/>
              <a:gd name="connsiteY3" fmla="*/ 190500 h 1609725"/>
              <a:gd name="connsiteX4" fmla="*/ 420686 w 2242162"/>
              <a:gd name="connsiteY4" fmla="*/ 0 h 1609725"/>
              <a:gd name="connsiteX5" fmla="*/ 1415705 w 2242162"/>
              <a:gd name="connsiteY5" fmla="*/ 0 h 1609725"/>
              <a:gd name="connsiteX6" fmla="*/ 1318262 w 2242162"/>
              <a:gd name="connsiteY6" fmla="*/ 190500 h 1609725"/>
              <a:gd name="connsiteX7" fmla="*/ 516377 w 2242162"/>
              <a:gd name="connsiteY7" fmla="*/ 190500 h 1609725"/>
              <a:gd name="connsiteX8" fmla="*/ 195262 w 2242162"/>
              <a:gd name="connsiteY8" fmla="*/ 511615 h 1609725"/>
              <a:gd name="connsiteX9" fmla="*/ 195262 w 2242162"/>
              <a:gd name="connsiteY9" fmla="*/ 1098110 h 1609725"/>
              <a:gd name="connsiteX10" fmla="*/ 516377 w 2242162"/>
              <a:gd name="connsiteY10" fmla="*/ 1419225 h 1609725"/>
              <a:gd name="connsiteX11" fmla="*/ 2242162 w 2242162"/>
              <a:gd name="connsiteY11" fmla="*/ 1419225 h 1609725"/>
              <a:gd name="connsiteX12" fmla="*/ 2232693 w 2242162"/>
              <a:gd name="connsiteY12" fmla="*/ 1433269 h 1609725"/>
              <a:gd name="connsiteX13" fmla="*/ 2215707 w 2242162"/>
              <a:gd name="connsiteY13" fmla="*/ 1517403 h 1609725"/>
              <a:gd name="connsiteX14" fmla="*/ 2232693 w 2242162"/>
              <a:gd name="connsiteY14" fmla="*/ 1601538 h 1609725"/>
              <a:gd name="connsiteX15" fmla="*/ 2238213 w 2242162"/>
              <a:gd name="connsiteY15" fmla="*/ 1609725 h 1609725"/>
              <a:gd name="connsiteX16" fmla="*/ 420686 w 2242162"/>
              <a:gd name="connsiteY16" fmla="*/ 1609725 h 1609725"/>
              <a:gd name="connsiteX17" fmla="*/ 0 w 2242162"/>
              <a:gd name="connsiteY17" fmla="*/ 1189039 h 1609725"/>
              <a:gd name="connsiteX18" fmla="*/ 0 w 2242162"/>
              <a:gd name="connsiteY18" fmla="*/ 420686 h 1609725"/>
              <a:gd name="connsiteX19" fmla="*/ 420686 w 2242162"/>
              <a:gd name="connsiteY19" fmla="*/ 0 h 160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42162" h="1609725">
                <a:moveTo>
                  <a:pt x="1467058" y="0"/>
                </a:moveTo>
                <a:lnTo>
                  <a:pt x="1528595" y="0"/>
                </a:lnTo>
                <a:lnTo>
                  <a:pt x="1433774" y="190500"/>
                </a:lnTo>
                <a:lnTo>
                  <a:pt x="1369615" y="190500"/>
                </a:lnTo>
                <a:close/>
                <a:moveTo>
                  <a:pt x="420686" y="0"/>
                </a:moveTo>
                <a:lnTo>
                  <a:pt x="1415705" y="0"/>
                </a:lnTo>
                <a:lnTo>
                  <a:pt x="1318262" y="190500"/>
                </a:lnTo>
                <a:lnTo>
                  <a:pt x="516377" y="190500"/>
                </a:lnTo>
                <a:cubicBezTo>
                  <a:pt x="339030" y="190500"/>
                  <a:pt x="195262" y="334268"/>
                  <a:pt x="195262" y="511615"/>
                </a:cubicBezTo>
                <a:lnTo>
                  <a:pt x="195262" y="1098110"/>
                </a:lnTo>
                <a:cubicBezTo>
                  <a:pt x="195262" y="1275457"/>
                  <a:pt x="339030" y="1419225"/>
                  <a:pt x="516377" y="1419225"/>
                </a:cubicBezTo>
                <a:lnTo>
                  <a:pt x="2242162" y="1419225"/>
                </a:lnTo>
                <a:lnTo>
                  <a:pt x="2232693" y="1433269"/>
                </a:lnTo>
                <a:cubicBezTo>
                  <a:pt x="2221755" y="1459128"/>
                  <a:pt x="2215707" y="1487559"/>
                  <a:pt x="2215707" y="1517403"/>
                </a:cubicBezTo>
                <a:cubicBezTo>
                  <a:pt x="2215707" y="1547247"/>
                  <a:pt x="2221755" y="1575678"/>
                  <a:pt x="2232693" y="1601538"/>
                </a:cubicBezTo>
                <a:lnTo>
                  <a:pt x="2238213" y="1609725"/>
                </a:lnTo>
                <a:lnTo>
                  <a:pt x="420686" y="1609725"/>
                </a:lnTo>
                <a:cubicBezTo>
                  <a:pt x="188348" y="1609725"/>
                  <a:pt x="0" y="1421377"/>
                  <a:pt x="0" y="1189039"/>
                </a:cubicBezTo>
                <a:lnTo>
                  <a:pt x="0" y="420686"/>
                </a:lnTo>
                <a:cubicBezTo>
                  <a:pt x="0" y="188348"/>
                  <a:pt x="188348" y="0"/>
                  <a:pt x="42068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252000" tIns="144000" bIns="108000" rtlCol="0" anchor="ctr">
            <a:normAutofit fontScale="92500" lnSpcReduction="20000"/>
          </a:bodyPr>
          <a:lstStyle/>
          <a:p>
            <a:pPr algn="ctr">
              <a:lnSpc>
                <a:spcPct val="150000"/>
              </a:lnSpc>
            </a:pPr>
            <a:endParaRPr lang="zh-CN" altLang="en-US" dirty="0">
              <a:solidFill>
                <a:schemeClr val="accent1"/>
              </a:solidFill>
              <a:ea typeface="Calibri" panose="020F0502020204030204" pitchFamily="34" charset="0"/>
              <a:cs typeface="Calibri" panose="020F0502020204030204" pitchFamily="34" charset="0"/>
            </a:endParaRPr>
          </a:p>
        </p:txBody>
      </p:sp>
      <p:sp>
        <p:nvSpPr>
          <p:cNvPr id="35" name="矩形 34"/>
          <p:cNvSpPr/>
          <p:nvPr/>
        </p:nvSpPr>
        <p:spPr>
          <a:xfrm>
            <a:off x="7858540" y="2517914"/>
            <a:ext cx="2637182" cy="12167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FFFF"/>
                </a:solidFill>
                <a:ea typeface="Calibri" panose="020F0502020204030204" pitchFamily="34" charset="0"/>
                <a:cs typeface="Calibri" panose="020F0502020204030204" pitchFamily="34" charset="0"/>
              </a:rPr>
              <a:t>Enter text</a:t>
            </a:r>
          </a:p>
        </p:txBody>
      </p:sp>
      <p:sp>
        <p:nvSpPr>
          <p:cNvPr id="36" name="文本框 35"/>
          <p:cNvSpPr txBox="1"/>
          <p:nvPr/>
        </p:nvSpPr>
        <p:spPr>
          <a:xfrm>
            <a:off x="8668272" y="1955003"/>
            <a:ext cx="1730883" cy="398780"/>
          </a:xfrm>
          <a:prstGeom prst="rect">
            <a:avLst/>
          </a:prstGeom>
          <a:noFill/>
        </p:spPr>
        <p:txBody>
          <a:bodyPr wrap="square" rtlCol="0">
            <a:spAutoFit/>
          </a:bodyPr>
          <a:lstStyle/>
          <a:p>
            <a:pPr algn="ctr"/>
            <a:r>
              <a:rPr lang="zh-CN" altLang="en-US" sz="2000" dirty="0">
                <a:ea typeface="Calibri" panose="020F0502020204030204" pitchFamily="34" charset="0"/>
                <a:cs typeface="Calibri" panose="020F0502020204030204" pitchFamily="34" charset="0"/>
              </a:rPr>
              <a:t>Enter text</a:t>
            </a:r>
          </a:p>
        </p:txBody>
      </p:sp>
      <p:sp>
        <p:nvSpPr>
          <p:cNvPr id="37" name="任意多边形 36"/>
          <p:cNvSpPr/>
          <p:nvPr/>
        </p:nvSpPr>
        <p:spPr>
          <a:xfrm rot="5400000">
            <a:off x="1065851" y="4217214"/>
            <a:ext cx="993359" cy="713166"/>
          </a:xfrm>
          <a:custGeom>
            <a:avLst/>
            <a:gdLst>
              <a:gd name="connsiteX0" fmla="*/ 1467058 w 2242162"/>
              <a:gd name="connsiteY0" fmla="*/ 0 h 1609725"/>
              <a:gd name="connsiteX1" fmla="*/ 1528595 w 2242162"/>
              <a:gd name="connsiteY1" fmla="*/ 0 h 1609725"/>
              <a:gd name="connsiteX2" fmla="*/ 1433774 w 2242162"/>
              <a:gd name="connsiteY2" fmla="*/ 190500 h 1609725"/>
              <a:gd name="connsiteX3" fmla="*/ 1369615 w 2242162"/>
              <a:gd name="connsiteY3" fmla="*/ 190500 h 1609725"/>
              <a:gd name="connsiteX4" fmla="*/ 420686 w 2242162"/>
              <a:gd name="connsiteY4" fmla="*/ 0 h 1609725"/>
              <a:gd name="connsiteX5" fmla="*/ 1415705 w 2242162"/>
              <a:gd name="connsiteY5" fmla="*/ 0 h 1609725"/>
              <a:gd name="connsiteX6" fmla="*/ 1318262 w 2242162"/>
              <a:gd name="connsiteY6" fmla="*/ 190500 h 1609725"/>
              <a:gd name="connsiteX7" fmla="*/ 516377 w 2242162"/>
              <a:gd name="connsiteY7" fmla="*/ 190500 h 1609725"/>
              <a:gd name="connsiteX8" fmla="*/ 195262 w 2242162"/>
              <a:gd name="connsiteY8" fmla="*/ 511615 h 1609725"/>
              <a:gd name="connsiteX9" fmla="*/ 195262 w 2242162"/>
              <a:gd name="connsiteY9" fmla="*/ 1098110 h 1609725"/>
              <a:gd name="connsiteX10" fmla="*/ 516377 w 2242162"/>
              <a:gd name="connsiteY10" fmla="*/ 1419225 h 1609725"/>
              <a:gd name="connsiteX11" fmla="*/ 2242162 w 2242162"/>
              <a:gd name="connsiteY11" fmla="*/ 1419225 h 1609725"/>
              <a:gd name="connsiteX12" fmla="*/ 2232693 w 2242162"/>
              <a:gd name="connsiteY12" fmla="*/ 1433269 h 1609725"/>
              <a:gd name="connsiteX13" fmla="*/ 2215707 w 2242162"/>
              <a:gd name="connsiteY13" fmla="*/ 1517403 h 1609725"/>
              <a:gd name="connsiteX14" fmla="*/ 2232693 w 2242162"/>
              <a:gd name="connsiteY14" fmla="*/ 1601538 h 1609725"/>
              <a:gd name="connsiteX15" fmla="*/ 2238213 w 2242162"/>
              <a:gd name="connsiteY15" fmla="*/ 1609725 h 1609725"/>
              <a:gd name="connsiteX16" fmla="*/ 420686 w 2242162"/>
              <a:gd name="connsiteY16" fmla="*/ 1609725 h 1609725"/>
              <a:gd name="connsiteX17" fmla="*/ 0 w 2242162"/>
              <a:gd name="connsiteY17" fmla="*/ 1189039 h 1609725"/>
              <a:gd name="connsiteX18" fmla="*/ 0 w 2242162"/>
              <a:gd name="connsiteY18" fmla="*/ 420686 h 1609725"/>
              <a:gd name="connsiteX19" fmla="*/ 420686 w 2242162"/>
              <a:gd name="connsiteY19" fmla="*/ 0 h 160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42162" h="1609725">
                <a:moveTo>
                  <a:pt x="1467058" y="0"/>
                </a:moveTo>
                <a:lnTo>
                  <a:pt x="1528595" y="0"/>
                </a:lnTo>
                <a:lnTo>
                  <a:pt x="1433774" y="190500"/>
                </a:lnTo>
                <a:lnTo>
                  <a:pt x="1369615" y="190500"/>
                </a:lnTo>
                <a:close/>
                <a:moveTo>
                  <a:pt x="420686" y="0"/>
                </a:moveTo>
                <a:lnTo>
                  <a:pt x="1415705" y="0"/>
                </a:lnTo>
                <a:lnTo>
                  <a:pt x="1318262" y="190500"/>
                </a:lnTo>
                <a:lnTo>
                  <a:pt x="516377" y="190500"/>
                </a:lnTo>
                <a:cubicBezTo>
                  <a:pt x="339030" y="190500"/>
                  <a:pt x="195262" y="334268"/>
                  <a:pt x="195262" y="511615"/>
                </a:cubicBezTo>
                <a:lnTo>
                  <a:pt x="195262" y="1098110"/>
                </a:lnTo>
                <a:cubicBezTo>
                  <a:pt x="195262" y="1275457"/>
                  <a:pt x="339030" y="1419225"/>
                  <a:pt x="516377" y="1419225"/>
                </a:cubicBezTo>
                <a:lnTo>
                  <a:pt x="2242162" y="1419225"/>
                </a:lnTo>
                <a:lnTo>
                  <a:pt x="2232693" y="1433269"/>
                </a:lnTo>
                <a:cubicBezTo>
                  <a:pt x="2221755" y="1459128"/>
                  <a:pt x="2215707" y="1487559"/>
                  <a:pt x="2215707" y="1517403"/>
                </a:cubicBezTo>
                <a:cubicBezTo>
                  <a:pt x="2215707" y="1547247"/>
                  <a:pt x="2221755" y="1575678"/>
                  <a:pt x="2232693" y="1601538"/>
                </a:cubicBezTo>
                <a:lnTo>
                  <a:pt x="2238213" y="1609725"/>
                </a:lnTo>
                <a:lnTo>
                  <a:pt x="420686" y="1609725"/>
                </a:lnTo>
                <a:cubicBezTo>
                  <a:pt x="188348" y="1609725"/>
                  <a:pt x="0" y="1421377"/>
                  <a:pt x="0" y="1189039"/>
                </a:cubicBezTo>
                <a:lnTo>
                  <a:pt x="0" y="420686"/>
                </a:lnTo>
                <a:cubicBezTo>
                  <a:pt x="0" y="188348"/>
                  <a:pt x="188348" y="0"/>
                  <a:pt x="42068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252000" tIns="144000" bIns="108000" rtlCol="0" anchor="ctr">
            <a:normAutofit fontScale="92500" lnSpcReduction="20000"/>
          </a:bodyPr>
          <a:lstStyle/>
          <a:p>
            <a:pPr algn="ctr">
              <a:lnSpc>
                <a:spcPct val="150000"/>
              </a:lnSpc>
            </a:pPr>
            <a:endParaRPr lang="zh-CN" altLang="en-US" dirty="0">
              <a:solidFill>
                <a:schemeClr val="accent1"/>
              </a:solidFill>
              <a:ea typeface="Calibri" panose="020F0502020204030204" pitchFamily="34" charset="0"/>
              <a:cs typeface="Calibri" panose="020F0502020204030204" pitchFamily="34" charset="0"/>
            </a:endParaRPr>
          </a:p>
        </p:txBody>
      </p:sp>
      <p:sp>
        <p:nvSpPr>
          <p:cNvPr id="38" name="矩形 37"/>
          <p:cNvSpPr/>
          <p:nvPr/>
        </p:nvSpPr>
        <p:spPr>
          <a:xfrm>
            <a:off x="1205948" y="4824362"/>
            <a:ext cx="2637182" cy="12167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FFFF"/>
                </a:solidFill>
                <a:ea typeface="Calibri" panose="020F0502020204030204" pitchFamily="34" charset="0"/>
                <a:cs typeface="Calibri" panose="020F0502020204030204" pitchFamily="34" charset="0"/>
              </a:rPr>
              <a:t>Enter text</a:t>
            </a:r>
          </a:p>
        </p:txBody>
      </p:sp>
      <p:sp>
        <p:nvSpPr>
          <p:cNvPr id="39" name="文本框 38"/>
          <p:cNvSpPr txBox="1"/>
          <p:nvPr/>
        </p:nvSpPr>
        <p:spPr>
          <a:xfrm>
            <a:off x="2015680" y="4261451"/>
            <a:ext cx="1730883" cy="398780"/>
          </a:xfrm>
          <a:prstGeom prst="rect">
            <a:avLst/>
          </a:prstGeom>
          <a:noFill/>
        </p:spPr>
        <p:txBody>
          <a:bodyPr wrap="square" rtlCol="0">
            <a:spAutoFit/>
          </a:bodyPr>
          <a:lstStyle/>
          <a:p>
            <a:pPr algn="ctr"/>
            <a:r>
              <a:rPr lang="zh-CN" altLang="en-US" sz="2000" dirty="0">
                <a:ea typeface="Calibri" panose="020F0502020204030204" pitchFamily="34" charset="0"/>
                <a:cs typeface="Calibri" panose="020F0502020204030204" pitchFamily="34" charset="0"/>
              </a:rPr>
              <a:t>Enter text</a:t>
            </a:r>
          </a:p>
        </p:txBody>
      </p:sp>
      <p:sp>
        <p:nvSpPr>
          <p:cNvPr id="40" name="任意多边形 39"/>
          <p:cNvSpPr/>
          <p:nvPr/>
        </p:nvSpPr>
        <p:spPr>
          <a:xfrm rot="5400000">
            <a:off x="4392147" y="4217214"/>
            <a:ext cx="993359" cy="713166"/>
          </a:xfrm>
          <a:custGeom>
            <a:avLst/>
            <a:gdLst>
              <a:gd name="connsiteX0" fmla="*/ 1467058 w 2242162"/>
              <a:gd name="connsiteY0" fmla="*/ 0 h 1609725"/>
              <a:gd name="connsiteX1" fmla="*/ 1528595 w 2242162"/>
              <a:gd name="connsiteY1" fmla="*/ 0 h 1609725"/>
              <a:gd name="connsiteX2" fmla="*/ 1433774 w 2242162"/>
              <a:gd name="connsiteY2" fmla="*/ 190500 h 1609725"/>
              <a:gd name="connsiteX3" fmla="*/ 1369615 w 2242162"/>
              <a:gd name="connsiteY3" fmla="*/ 190500 h 1609725"/>
              <a:gd name="connsiteX4" fmla="*/ 420686 w 2242162"/>
              <a:gd name="connsiteY4" fmla="*/ 0 h 1609725"/>
              <a:gd name="connsiteX5" fmla="*/ 1415705 w 2242162"/>
              <a:gd name="connsiteY5" fmla="*/ 0 h 1609725"/>
              <a:gd name="connsiteX6" fmla="*/ 1318262 w 2242162"/>
              <a:gd name="connsiteY6" fmla="*/ 190500 h 1609725"/>
              <a:gd name="connsiteX7" fmla="*/ 516377 w 2242162"/>
              <a:gd name="connsiteY7" fmla="*/ 190500 h 1609725"/>
              <a:gd name="connsiteX8" fmla="*/ 195262 w 2242162"/>
              <a:gd name="connsiteY8" fmla="*/ 511615 h 1609725"/>
              <a:gd name="connsiteX9" fmla="*/ 195262 w 2242162"/>
              <a:gd name="connsiteY9" fmla="*/ 1098110 h 1609725"/>
              <a:gd name="connsiteX10" fmla="*/ 516377 w 2242162"/>
              <a:gd name="connsiteY10" fmla="*/ 1419225 h 1609725"/>
              <a:gd name="connsiteX11" fmla="*/ 2242162 w 2242162"/>
              <a:gd name="connsiteY11" fmla="*/ 1419225 h 1609725"/>
              <a:gd name="connsiteX12" fmla="*/ 2232693 w 2242162"/>
              <a:gd name="connsiteY12" fmla="*/ 1433269 h 1609725"/>
              <a:gd name="connsiteX13" fmla="*/ 2215707 w 2242162"/>
              <a:gd name="connsiteY13" fmla="*/ 1517403 h 1609725"/>
              <a:gd name="connsiteX14" fmla="*/ 2232693 w 2242162"/>
              <a:gd name="connsiteY14" fmla="*/ 1601538 h 1609725"/>
              <a:gd name="connsiteX15" fmla="*/ 2238213 w 2242162"/>
              <a:gd name="connsiteY15" fmla="*/ 1609725 h 1609725"/>
              <a:gd name="connsiteX16" fmla="*/ 420686 w 2242162"/>
              <a:gd name="connsiteY16" fmla="*/ 1609725 h 1609725"/>
              <a:gd name="connsiteX17" fmla="*/ 0 w 2242162"/>
              <a:gd name="connsiteY17" fmla="*/ 1189039 h 1609725"/>
              <a:gd name="connsiteX18" fmla="*/ 0 w 2242162"/>
              <a:gd name="connsiteY18" fmla="*/ 420686 h 1609725"/>
              <a:gd name="connsiteX19" fmla="*/ 420686 w 2242162"/>
              <a:gd name="connsiteY19" fmla="*/ 0 h 160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42162" h="1609725">
                <a:moveTo>
                  <a:pt x="1467058" y="0"/>
                </a:moveTo>
                <a:lnTo>
                  <a:pt x="1528595" y="0"/>
                </a:lnTo>
                <a:lnTo>
                  <a:pt x="1433774" y="190500"/>
                </a:lnTo>
                <a:lnTo>
                  <a:pt x="1369615" y="190500"/>
                </a:lnTo>
                <a:close/>
                <a:moveTo>
                  <a:pt x="420686" y="0"/>
                </a:moveTo>
                <a:lnTo>
                  <a:pt x="1415705" y="0"/>
                </a:lnTo>
                <a:lnTo>
                  <a:pt x="1318262" y="190500"/>
                </a:lnTo>
                <a:lnTo>
                  <a:pt x="516377" y="190500"/>
                </a:lnTo>
                <a:cubicBezTo>
                  <a:pt x="339030" y="190500"/>
                  <a:pt x="195262" y="334268"/>
                  <a:pt x="195262" y="511615"/>
                </a:cubicBezTo>
                <a:lnTo>
                  <a:pt x="195262" y="1098110"/>
                </a:lnTo>
                <a:cubicBezTo>
                  <a:pt x="195262" y="1275457"/>
                  <a:pt x="339030" y="1419225"/>
                  <a:pt x="516377" y="1419225"/>
                </a:cubicBezTo>
                <a:lnTo>
                  <a:pt x="2242162" y="1419225"/>
                </a:lnTo>
                <a:lnTo>
                  <a:pt x="2232693" y="1433269"/>
                </a:lnTo>
                <a:cubicBezTo>
                  <a:pt x="2221755" y="1459128"/>
                  <a:pt x="2215707" y="1487559"/>
                  <a:pt x="2215707" y="1517403"/>
                </a:cubicBezTo>
                <a:cubicBezTo>
                  <a:pt x="2215707" y="1547247"/>
                  <a:pt x="2221755" y="1575678"/>
                  <a:pt x="2232693" y="1601538"/>
                </a:cubicBezTo>
                <a:lnTo>
                  <a:pt x="2238213" y="1609725"/>
                </a:lnTo>
                <a:lnTo>
                  <a:pt x="420686" y="1609725"/>
                </a:lnTo>
                <a:cubicBezTo>
                  <a:pt x="188348" y="1609725"/>
                  <a:pt x="0" y="1421377"/>
                  <a:pt x="0" y="1189039"/>
                </a:cubicBezTo>
                <a:lnTo>
                  <a:pt x="0" y="420686"/>
                </a:lnTo>
                <a:cubicBezTo>
                  <a:pt x="0" y="188348"/>
                  <a:pt x="188348" y="0"/>
                  <a:pt x="42068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252000" tIns="144000" bIns="108000" rtlCol="0" anchor="ctr">
            <a:normAutofit fontScale="92500" lnSpcReduction="20000"/>
          </a:bodyPr>
          <a:lstStyle/>
          <a:p>
            <a:pPr algn="ctr">
              <a:lnSpc>
                <a:spcPct val="150000"/>
              </a:lnSpc>
            </a:pPr>
            <a:endParaRPr lang="zh-CN" altLang="en-US" dirty="0">
              <a:solidFill>
                <a:schemeClr val="accent1"/>
              </a:solidFill>
              <a:ea typeface="Calibri" panose="020F0502020204030204" pitchFamily="34" charset="0"/>
              <a:cs typeface="Calibri" panose="020F0502020204030204" pitchFamily="34" charset="0"/>
            </a:endParaRPr>
          </a:p>
        </p:txBody>
      </p:sp>
      <p:sp>
        <p:nvSpPr>
          <p:cNvPr id="41" name="矩形 40"/>
          <p:cNvSpPr/>
          <p:nvPr/>
        </p:nvSpPr>
        <p:spPr>
          <a:xfrm>
            <a:off x="4532244" y="4824362"/>
            <a:ext cx="2637182" cy="12167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FFFF"/>
                </a:solidFill>
                <a:ea typeface="Calibri" panose="020F0502020204030204" pitchFamily="34" charset="0"/>
                <a:cs typeface="Calibri" panose="020F0502020204030204" pitchFamily="34" charset="0"/>
              </a:rPr>
              <a:t>Enter text</a:t>
            </a:r>
          </a:p>
        </p:txBody>
      </p:sp>
      <p:sp>
        <p:nvSpPr>
          <p:cNvPr id="42" name="文本框 41"/>
          <p:cNvSpPr txBox="1"/>
          <p:nvPr/>
        </p:nvSpPr>
        <p:spPr>
          <a:xfrm>
            <a:off x="5341976" y="4261451"/>
            <a:ext cx="1730883" cy="398780"/>
          </a:xfrm>
          <a:prstGeom prst="rect">
            <a:avLst/>
          </a:prstGeom>
          <a:noFill/>
        </p:spPr>
        <p:txBody>
          <a:bodyPr wrap="square" rtlCol="0">
            <a:spAutoFit/>
          </a:bodyPr>
          <a:lstStyle/>
          <a:p>
            <a:pPr algn="ctr"/>
            <a:r>
              <a:rPr lang="zh-CN" altLang="en-US" sz="2000" dirty="0">
                <a:ea typeface="Calibri" panose="020F0502020204030204" pitchFamily="34" charset="0"/>
                <a:cs typeface="Calibri" panose="020F0502020204030204" pitchFamily="34" charset="0"/>
              </a:rPr>
              <a:t>Enter text</a:t>
            </a:r>
          </a:p>
        </p:txBody>
      </p:sp>
      <p:sp>
        <p:nvSpPr>
          <p:cNvPr id="43" name="任意多边形 42"/>
          <p:cNvSpPr/>
          <p:nvPr/>
        </p:nvSpPr>
        <p:spPr>
          <a:xfrm rot="5400000">
            <a:off x="7718443" y="4217214"/>
            <a:ext cx="993359" cy="713166"/>
          </a:xfrm>
          <a:custGeom>
            <a:avLst/>
            <a:gdLst>
              <a:gd name="connsiteX0" fmla="*/ 1467058 w 2242162"/>
              <a:gd name="connsiteY0" fmla="*/ 0 h 1609725"/>
              <a:gd name="connsiteX1" fmla="*/ 1528595 w 2242162"/>
              <a:gd name="connsiteY1" fmla="*/ 0 h 1609725"/>
              <a:gd name="connsiteX2" fmla="*/ 1433774 w 2242162"/>
              <a:gd name="connsiteY2" fmla="*/ 190500 h 1609725"/>
              <a:gd name="connsiteX3" fmla="*/ 1369615 w 2242162"/>
              <a:gd name="connsiteY3" fmla="*/ 190500 h 1609725"/>
              <a:gd name="connsiteX4" fmla="*/ 420686 w 2242162"/>
              <a:gd name="connsiteY4" fmla="*/ 0 h 1609725"/>
              <a:gd name="connsiteX5" fmla="*/ 1415705 w 2242162"/>
              <a:gd name="connsiteY5" fmla="*/ 0 h 1609725"/>
              <a:gd name="connsiteX6" fmla="*/ 1318262 w 2242162"/>
              <a:gd name="connsiteY6" fmla="*/ 190500 h 1609725"/>
              <a:gd name="connsiteX7" fmla="*/ 516377 w 2242162"/>
              <a:gd name="connsiteY7" fmla="*/ 190500 h 1609725"/>
              <a:gd name="connsiteX8" fmla="*/ 195262 w 2242162"/>
              <a:gd name="connsiteY8" fmla="*/ 511615 h 1609725"/>
              <a:gd name="connsiteX9" fmla="*/ 195262 w 2242162"/>
              <a:gd name="connsiteY9" fmla="*/ 1098110 h 1609725"/>
              <a:gd name="connsiteX10" fmla="*/ 516377 w 2242162"/>
              <a:gd name="connsiteY10" fmla="*/ 1419225 h 1609725"/>
              <a:gd name="connsiteX11" fmla="*/ 2242162 w 2242162"/>
              <a:gd name="connsiteY11" fmla="*/ 1419225 h 1609725"/>
              <a:gd name="connsiteX12" fmla="*/ 2232693 w 2242162"/>
              <a:gd name="connsiteY12" fmla="*/ 1433269 h 1609725"/>
              <a:gd name="connsiteX13" fmla="*/ 2215707 w 2242162"/>
              <a:gd name="connsiteY13" fmla="*/ 1517403 h 1609725"/>
              <a:gd name="connsiteX14" fmla="*/ 2232693 w 2242162"/>
              <a:gd name="connsiteY14" fmla="*/ 1601538 h 1609725"/>
              <a:gd name="connsiteX15" fmla="*/ 2238213 w 2242162"/>
              <a:gd name="connsiteY15" fmla="*/ 1609725 h 1609725"/>
              <a:gd name="connsiteX16" fmla="*/ 420686 w 2242162"/>
              <a:gd name="connsiteY16" fmla="*/ 1609725 h 1609725"/>
              <a:gd name="connsiteX17" fmla="*/ 0 w 2242162"/>
              <a:gd name="connsiteY17" fmla="*/ 1189039 h 1609725"/>
              <a:gd name="connsiteX18" fmla="*/ 0 w 2242162"/>
              <a:gd name="connsiteY18" fmla="*/ 420686 h 1609725"/>
              <a:gd name="connsiteX19" fmla="*/ 420686 w 2242162"/>
              <a:gd name="connsiteY19" fmla="*/ 0 h 160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42162" h="1609725">
                <a:moveTo>
                  <a:pt x="1467058" y="0"/>
                </a:moveTo>
                <a:lnTo>
                  <a:pt x="1528595" y="0"/>
                </a:lnTo>
                <a:lnTo>
                  <a:pt x="1433774" y="190500"/>
                </a:lnTo>
                <a:lnTo>
                  <a:pt x="1369615" y="190500"/>
                </a:lnTo>
                <a:close/>
                <a:moveTo>
                  <a:pt x="420686" y="0"/>
                </a:moveTo>
                <a:lnTo>
                  <a:pt x="1415705" y="0"/>
                </a:lnTo>
                <a:lnTo>
                  <a:pt x="1318262" y="190500"/>
                </a:lnTo>
                <a:lnTo>
                  <a:pt x="516377" y="190500"/>
                </a:lnTo>
                <a:cubicBezTo>
                  <a:pt x="339030" y="190500"/>
                  <a:pt x="195262" y="334268"/>
                  <a:pt x="195262" y="511615"/>
                </a:cubicBezTo>
                <a:lnTo>
                  <a:pt x="195262" y="1098110"/>
                </a:lnTo>
                <a:cubicBezTo>
                  <a:pt x="195262" y="1275457"/>
                  <a:pt x="339030" y="1419225"/>
                  <a:pt x="516377" y="1419225"/>
                </a:cubicBezTo>
                <a:lnTo>
                  <a:pt x="2242162" y="1419225"/>
                </a:lnTo>
                <a:lnTo>
                  <a:pt x="2232693" y="1433269"/>
                </a:lnTo>
                <a:cubicBezTo>
                  <a:pt x="2221755" y="1459128"/>
                  <a:pt x="2215707" y="1487559"/>
                  <a:pt x="2215707" y="1517403"/>
                </a:cubicBezTo>
                <a:cubicBezTo>
                  <a:pt x="2215707" y="1547247"/>
                  <a:pt x="2221755" y="1575678"/>
                  <a:pt x="2232693" y="1601538"/>
                </a:cubicBezTo>
                <a:lnTo>
                  <a:pt x="2238213" y="1609725"/>
                </a:lnTo>
                <a:lnTo>
                  <a:pt x="420686" y="1609725"/>
                </a:lnTo>
                <a:cubicBezTo>
                  <a:pt x="188348" y="1609725"/>
                  <a:pt x="0" y="1421377"/>
                  <a:pt x="0" y="1189039"/>
                </a:cubicBezTo>
                <a:lnTo>
                  <a:pt x="0" y="420686"/>
                </a:lnTo>
                <a:cubicBezTo>
                  <a:pt x="0" y="188348"/>
                  <a:pt x="188348" y="0"/>
                  <a:pt x="42068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252000" tIns="144000" bIns="108000" rtlCol="0" anchor="ctr">
            <a:normAutofit fontScale="92500" lnSpcReduction="20000"/>
          </a:bodyPr>
          <a:lstStyle/>
          <a:p>
            <a:pPr algn="ctr">
              <a:lnSpc>
                <a:spcPct val="150000"/>
              </a:lnSpc>
            </a:pPr>
            <a:endParaRPr lang="zh-CN" altLang="en-US" dirty="0">
              <a:solidFill>
                <a:schemeClr val="accent1"/>
              </a:solidFill>
              <a:ea typeface="Calibri" panose="020F0502020204030204" pitchFamily="34" charset="0"/>
              <a:cs typeface="Calibri" panose="020F0502020204030204" pitchFamily="34" charset="0"/>
            </a:endParaRPr>
          </a:p>
        </p:txBody>
      </p:sp>
      <p:sp>
        <p:nvSpPr>
          <p:cNvPr id="44" name="矩形 43"/>
          <p:cNvSpPr/>
          <p:nvPr/>
        </p:nvSpPr>
        <p:spPr>
          <a:xfrm>
            <a:off x="7858540" y="4824362"/>
            <a:ext cx="2637182" cy="12167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FFFF"/>
                </a:solidFill>
                <a:ea typeface="Calibri" panose="020F0502020204030204" pitchFamily="34" charset="0"/>
                <a:cs typeface="Calibri" panose="020F0502020204030204" pitchFamily="34" charset="0"/>
              </a:rPr>
              <a:t>Enter text</a:t>
            </a:r>
          </a:p>
        </p:txBody>
      </p:sp>
      <p:sp>
        <p:nvSpPr>
          <p:cNvPr id="45" name="文本框 44"/>
          <p:cNvSpPr txBox="1"/>
          <p:nvPr/>
        </p:nvSpPr>
        <p:spPr>
          <a:xfrm>
            <a:off x="8668272" y="4261451"/>
            <a:ext cx="1730883" cy="398780"/>
          </a:xfrm>
          <a:prstGeom prst="rect">
            <a:avLst/>
          </a:prstGeom>
          <a:noFill/>
        </p:spPr>
        <p:txBody>
          <a:bodyPr wrap="square" rtlCol="0">
            <a:spAutoFit/>
          </a:bodyPr>
          <a:lstStyle/>
          <a:p>
            <a:pPr algn="ctr"/>
            <a:r>
              <a:rPr lang="zh-CN" altLang="en-US" sz="2000" dirty="0">
                <a:ea typeface="Calibri" panose="020F0502020204030204" pitchFamily="34" charset="0"/>
                <a:cs typeface="Calibri" panose="020F0502020204030204" pitchFamily="34" charset="0"/>
              </a:rPr>
              <a:t>Enter text</a:t>
            </a:r>
          </a:p>
        </p:txBody>
      </p:sp>
      <p:sp>
        <p:nvSpPr>
          <p:cNvPr id="46" name="KSO_Shape"/>
          <p:cNvSpPr/>
          <p:nvPr/>
        </p:nvSpPr>
        <p:spPr bwMode="auto">
          <a:xfrm>
            <a:off x="4737410" y="2028863"/>
            <a:ext cx="338667" cy="230858"/>
          </a:xfrm>
          <a:custGeom>
            <a:avLst/>
            <a:gdLst/>
            <a:ahLst/>
            <a:cxnLst/>
            <a:rect l="0" t="0" r="r" b="b"/>
            <a:pathLst>
              <a:path w="2608263" h="1778000">
                <a:moveTo>
                  <a:pt x="1956693" y="381000"/>
                </a:moveTo>
                <a:lnTo>
                  <a:pt x="1966217" y="381397"/>
                </a:lnTo>
                <a:lnTo>
                  <a:pt x="1975740" y="382192"/>
                </a:lnTo>
                <a:lnTo>
                  <a:pt x="1986057" y="382986"/>
                </a:lnTo>
                <a:lnTo>
                  <a:pt x="1995581" y="384575"/>
                </a:lnTo>
                <a:lnTo>
                  <a:pt x="2005501" y="386562"/>
                </a:lnTo>
                <a:lnTo>
                  <a:pt x="2015819" y="388548"/>
                </a:lnTo>
                <a:lnTo>
                  <a:pt x="2025739" y="391726"/>
                </a:lnTo>
                <a:lnTo>
                  <a:pt x="2035263" y="394904"/>
                </a:lnTo>
                <a:lnTo>
                  <a:pt x="2045580" y="398876"/>
                </a:lnTo>
                <a:lnTo>
                  <a:pt x="2055500" y="403246"/>
                </a:lnTo>
                <a:lnTo>
                  <a:pt x="2065421" y="408807"/>
                </a:lnTo>
                <a:lnTo>
                  <a:pt x="2075738" y="414766"/>
                </a:lnTo>
                <a:lnTo>
                  <a:pt x="2101927" y="438998"/>
                </a:lnTo>
                <a:lnTo>
                  <a:pt x="2143990" y="446149"/>
                </a:lnTo>
                <a:lnTo>
                  <a:pt x="2147958" y="448929"/>
                </a:lnTo>
                <a:lnTo>
                  <a:pt x="2151926" y="452107"/>
                </a:lnTo>
                <a:lnTo>
                  <a:pt x="2155497" y="455683"/>
                </a:lnTo>
                <a:lnTo>
                  <a:pt x="2158672" y="459655"/>
                </a:lnTo>
                <a:lnTo>
                  <a:pt x="2161847" y="464025"/>
                </a:lnTo>
                <a:lnTo>
                  <a:pt x="2164624" y="468395"/>
                </a:lnTo>
                <a:lnTo>
                  <a:pt x="2169783" y="477531"/>
                </a:lnTo>
                <a:lnTo>
                  <a:pt x="2173751" y="485874"/>
                </a:lnTo>
                <a:lnTo>
                  <a:pt x="2176529" y="493024"/>
                </a:lnTo>
                <a:lnTo>
                  <a:pt x="2179306" y="499380"/>
                </a:lnTo>
                <a:lnTo>
                  <a:pt x="2182878" y="516064"/>
                </a:lnTo>
                <a:lnTo>
                  <a:pt x="2186052" y="532749"/>
                </a:lnTo>
                <a:lnTo>
                  <a:pt x="2188036" y="549433"/>
                </a:lnTo>
                <a:lnTo>
                  <a:pt x="2189623" y="565720"/>
                </a:lnTo>
                <a:lnTo>
                  <a:pt x="2190417" y="582008"/>
                </a:lnTo>
                <a:lnTo>
                  <a:pt x="2190814" y="598692"/>
                </a:lnTo>
                <a:lnTo>
                  <a:pt x="2190814" y="615376"/>
                </a:lnTo>
                <a:lnTo>
                  <a:pt x="2190417" y="632855"/>
                </a:lnTo>
                <a:lnTo>
                  <a:pt x="2190020" y="642389"/>
                </a:lnTo>
                <a:lnTo>
                  <a:pt x="2188830" y="656293"/>
                </a:lnTo>
                <a:lnTo>
                  <a:pt x="2185259" y="692840"/>
                </a:lnTo>
                <a:lnTo>
                  <a:pt x="2183671" y="711908"/>
                </a:lnTo>
                <a:lnTo>
                  <a:pt x="2182878" y="730578"/>
                </a:lnTo>
                <a:lnTo>
                  <a:pt x="2182084" y="746468"/>
                </a:lnTo>
                <a:lnTo>
                  <a:pt x="2182481" y="753221"/>
                </a:lnTo>
                <a:lnTo>
                  <a:pt x="2182878" y="758386"/>
                </a:lnTo>
                <a:lnTo>
                  <a:pt x="2183671" y="765139"/>
                </a:lnTo>
                <a:lnTo>
                  <a:pt x="2184862" y="771098"/>
                </a:lnTo>
                <a:lnTo>
                  <a:pt x="2186449" y="775865"/>
                </a:lnTo>
                <a:lnTo>
                  <a:pt x="2188433" y="779837"/>
                </a:lnTo>
                <a:lnTo>
                  <a:pt x="2192798" y="787782"/>
                </a:lnTo>
                <a:lnTo>
                  <a:pt x="2195179" y="792152"/>
                </a:lnTo>
                <a:lnTo>
                  <a:pt x="2198353" y="798508"/>
                </a:lnTo>
                <a:lnTo>
                  <a:pt x="2200734" y="804069"/>
                </a:lnTo>
                <a:lnTo>
                  <a:pt x="2202719" y="810028"/>
                </a:lnTo>
                <a:lnTo>
                  <a:pt x="2204306" y="815987"/>
                </a:lnTo>
                <a:lnTo>
                  <a:pt x="2205496" y="822343"/>
                </a:lnTo>
                <a:lnTo>
                  <a:pt x="2206687" y="829096"/>
                </a:lnTo>
                <a:lnTo>
                  <a:pt x="2207480" y="835452"/>
                </a:lnTo>
                <a:lnTo>
                  <a:pt x="2207877" y="842205"/>
                </a:lnTo>
                <a:lnTo>
                  <a:pt x="2207877" y="848561"/>
                </a:lnTo>
                <a:lnTo>
                  <a:pt x="2207480" y="862465"/>
                </a:lnTo>
                <a:lnTo>
                  <a:pt x="2206290" y="875177"/>
                </a:lnTo>
                <a:lnTo>
                  <a:pt x="2204306" y="887889"/>
                </a:lnTo>
                <a:lnTo>
                  <a:pt x="2202321" y="899806"/>
                </a:lnTo>
                <a:lnTo>
                  <a:pt x="2199544" y="913312"/>
                </a:lnTo>
                <a:lnTo>
                  <a:pt x="2197560" y="920463"/>
                </a:lnTo>
                <a:lnTo>
                  <a:pt x="2195179" y="927613"/>
                </a:lnTo>
                <a:lnTo>
                  <a:pt x="2192798" y="934367"/>
                </a:lnTo>
                <a:lnTo>
                  <a:pt x="2190020" y="941517"/>
                </a:lnTo>
                <a:lnTo>
                  <a:pt x="2186846" y="947873"/>
                </a:lnTo>
                <a:lnTo>
                  <a:pt x="2183275" y="953037"/>
                </a:lnTo>
                <a:lnTo>
                  <a:pt x="2181291" y="955818"/>
                </a:lnTo>
                <a:lnTo>
                  <a:pt x="2178909" y="958201"/>
                </a:lnTo>
                <a:lnTo>
                  <a:pt x="2176132" y="960188"/>
                </a:lnTo>
                <a:lnTo>
                  <a:pt x="2173354" y="961777"/>
                </a:lnTo>
                <a:lnTo>
                  <a:pt x="2167799" y="965749"/>
                </a:lnTo>
                <a:lnTo>
                  <a:pt x="2162243" y="968530"/>
                </a:lnTo>
                <a:lnTo>
                  <a:pt x="2156291" y="971708"/>
                </a:lnTo>
                <a:lnTo>
                  <a:pt x="2151133" y="975283"/>
                </a:lnTo>
                <a:lnTo>
                  <a:pt x="2147958" y="977269"/>
                </a:lnTo>
                <a:lnTo>
                  <a:pt x="2145974" y="979653"/>
                </a:lnTo>
                <a:lnTo>
                  <a:pt x="2143593" y="982434"/>
                </a:lnTo>
                <a:lnTo>
                  <a:pt x="2142006" y="985612"/>
                </a:lnTo>
                <a:lnTo>
                  <a:pt x="2139625" y="990379"/>
                </a:lnTo>
                <a:lnTo>
                  <a:pt x="2137641" y="995543"/>
                </a:lnTo>
                <a:lnTo>
                  <a:pt x="2136450" y="1000707"/>
                </a:lnTo>
                <a:lnTo>
                  <a:pt x="2135260" y="1005871"/>
                </a:lnTo>
                <a:lnTo>
                  <a:pt x="2134466" y="1011433"/>
                </a:lnTo>
                <a:lnTo>
                  <a:pt x="2133673" y="1016597"/>
                </a:lnTo>
                <a:lnTo>
                  <a:pt x="2132879" y="1028514"/>
                </a:lnTo>
                <a:lnTo>
                  <a:pt x="2132085" y="1039637"/>
                </a:lnTo>
                <a:lnTo>
                  <a:pt x="2131292" y="1051158"/>
                </a:lnTo>
                <a:lnTo>
                  <a:pt x="2130895" y="1056719"/>
                </a:lnTo>
                <a:lnTo>
                  <a:pt x="2130101" y="1061883"/>
                </a:lnTo>
                <a:lnTo>
                  <a:pt x="2128911" y="1067445"/>
                </a:lnTo>
                <a:lnTo>
                  <a:pt x="2127721" y="1072212"/>
                </a:lnTo>
                <a:lnTo>
                  <a:pt x="2125736" y="1078170"/>
                </a:lnTo>
                <a:lnTo>
                  <a:pt x="2123355" y="1082937"/>
                </a:lnTo>
                <a:lnTo>
                  <a:pt x="2120578" y="1087307"/>
                </a:lnTo>
                <a:lnTo>
                  <a:pt x="2117800" y="1091280"/>
                </a:lnTo>
                <a:lnTo>
                  <a:pt x="2112245" y="1098430"/>
                </a:lnTo>
                <a:lnTo>
                  <a:pt x="2106293" y="1105183"/>
                </a:lnTo>
                <a:lnTo>
                  <a:pt x="2103515" y="1109156"/>
                </a:lnTo>
                <a:lnTo>
                  <a:pt x="2101134" y="1112731"/>
                </a:lnTo>
                <a:lnTo>
                  <a:pt x="2098356" y="1116703"/>
                </a:lnTo>
                <a:lnTo>
                  <a:pt x="2096372" y="1121470"/>
                </a:lnTo>
                <a:lnTo>
                  <a:pt x="2093991" y="1126237"/>
                </a:lnTo>
                <a:lnTo>
                  <a:pt x="2092801" y="1131799"/>
                </a:lnTo>
                <a:lnTo>
                  <a:pt x="2091610" y="1138155"/>
                </a:lnTo>
                <a:lnTo>
                  <a:pt x="2090817" y="1145305"/>
                </a:lnTo>
                <a:lnTo>
                  <a:pt x="2127721" y="1150470"/>
                </a:lnTo>
                <a:lnTo>
                  <a:pt x="2138435" y="1173907"/>
                </a:lnTo>
                <a:lnTo>
                  <a:pt x="2144783" y="1187016"/>
                </a:lnTo>
                <a:lnTo>
                  <a:pt x="2152323" y="1201317"/>
                </a:lnTo>
                <a:lnTo>
                  <a:pt x="2159863" y="1214426"/>
                </a:lnTo>
                <a:lnTo>
                  <a:pt x="2163831" y="1220782"/>
                </a:lnTo>
                <a:lnTo>
                  <a:pt x="2167799" y="1226741"/>
                </a:lnTo>
                <a:lnTo>
                  <a:pt x="2171767" y="1231905"/>
                </a:lnTo>
                <a:lnTo>
                  <a:pt x="2175735" y="1236672"/>
                </a:lnTo>
                <a:lnTo>
                  <a:pt x="2180497" y="1240645"/>
                </a:lnTo>
                <a:lnTo>
                  <a:pt x="2184862" y="1243823"/>
                </a:lnTo>
                <a:lnTo>
                  <a:pt x="2241606" y="1259713"/>
                </a:lnTo>
                <a:lnTo>
                  <a:pt x="2293192" y="1281164"/>
                </a:lnTo>
                <a:lnTo>
                  <a:pt x="2345572" y="1303807"/>
                </a:lnTo>
                <a:lnTo>
                  <a:pt x="2397951" y="1326053"/>
                </a:lnTo>
                <a:lnTo>
                  <a:pt x="2449140" y="1347902"/>
                </a:lnTo>
                <a:lnTo>
                  <a:pt x="2461045" y="1352669"/>
                </a:lnTo>
                <a:lnTo>
                  <a:pt x="2472552" y="1356641"/>
                </a:lnTo>
                <a:lnTo>
                  <a:pt x="2496361" y="1365381"/>
                </a:lnTo>
                <a:lnTo>
                  <a:pt x="2519773" y="1373723"/>
                </a:lnTo>
                <a:lnTo>
                  <a:pt x="2530884" y="1378093"/>
                </a:lnTo>
                <a:lnTo>
                  <a:pt x="2541995" y="1382860"/>
                </a:lnTo>
                <a:lnTo>
                  <a:pt x="2552312" y="1388421"/>
                </a:lnTo>
                <a:lnTo>
                  <a:pt x="2562233" y="1394380"/>
                </a:lnTo>
                <a:lnTo>
                  <a:pt x="2566597" y="1397558"/>
                </a:lnTo>
                <a:lnTo>
                  <a:pt x="2571756" y="1400736"/>
                </a:lnTo>
                <a:lnTo>
                  <a:pt x="2576121" y="1404311"/>
                </a:lnTo>
                <a:lnTo>
                  <a:pt x="2580089" y="1407886"/>
                </a:lnTo>
                <a:lnTo>
                  <a:pt x="2584057" y="1411859"/>
                </a:lnTo>
                <a:lnTo>
                  <a:pt x="2587629" y="1416228"/>
                </a:lnTo>
                <a:lnTo>
                  <a:pt x="2591200" y="1420598"/>
                </a:lnTo>
                <a:lnTo>
                  <a:pt x="2594375" y="1425365"/>
                </a:lnTo>
                <a:lnTo>
                  <a:pt x="2597946" y="1430132"/>
                </a:lnTo>
                <a:lnTo>
                  <a:pt x="2600723" y="1435296"/>
                </a:lnTo>
                <a:lnTo>
                  <a:pt x="2603105" y="1440858"/>
                </a:lnTo>
                <a:lnTo>
                  <a:pt x="2605089" y="1446817"/>
                </a:lnTo>
                <a:lnTo>
                  <a:pt x="2605485" y="1465487"/>
                </a:lnTo>
                <a:lnTo>
                  <a:pt x="2605882" y="1488528"/>
                </a:lnTo>
                <a:lnTo>
                  <a:pt x="2607073" y="1542951"/>
                </a:lnTo>
                <a:lnTo>
                  <a:pt x="2608263" y="1599757"/>
                </a:lnTo>
                <a:lnTo>
                  <a:pt x="2608263" y="1625975"/>
                </a:lnTo>
                <a:lnTo>
                  <a:pt x="2608263" y="1649413"/>
                </a:lnTo>
                <a:lnTo>
                  <a:pt x="2308271" y="1649413"/>
                </a:lnTo>
                <a:lnTo>
                  <a:pt x="2307081" y="1594196"/>
                </a:lnTo>
                <a:lnTo>
                  <a:pt x="2305493" y="1538581"/>
                </a:lnTo>
                <a:lnTo>
                  <a:pt x="2305097" y="1494486"/>
                </a:lnTo>
                <a:lnTo>
                  <a:pt x="2305097" y="1482172"/>
                </a:lnTo>
                <a:lnTo>
                  <a:pt x="2301129" y="1470651"/>
                </a:lnTo>
                <a:lnTo>
                  <a:pt x="2297557" y="1461117"/>
                </a:lnTo>
                <a:lnTo>
                  <a:pt x="2293986" y="1451981"/>
                </a:lnTo>
                <a:lnTo>
                  <a:pt x="2289224" y="1443241"/>
                </a:lnTo>
                <a:lnTo>
                  <a:pt x="2284859" y="1434899"/>
                </a:lnTo>
                <a:lnTo>
                  <a:pt x="2280097" y="1426954"/>
                </a:lnTo>
                <a:lnTo>
                  <a:pt x="2275335" y="1419406"/>
                </a:lnTo>
                <a:lnTo>
                  <a:pt x="2270177" y="1411859"/>
                </a:lnTo>
                <a:lnTo>
                  <a:pt x="2264621" y="1405106"/>
                </a:lnTo>
                <a:lnTo>
                  <a:pt x="2258669" y="1398352"/>
                </a:lnTo>
                <a:lnTo>
                  <a:pt x="2252717" y="1391996"/>
                </a:lnTo>
                <a:lnTo>
                  <a:pt x="2246765" y="1386435"/>
                </a:lnTo>
                <a:lnTo>
                  <a:pt x="2240416" y="1380079"/>
                </a:lnTo>
                <a:lnTo>
                  <a:pt x="2234067" y="1374915"/>
                </a:lnTo>
                <a:lnTo>
                  <a:pt x="2226924" y="1369750"/>
                </a:lnTo>
                <a:lnTo>
                  <a:pt x="2220178" y="1364983"/>
                </a:lnTo>
                <a:lnTo>
                  <a:pt x="2213433" y="1360217"/>
                </a:lnTo>
                <a:lnTo>
                  <a:pt x="2206290" y="1355450"/>
                </a:lnTo>
                <a:lnTo>
                  <a:pt x="2198750" y="1351080"/>
                </a:lnTo>
                <a:lnTo>
                  <a:pt x="2184465" y="1343532"/>
                </a:lnTo>
                <a:lnTo>
                  <a:pt x="2169386" y="1336382"/>
                </a:lnTo>
                <a:lnTo>
                  <a:pt x="2154307" y="1330026"/>
                </a:lnTo>
                <a:lnTo>
                  <a:pt x="2139228" y="1323670"/>
                </a:lnTo>
                <a:lnTo>
                  <a:pt x="2124546" y="1318108"/>
                </a:lnTo>
                <a:lnTo>
                  <a:pt x="2095578" y="1307780"/>
                </a:lnTo>
                <a:lnTo>
                  <a:pt x="2067405" y="1297849"/>
                </a:lnTo>
                <a:lnTo>
                  <a:pt x="2053913" y="1293082"/>
                </a:lnTo>
                <a:lnTo>
                  <a:pt x="2041215" y="1287917"/>
                </a:lnTo>
                <a:lnTo>
                  <a:pt x="1985264" y="1263685"/>
                </a:lnTo>
                <a:lnTo>
                  <a:pt x="1926932" y="1239056"/>
                </a:lnTo>
                <a:lnTo>
                  <a:pt x="1840427" y="1202112"/>
                </a:lnTo>
                <a:lnTo>
                  <a:pt x="1797571" y="1183441"/>
                </a:lnTo>
                <a:lnTo>
                  <a:pt x="1755111" y="1166359"/>
                </a:lnTo>
                <a:lnTo>
                  <a:pt x="1762651" y="1150470"/>
                </a:lnTo>
                <a:lnTo>
                  <a:pt x="1790031" y="1143716"/>
                </a:lnTo>
                <a:lnTo>
                  <a:pt x="1788047" y="1138155"/>
                </a:lnTo>
                <a:lnTo>
                  <a:pt x="1786460" y="1132196"/>
                </a:lnTo>
                <a:lnTo>
                  <a:pt x="1784873" y="1127429"/>
                </a:lnTo>
                <a:lnTo>
                  <a:pt x="1782492" y="1123457"/>
                </a:lnTo>
                <a:lnTo>
                  <a:pt x="1780111" y="1119484"/>
                </a:lnTo>
                <a:lnTo>
                  <a:pt x="1777730" y="1115909"/>
                </a:lnTo>
                <a:lnTo>
                  <a:pt x="1772571" y="1109950"/>
                </a:lnTo>
                <a:lnTo>
                  <a:pt x="1767413" y="1103594"/>
                </a:lnTo>
                <a:lnTo>
                  <a:pt x="1762254" y="1097636"/>
                </a:lnTo>
                <a:lnTo>
                  <a:pt x="1759476" y="1094458"/>
                </a:lnTo>
                <a:lnTo>
                  <a:pt x="1757095" y="1091280"/>
                </a:lnTo>
                <a:lnTo>
                  <a:pt x="1755111" y="1087307"/>
                </a:lnTo>
                <a:lnTo>
                  <a:pt x="1753524" y="1082937"/>
                </a:lnTo>
                <a:lnTo>
                  <a:pt x="1743207" y="973694"/>
                </a:lnTo>
                <a:lnTo>
                  <a:pt x="1743207" y="974091"/>
                </a:lnTo>
                <a:lnTo>
                  <a:pt x="1742413" y="974091"/>
                </a:lnTo>
                <a:lnTo>
                  <a:pt x="1739636" y="973694"/>
                </a:lnTo>
                <a:lnTo>
                  <a:pt x="1730112" y="972105"/>
                </a:lnTo>
                <a:lnTo>
                  <a:pt x="1720985" y="969324"/>
                </a:lnTo>
                <a:lnTo>
                  <a:pt x="1717414" y="968133"/>
                </a:lnTo>
                <a:lnTo>
                  <a:pt x="1715033" y="967338"/>
                </a:lnTo>
                <a:lnTo>
                  <a:pt x="1711065" y="963763"/>
                </a:lnTo>
                <a:lnTo>
                  <a:pt x="1707097" y="960188"/>
                </a:lnTo>
                <a:lnTo>
                  <a:pt x="1703129" y="955818"/>
                </a:lnTo>
                <a:lnTo>
                  <a:pt x="1699954" y="950654"/>
                </a:lnTo>
                <a:lnTo>
                  <a:pt x="1697177" y="945490"/>
                </a:lnTo>
                <a:lnTo>
                  <a:pt x="1694399" y="939531"/>
                </a:lnTo>
                <a:lnTo>
                  <a:pt x="1692018" y="932778"/>
                </a:lnTo>
                <a:lnTo>
                  <a:pt x="1689637" y="926422"/>
                </a:lnTo>
                <a:lnTo>
                  <a:pt x="1688050" y="919668"/>
                </a:lnTo>
                <a:lnTo>
                  <a:pt x="1686066" y="912518"/>
                </a:lnTo>
                <a:lnTo>
                  <a:pt x="1683288" y="897423"/>
                </a:lnTo>
                <a:lnTo>
                  <a:pt x="1681304" y="882327"/>
                </a:lnTo>
                <a:lnTo>
                  <a:pt x="1679717" y="867232"/>
                </a:lnTo>
                <a:lnTo>
                  <a:pt x="1684875" y="862465"/>
                </a:lnTo>
                <a:lnTo>
                  <a:pt x="1689637" y="857698"/>
                </a:lnTo>
                <a:lnTo>
                  <a:pt x="1694796" y="851739"/>
                </a:lnTo>
                <a:lnTo>
                  <a:pt x="1699161" y="845780"/>
                </a:lnTo>
                <a:lnTo>
                  <a:pt x="1703525" y="839424"/>
                </a:lnTo>
                <a:lnTo>
                  <a:pt x="1707891" y="832671"/>
                </a:lnTo>
                <a:lnTo>
                  <a:pt x="1711462" y="825918"/>
                </a:lnTo>
                <a:lnTo>
                  <a:pt x="1715033" y="818767"/>
                </a:lnTo>
                <a:lnTo>
                  <a:pt x="1718208" y="811617"/>
                </a:lnTo>
                <a:lnTo>
                  <a:pt x="1720985" y="804466"/>
                </a:lnTo>
                <a:lnTo>
                  <a:pt x="1726144" y="790166"/>
                </a:lnTo>
                <a:lnTo>
                  <a:pt x="1730509" y="776262"/>
                </a:lnTo>
                <a:lnTo>
                  <a:pt x="1734080" y="762755"/>
                </a:lnTo>
                <a:lnTo>
                  <a:pt x="1736858" y="750838"/>
                </a:lnTo>
                <a:lnTo>
                  <a:pt x="1738842" y="740510"/>
                </a:lnTo>
                <a:lnTo>
                  <a:pt x="1742413" y="720647"/>
                </a:lnTo>
                <a:lnTo>
                  <a:pt x="1743604" y="709524"/>
                </a:lnTo>
                <a:lnTo>
                  <a:pt x="1745191" y="698798"/>
                </a:lnTo>
                <a:lnTo>
                  <a:pt x="1746381" y="687278"/>
                </a:lnTo>
                <a:lnTo>
                  <a:pt x="1747175" y="675361"/>
                </a:lnTo>
                <a:lnTo>
                  <a:pt x="1747572" y="663443"/>
                </a:lnTo>
                <a:lnTo>
                  <a:pt x="1747572" y="651129"/>
                </a:lnTo>
                <a:lnTo>
                  <a:pt x="1747175" y="638814"/>
                </a:lnTo>
                <a:lnTo>
                  <a:pt x="1746381" y="626102"/>
                </a:lnTo>
                <a:lnTo>
                  <a:pt x="1744794" y="613787"/>
                </a:lnTo>
                <a:lnTo>
                  <a:pt x="1742810" y="601473"/>
                </a:lnTo>
                <a:lnTo>
                  <a:pt x="1740033" y="589158"/>
                </a:lnTo>
                <a:lnTo>
                  <a:pt x="1736461" y="576843"/>
                </a:lnTo>
                <a:lnTo>
                  <a:pt x="1732096" y="564529"/>
                </a:lnTo>
                <a:lnTo>
                  <a:pt x="1726937" y="553008"/>
                </a:lnTo>
                <a:lnTo>
                  <a:pt x="1723366" y="546255"/>
                </a:lnTo>
                <a:lnTo>
                  <a:pt x="1720192" y="539899"/>
                </a:lnTo>
                <a:lnTo>
                  <a:pt x="1715033" y="530365"/>
                </a:lnTo>
                <a:lnTo>
                  <a:pt x="1712652" y="526393"/>
                </a:lnTo>
                <a:lnTo>
                  <a:pt x="1711859" y="521229"/>
                </a:lnTo>
                <a:lnTo>
                  <a:pt x="1711859" y="516064"/>
                </a:lnTo>
                <a:lnTo>
                  <a:pt x="1711462" y="509708"/>
                </a:lnTo>
                <a:lnTo>
                  <a:pt x="1712255" y="493421"/>
                </a:lnTo>
                <a:lnTo>
                  <a:pt x="1716223" y="486271"/>
                </a:lnTo>
                <a:lnTo>
                  <a:pt x="1720192" y="479915"/>
                </a:lnTo>
                <a:lnTo>
                  <a:pt x="1724557" y="473559"/>
                </a:lnTo>
                <a:lnTo>
                  <a:pt x="1728922" y="467600"/>
                </a:lnTo>
                <a:lnTo>
                  <a:pt x="1734080" y="462039"/>
                </a:lnTo>
                <a:lnTo>
                  <a:pt x="1738842" y="456477"/>
                </a:lnTo>
                <a:lnTo>
                  <a:pt x="1743604" y="451313"/>
                </a:lnTo>
                <a:lnTo>
                  <a:pt x="1748762" y="446546"/>
                </a:lnTo>
                <a:lnTo>
                  <a:pt x="1754318" y="442176"/>
                </a:lnTo>
                <a:lnTo>
                  <a:pt x="1759476" y="438204"/>
                </a:lnTo>
                <a:lnTo>
                  <a:pt x="1765429" y="434231"/>
                </a:lnTo>
                <a:lnTo>
                  <a:pt x="1771381" y="430259"/>
                </a:lnTo>
                <a:lnTo>
                  <a:pt x="1776936" y="427081"/>
                </a:lnTo>
                <a:lnTo>
                  <a:pt x="1782888" y="424300"/>
                </a:lnTo>
                <a:lnTo>
                  <a:pt x="1789634" y="421917"/>
                </a:lnTo>
                <a:lnTo>
                  <a:pt x="1795587" y="419533"/>
                </a:lnTo>
                <a:lnTo>
                  <a:pt x="1820983" y="409999"/>
                </a:lnTo>
                <a:lnTo>
                  <a:pt x="1834871" y="404438"/>
                </a:lnTo>
                <a:lnTo>
                  <a:pt x="1849950" y="399273"/>
                </a:lnTo>
                <a:lnTo>
                  <a:pt x="1865823" y="394506"/>
                </a:lnTo>
                <a:lnTo>
                  <a:pt x="1882886" y="390137"/>
                </a:lnTo>
                <a:lnTo>
                  <a:pt x="1900742" y="386562"/>
                </a:lnTo>
                <a:lnTo>
                  <a:pt x="1909472" y="384973"/>
                </a:lnTo>
                <a:lnTo>
                  <a:pt x="1918599" y="383384"/>
                </a:lnTo>
                <a:lnTo>
                  <a:pt x="1927726" y="382589"/>
                </a:lnTo>
                <a:lnTo>
                  <a:pt x="1937249" y="381795"/>
                </a:lnTo>
                <a:lnTo>
                  <a:pt x="1946773" y="381397"/>
                </a:lnTo>
                <a:lnTo>
                  <a:pt x="1956693" y="381000"/>
                </a:lnTo>
                <a:close/>
                <a:moveTo>
                  <a:pt x="674585" y="381000"/>
                </a:moveTo>
                <a:lnTo>
                  <a:pt x="684505" y="381397"/>
                </a:lnTo>
                <a:lnTo>
                  <a:pt x="694029" y="382192"/>
                </a:lnTo>
                <a:lnTo>
                  <a:pt x="703552" y="382986"/>
                </a:lnTo>
                <a:lnTo>
                  <a:pt x="713870" y="384575"/>
                </a:lnTo>
                <a:lnTo>
                  <a:pt x="723790" y="386562"/>
                </a:lnTo>
                <a:lnTo>
                  <a:pt x="733710" y="388548"/>
                </a:lnTo>
                <a:lnTo>
                  <a:pt x="743631" y="391726"/>
                </a:lnTo>
                <a:lnTo>
                  <a:pt x="753551" y="394904"/>
                </a:lnTo>
                <a:lnTo>
                  <a:pt x="763868" y="398876"/>
                </a:lnTo>
                <a:lnTo>
                  <a:pt x="773789" y="403246"/>
                </a:lnTo>
                <a:lnTo>
                  <a:pt x="783709" y="408807"/>
                </a:lnTo>
                <a:lnTo>
                  <a:pt x="793629" y="414766"/>
                </a:lnTo>
                <a:lnTo>
                  <a:pt x="820216" y="438998"/>
                </a:lnTo>
                <a:lnTo>
                  <a:pt x="861088" y="446149"/>
                </a:lnTo>
                <a:lnTo>
                  <a:pt x="863866" y="468792"/>
                </a:lnTo>
                <a:lnTo>
                  <a:pt x="867040" y="491832"/>
                </a:lnTo>
                <a:lnTo>
                  <a:pt x="871008" y="514873"/>
                </a:lnTo>
                <a:lnTo>
                  <a:pt x="876167" y="539105"/>
                </a:lnTo>
                <a:lnTo>
                  <a:pt x="871405" y="548241"/>
                </a:lnTo>
                <a:lnTo>
                  <a:pt x="868231" y="554200"/>
                </a:lnTo>
                <a:lnTo>
                  <a:pt x="864659" y="560556"/>
                </a:lnTo>
                <a:lnTo>
                  <a:pt x="861088" y="568501"/>
                </a:lnTo>
                <a:lnTo>
                  <a:pt x="858310" y="577241"/>
                </a:lnTo>
                <a:lnTo>
                  <a:pt x="855533" y="586377"/>
                </a:lnTo>
                <a:lnTo>
                  <a:pt x="854342" y="591144"/>
                </a:lnTo>
                <a:lnTo>
                  <a:pt x="853548" y="596309"/>
                </a:lnTo>
                <a:lnTo>
                  <a:pt x="853152" y="602267"/>
                </a:lnTo>
                <a:lnTo>
                  <a:pt x="852755" y="607431"/>
                </a:lnTo>
                <a:lnTo>
                  <a:pt x="852755" y="613390"/>
                </a:lnTo>
                <a:lnTo>
                  <a:pt x="853152" y="619349"/>
                </a:lnTo>
                <a:lnTo>
                  <a:pt x="854739" y="642786"/>
                </a:lnTo>
                <a:lnTo>
                  <a:pt x="856723" y="670991"/>
                </a:lnTo>
                <a:lnTo>
                  <a:pt x="857913" y="686087"/>
                </a:lnTo>
                <a:lnTo>
                  <a:pt x="859501" y="700785"/>
                </a:lnTo>
                <a:lnTo>
                  <a:pt x="861485" y="716675"/>
                </a:lnTo>
                <a:lnTo>
                  <a:pt x="863469" y="732167"/>
                </a:lnTo>
                <a:lnTo>
                  <a:pt x="866247" y="748057"/>
                </a:lnTo>
                <a:lnTo>
                  <a:pt x="869818" y="763153"/>
                </a:lnTo>
                <a:lnTo>
                  <a:pt x="873786" y="779043"/>
                </a:lnTo>
                <a:lnTo>
                  <a:pt x="878548" y="793741"/>
                </a:lnTo>
                <a:lnTo>
                  <a:pt x="883706" y="808439"/>
                </a:lnTo>
                <a:lnTo>
                  <a:pt x="886881" y="815589"/>
                </a:lnTo>
                <a:lnTo>
                  <a:pt x="890055" y="822343"/>
                </a:lnTo>
                <a:lnTo>
                  <a:pt x="893230" y="829493"/>
                </a:lnTo>
                <a:lnTo>
                  <a:pt x="896801" y="835849"/>
                </a:lnTo>
                <a:lnTo>
                  <a:pt x="901166" y="842205"/>
                </a:lnTo>
                <a:lnTo>
                  <a:pt x="905134" y="848561"/>
                </a:lnTo>
                <a:lnTo>
                  <a:pt x="909896" y="854520"/>
                </a:lnTo>
                <a:lnTo>
                  <a:pt x="914261" y="860081"/>
                </a:lnTo>
                <a:lnTo>
                  <a:pt x="919420" y="865643"/>
                </a:lnTo>
                <a:lnTo>
                  <a:pt x="924578" y="870807"/>
                </a:lnTo>
                <a:lnTo>
                  <a:pt x="922594" y="885902"/>
                </a:lnTo>
                <a:lnTo>
                  <a:pt x="920213" y="899806"/>
                </a:lnTo>
                <a:lnTo>
                  <a:pt x="917436" y="913312"/>
                </a:lnTo>
                <a:lnTo>
                  <a:pt x="915451" y="920463"/>
                </a:lnTo>
                <a:lnTo>
                  <a:pt x="913467" y="927613"/>
                </a:lnTo>
                <a:lnTo>
                  <a:pt x="911087" y="934367"/>
                </a:lnTo>
                <a:lnTo>
                  <a:pt x="908309" y="941517"/>
                </a:lnTo>
                <a:lnTo>
                  <a:pt x="905134" y="947873"/>
                </a:lnTo>
                <a:lnTo>
                  <a:pt x="901563" y="953037"/>
                </a:lnTo>
                <a:lnTo>
                  <a:pt x="899182" y="955818"/>
                </a:lnTo>
                <a:lnTo>
                  <a:pt x="896801" y="958201"/>
                </a:lnTo>
                <a:lnTo>
                  <a:pt x="894420" y="960188"/>
                </a:lnTo>
                <a:lnTo>
                  <a:pt x="891643" y="961777"/>
                </a:lnTo>
                <a:lnTo>
                  <a:pt x="886087" y="965749"/>
                </a:lnTo>
                <a:lnTo>
                  <a:pt x="880532" y="968530"/>
                </a:lnTo>
                <a:lnTo>
                  <a:pt x="874580" y="971708"/>
                </a:lnTo>
                <a:lnTo>
                  <a:pt x="869024" y="975283"/>
                </a:lnTo>
                <a:lnTo>
                  <a:pt x="866247" y="977269"/>
                </a:lnTo>
                <a:lnTo>
                  <a:pt x="863866" y="979653"/>
                </a:lnTo>
                <a:lnTo>
                  <a:pt x="861881" y="982434"/>
                </a:lnTo>
                <a:lnTo>
                  <a:pt x="859897" y="985612"/>
                </a:lnTo>
                <a:lnTo>
                  <a:pt x="857913" y="990379"/>
                </a:lnTo>
                <a:lnTo>
                  <a:pt x="855929" y="995543"/>
                </a:lnTo>
                <a:lnTo>
                  <a:pt x="854342" y="1000707"/>
                </a:lnTo>
                <a:lnTo>
                  <a:pt x="853152" y="1005871"/>
                </a:lnTo>
                <a:lnTo>
                  <a:pt x="852358" y="1011433"/>
                </a:lnTo>
                <a:lnTo>
                  <a:pt x="851961" y="1016597"/>
                </a:lnTo>
                <a:lnTo>
                  <a:pt x="851167" y="1028514"/>
                </a:lnTo>
                <a:lnTo>
                  <a:pt x="850374" y="1039637"/>
                </a:lnTo>
                <a:lnTo>
                  <a:pt x="849580" y="1051158"/>
                </a:lnTo>
                <a:lnTo>
                  <a:pt x="849183" y="1056719"/>
                </a:lnTo>
                <a:lnTo>
                  <a:pt x="848390" y="1061883"/>
                </a:lnTo>
                <a:lnTo>
                  <a:pt x="847199" y="1067445"/>
                </a:lnTo>
                <a:lnTo>
                  <a:pt x="845612" y="1072212"/>
                </a:lnTo>
                <a:lnTo>
                  <a:pt x="843231" y="1078170"/>
                </a:lnTo>
                <a:lnTo>
                  <a:pt x="841247" y="1082937"/>
                </a:lnTo>
                <a:lnTo>
                  <a:pt x="838469" y="1087307"/>
                </a:lnTo>
                <a:lnTo>
                  <a:pt x="836089" y="1091280"/>
                </a:lnTo>
                <a:lnTo>
                  <a:pt x="830136" y="1098430"/>
                </a:lnTo>
                <a:lnTo>
                  <a:pt x="824581" y="1105183"/>
                </a:lnTo>
                <a:lnTo>
                  <a:pt x="821803" y="1109156"/>
                </a:lnTo>
                <a:lnTo>
                  <a:pt x="819026" y="1112731"/>
                </a:lnTo>
                <a:lnTo>
                  <a:pt x="816248" y="1116703"/>
                </a:lnTo>
                <a:lnTo>
                  <a:pt x="814264" y="1121470"/>
                </a:lnTo>
                <a:lnTo>
                  <a:pt x="812280" y="1126237"/>
                </a:lnTo>
                <a:lnTo>
                  <a:pt x="810692" y="1131799"/>
                </a:lnTo>
                <a:lnTo>
                  <a:pt x="809899" y="1138155"/>
                </a:lnTo>
                <a:lnTo>
                  <a:pt x="809105" y="1145305"/>
                </a:lnTo>
                <a:lnTo>
                  <a:pt x="845612" y="1150470"/>
                </a:lnTo>
                <a:lnTo>
                  <a:pt x="853152" y="1166757"/>
                </a:lnTo>
                <a:lnTo>
                  <a:pt x="811089" y="1183838"/>
                </a:lnTo>
                <a:lnTo>
                  <a:pt x="768233" y="1202112"/>
                </a:lnTo>
                <a:lnTo>
                  <a:pt x="682521" y="1239056"/>
                </a:lnTo>
                <a:lnTo>
                  <a:pt x="624586" y="1263685"/>
                </a:lnTo>
                <a:lnTo>
                  <a:pt x="568635" y="1287917"/>
                </a:lnTo>
                <a:lnTo>
                  <a:pt x="555541" y="1293082"/>
                </a:lnTo>
                <a:lnTo>
                  <a:pt x="542446" y="1297849"/>
                </a:lnTo>
                <a:lnTo>
                  <a:pt x="514669" y="1307780"/>
                </a:lnTo>
                <a:lnTo>
                  <a:pt x="485304" y="1318108"/>
                </a:lnTo>
                <a:lnTo>
                  <a:pt x="470225" y="1323670"/>
                </a:lnTo>
                <a:lnTo>
                  <a:pt x="455146" y="1330026"/>
                </a:lnTo>
                <a:lnTo>
                  <a:pt x="440464" y="1336382"/>
                </a:lnTo>
                <a:lnTo>
                  <a:pt x="425385" y="1343532"/>
                </a:lnTo>
                <a:lnTo>
                  <a:pt x="410703" y="1351080"/>
                </a:lnTo>
                <a:lnTo>
                  <a:pt x="403561" y="1355450"/>
                </a:lnTo>
                <a:lnTo>
                  <a:pt x="396418" y="1360217"/>
                </a:lnTo>
                <a:lnTo>
                  <a:pt x="389275" y="1364983"/>
                </a:lnTo>
                <a:lnTo>
                  <a:pt x="382529" y="1369750"/>
                </a:lnTo>
                <a:lnTo>
                  <a:pt x="376180" y="1374915"/>
                </a:lnTo>
                <a:lnTo>
                  <a:pt x="369038" y="1380079"/>
                </a:lnTo>
                <a:lnTo>
                  <a:pt x="363085" y="1386435"/>
                </a:lnTo>
                <a:lnTo>
                  <a:pt x="356736" y="1391996"/>
                </a:lnTo>
                <a:lnTo>
                  <a:pt x="350784" y="1398352"/>
                </a:lnTo>
                <a:lnTo>
                  <a:pt x="345229" y="1405106"/>
                </a:lnTo>
                <a:lnTo>
                  <a:pt x="339277" y="1411859"/>
                </a:lnTo>
                <a:lnTo>
                  <a:pt x="334118" y="1419406"/>
                </a:lnTo>
                <a:lnTo>
                  <a:pt x="329356" y="1426954"/>
                </a:lnTo>
                <a:lnTo>
                  <a:pt x="324594" y="1434899"/>
                </a:lnTo>
                <a:lnTo>
                  <a:pt x="320229" y="1443241"/>
                </a:lnTo>
                <a:lnTo>
                  <a:pt x="315865" y="1451981"/>
                </a:lnTo>
                <a:lnTo>
                  <a:pt x="311896" y="1461117"/>
                </a:lnTo>
                <a:lnTo>
                  <a:pt x="308325" y="1470651"/>
                </a:lnTo>
                <a:lnTo>
                  <a:pt x="304357" y="1482172"/>
                </a:lnTo>
                <a:lnTo>
                  <a:pt x="304357" y="1494486"/>
                </a:lnTo>
                <a:lnTo>
                  <a:pt x="303960" y="1538581"/>
                </a:lnTo>
                <a:lnTo>
                  <a:pt x="302770" y="1594196"/>
                </a:lnTo>
                <a:lnTo>
                  <a:pt x="301182" y="1649413"/>
                </a:lnTo>
                <a:lnTo>
                  <a:pt x="0" y="1649413"/>
                </a:lnTo>
                <a:lnTo>
                  <a:pt x="0" y="1625975"/>
                </a:lnTo>
                <a:lnTo>
                  <a:pt x="0" y="1599757"/>
                </a:lnTo>
                <a:lnTo>
                  <a:pt x="1190" y="1542951"/>
                </a:lnTo>
                <a:lnTo>
                  <a:pt x="2381" y="1488528"/>
                </a:lnTo>
                <a:lnTo>
                  <a:pt x="2778" y="1465487"/>
                </a:lnTo>
                <a:lnTo>
                  <a:pt x="2778" y="1446817"/>
                </a:lnTo>
                <a:lnTo>
                  <a:pt x="5159" y="1440858"/>
                </a:lnTo>
                <a:lnTo>
                  <a:pt x="7539" y="1435296"/>
                </a:lnTo>
                <a:lnTo>
                  <a:pt x="10317" y="1430132"/>
                </a:lnTo>
                <a:lnTo>
                  <a:pt x="13889" y="1425365"/>
                </a:lnTo>
                <a:lnTo>
                  <a:pt x="17063" y="1420598"/>
                </a:lnTo>
                <a:lnTo>
                  <a:pt x="20634" y="1416228"/>
                </a:lnTo>
                <a:lnTo>
                  <a:pt x="24206" y="1411859"/>
                </a:lnTo>
                <a:lnTo>
                  <a:pt x="28174" y="1407886"/>
                </a:lnTo>
                <a:lnTo>
                  <a:pt x="32142" y="1404311"/>
                </a:lnTo>
                <a:lnTo>
                  <a:pt x="36507" y="1400736"/>
                </a:lnTo>
                <a:lnTo>
                  <a:pt x="41269" y="1397558"/>
                </a:lnTo>
                <a:lnTo>
                  <a:pt x="46031" y="1394380"/>
                </a:lnTo>
                <a:lnTo>
                  <a:pt x="55951" y="1388421"/>
                </a:lnTo>
                <a:lnTo>
                  <a:pt x="66665" y="1382860"/>
                </a:lnTo>
                <a:lnTo>
                  <a:pt x="77379" y="1378093"/>
                </a:lnTo>
                <a:lnTo>
                  <a:pt x="88490" y="1373723"/>
                </a:lnTo>
                <a:lnTo>
                  <a:pt x="111902" y="1365381"/>
                </a:lnTo>
                <a:lnTo>
                  <a:pt x="135711" y="1356641"/>
                </a:lnTo>
                <a:lnTo>
                  <a:pt x="147218" y="1352669"/>
                </a:lnTo>
                <a:lnTo>
                  <a:pt x="158726" y="1347902"/>
                </a:lnTo>
                <a:lnTo>
                  <a:pt x="210312" y="1326053"/>
                </a:lnTo>
                <a:lnTo>
                  <a:pt x="263088" y="1303807"/>
                </a:lnTo>
                <a:lnTo>
                  <a:pt x="315071" y="1281164"/>
                </a:lnTo>
                <a:lnTo>
                  <a:pt x="366260" y="1259713"/>
                </a:lnTo>
                <a:lnTo>
                  <a:pt x="423401" y="1243823"/>
                </a:lnTo>
                <a:lnTo>
                  <a:pt x="428163" y="1240645"/>
                </a:lnTo>
                <a:lnTo>
                  <a:pt x="432131" y="1236672"/>
                </a:lnTo>
                <a:lnTo>
                  <a:pt x="436496" y="1231905"/>
                </a:lnTo>
                <a:lnTo>
                  <a:pt x="440464" y="1226741"/>
                </a:lnTo>
                <a:lnTo>
                  <a:pt x="444432" y="1220782"/>
                </a:lnTo>
                <a:lnTo>
                  <a:pt x="448401" y="1214426"/>
                </a:lnTo>
                <a:lnTo>
                  <a:pt x="456337" y="1201317"/>
                </a:lnTo>
                <a:lnTo>
                  <a:pt x="463480" y="1187016"/>
                </a:lnTo>
                <a:lnTo>
                  <a:pt x="469829" y="1173907"/>
                </a:lnTo>
                <a:lnTo>
                  <a:pt x="480543" y="1150470"/>
                </a:lnTo>
                <a:lnTo>
                  <a:pt x="507526" y="1143716"/>
                </a:lnTo>
                <a:lnTo>
                  <a:pt x="506336" y="1138155"/>
                </a:lnTo>
                <a:lnTo>
                  <a:pt x="504748" y="1132196"/>
                </a:lnTo>
                <a:lnTo>
                  <a:pt x="502764" y="1127429"/>
                </a:lnTo>
                <a:lnTo>
                  <a:pt x="500780" y="1123457"/>
                </a:lnTo>
                <a:lnTo>
                  <a:pt x="498399" y="1119484"/>
                </a:lnTo>
                <a:lnTo>
                  <a:pt x="496018" y="1115909"/>
                </a:lnTo>
                <a:lnTo>
                  <a:pt x="490860" y="1109950"/>
                </a:lnTo>
                <a:lnTo>
                  <a:pt x="485701" y="1103594"/>
                </a:lnTo>
                <a:lnTo>
                  <a:pt x="480146" y="1097636"/>
                </a:lnTo>
                <a:lnTo>
                  <a:pt x="477765" y="1094458"/>
                </a:lnTo>
                <a:lnTo>
                  <a:pt x="475384" y="1091280"/>
                </a:lnTo>
                <a:lnTo>
                  <a:pt x="473400" y="1087307"/>
                </a:lnTo>
                <a:lnTo>
                  <a:pt x="471813" y="1082937"/>
                </a:lnTo>
                <a:lnTo>
                  <a:pt x="461495" y="973694"/>
                </a:lnTo>
                <a:lnTo>
                  <a:pt x="461099" y="974091"/>
                </a:lnTo>
                <a:lnTo>
                  <a:pt x="460305" y="974091"/>
                </a:lnTo>
                <a:lnTo>
                  <a:pt x="457527" y="973694"/>
                </a:lnTo>
                <a:lnTo>
                  <a:pt x="448401" y="972105"/>
                </a:lnTo>
                <a:lnTo>
                  <a:pt x="438877" y="969324"/>
                </a:lnTo>
                <a:lnTo>
                  <a:pt x="435306" y="968133"/>
                </a:lnTo>
                <a:lnTo>
                  <a:pt x="433322" y="967338"/>
                </a:lnTo>
                <a:lnTo>
                  <a:pt x="430147" y="964557"/>
                </a:lnTo>
                <a:lnTo>
                  <a:pt x="426973" y="962174"/>
                </a:lnTo>
                <a:lnTo>
                  <a:pt x="424195" y="958996"/>
                </a:lnTo>
                <a:lnTo>
                  <a:pt x="421417" y="955818"/>
                </a:lnTo>
                <a:lnTo>
                  <a:pt x="419036" y="952243"/>
                </a:lnTo>
                <a:lnTo>
                  <a:pt x="416655" y="948270"/>
                </a:lnTo>
                <a:lnTo>
                  <a:pt x="414671" y="944298"/>
                </a:lnTo>
                <a:lnTo>
                  <a:pt x="412687" y="939928"/>
                </a:lnTo>
                <a:lnTo>
                  <a:pt x="409116" y="929997"/>
                </a:lnTo>
                <a:lnTo>
                  <a:pt x="406338" y="920066"/>
                </a:lnTo>
                <a:lnTo>
                  <a:pt x="403957" y="908943"/>
                </a:lnTo>
                <a:lnTo>
                  <a:pt x="401576" y="898217"/>
                </a:lnTo>
                <a:lnTo>
                  <a:pt x="399989" y="887094"/>
                </a:lnTo>
                <a:lnTo>
                  <a:pt x="398402" y="875574"/>
                </a:lnTo>
                <a:lnTo>
                  <a:pt x="396418" y="854122"/>
                </a:lnTo>
                <a:lnTo>
                  <a:pt x="394831" y="834260"/>
                </a:lnTo>
                <a:lnTo>
                  <a:pt x="393640" y="817576"/>
                </a:lnTo>
                <a:lnTo>
                  <a:pt x="393640" y="814795"/>
                </a:lnTo>
                <a:lnTo>
                  <a:pt x="394037" y="811617"/>
                </a:lnTo>
                <a:lnTo>
                  <a:pt x="395227" y="808439"/>
                </a:lnTo>
                <a:lnTo>
                  <a:pt x="396418" y="805261"/>
                </a:lnTo>
                <a:lnTo>
                  <a:pt x="399989" y="798905"/>
                </a:lnTo>
                <a:lnTo>
                  <a:pt x="403561" y="791755"/>
                </a:lnTo>
                <a:lnTo>
                  <a:pt x="407132" y="784604"/>
                </a:lnTo>
                <a:lnTo>
                  <a:pt x="408322" y="780234"/>
                </a:lnTo>
                <a:lnTo>
                  <a:pt x="409513" y="776262"/>
                </a:lnTo>
                <a:lnTo>
                  <a:pt x="410306" y="771495"/>
                </a:lnTo>
                <a:lnTo>
                  <a:pt x="410703" y="766331"/>
                </a:lnTo>
                <a:lnTo>
                  <a:pt x="410306" y="761166"/>
                </a:lnTo>
                <a:lnTo>
                  <a:pt x="409513" y="755605"/>
                </a:lnTo>
                <a:lnTo>
                  <a:pt x="406338" y="738126"/>
                </a:lnTo>
                <a:lnTo>
                  <a:pt x="403561" y="721839"/>
                </a:lnTo>
                <a:lnTo>
                  <a:pt x="401180" y="705552"/>
                </a:lnTo>
                <a:lnTo>
                  <a:pt x="399196" y="689662"/>
                </a:lnTo>
                <a:lnTo>
                  <a:pt x="397608" y="673772"/>
                </a:lnTo>
                <a:lnTo>
                  <a:pt x="397211" y="659074"/>
                </a:lnTo>
                <a:lnTo>
                  <a:pt x="396815" y="643978"/>
                </a:lnTo>
                <a:lnTo>
                  <a:pt x="396815" y="629677"/>
                </a:lnTo>
                <a:lnTo>
                  <a:pt x="397608" y="615774"/>
                </a:lnTo>
                <a:lnTo>
                  <a:pt x="398799" y="602267"/>
                </a:lnTo>
                <a:lnTo>
                  <a:pt x="400386" y="588761"/>
                </a:lnTo>
                <a:lnTo>
                  <a:pt x="402370" y="576446"/>
                </a:lnTo>
                <a:lnTo>
                  <a:pt x="404751" y="563734"/>
                </a:lnTo>
                <a:lnTo>
                  <a:pt x="407529" y="552214"/>
                </a:lnTo>
                <a:lnTo>
                  <a:pt x="410703" y="540297"/>
                </a:lnTo>
                <a:lnTo>
                  <a:pt x="414275" y="529571"/>
                </a:lnTo>
                <a:lnTo>
                  <a:pt x="418243" y="519242"/>
                </a:lnTo>
                <a:lnTo>
                  <a:pt x="422211" y="508914"/>
                </a:lnTo>
                <a:lnTo>
                  <a:pt x="426973" y="499380"/>
                </a:lnTo>
                <a:lnTo>
                  <a:pt x="432131" y="490243"/>
                </a:lnTo>
                <a:lnTo>
                  <a:pt x="437290" y="481504"/>
                </a:lnTo>
                <a:lnTo>
                  <a:pt x="442845" y="473162"/>
                </a:lnTo>
                <a:lnTo>
                  <a:pt x="448797" y="465614"/>
                </a:lnTo>
                <a:lnTo>
                  <a:pt x="454750" y="458066"/>
                </a:lnTo>
                <a:lnTo>
                  <a:pt x="461495" y="451710"/>
                </a:lnTo>
                <a:lnTo>
                  <a:pt x="468241" y="445752"/>
                </a:lnTo>
                <a:lnTo>
                  <a:pt x="474987" y="440190"/>
                </a:lnTo>
                <a:lnTo>
                  <a:pt x="482130" y="435026"/>
                </a:lnTo>
                <a:lnTo>
                  <a:pt x="490066" y="429862"/>
                </a:lnTo>
                <a:lnTo>
                  <a:pt x="497606" y="425889"/>
                </a:lnTo>
                <a:lnTo>
                  <a:pt x="505542" y="422711"/>
                </a:lnTo>
                <a:lnTo>
                  <a:pt x="513875" y="419533"/>
                </a:lnTo>
                <a:lnTo>
                  <a:pt x="538478" y="409999"/>
                </a:lnTo>
                <a:lnTo>
                  <a:pt x="553160" y="404438"/>
                </a:lnTo>
                <a:lnTo>
                  <a:pt x="568239" y="399273"/>
                </a:lnTo>
                <a:lnTo>
                  <a:pt x="584111" y="394506"/>
                </a:lnTo>
                <a:lnTo>
                  <a:pt x="601174" y="390137"/>
                </a:lnTo>
                <a:lnTo>
                  <a:pt x="618634" y="386562"/>
                </a:lnTo>
                <a:lnTo>
                  <a:pt x="627761" y="384973"/>
                </a:lnTo>
                <a:lnTo>
                  <a:pt x="636888" y="383384"/>
                </a:lnTo>
                <a:lnTo>
                  <a:pt x="646014" y="382589"/>
                </a:lnTo>
                <a:lnTo>
                  <a:pt x="655538" y="381795"/>
                </a:lnTo>
                <a:lnTo>
                  <a:pt x="665061" y="381397"/>
                </a:lnTo>
                <a:lnTo>
                  <a:pt x="674585" y="381000"/>
                </a:lnTo>
                <a:close/>
                <a:moveTo>
                  <a:pt x="1307704" y="0"/>
                </a:moveTo>
                <a:lnTo>
                  <a:pt x="1321601" y="0"/>
                </a:lnTo>
                <a:lnTo>
                  <a:pt x="1335100" y="0"/>
                </a:lnTo>
                <a:lnTo>
                  <a:pt x="1348997" y="1191"/>
                </a:lnTo>
                <a:lnTo>
                  <a:pt x="1362496" y="2381"/>
                </a:lnTo>
                <a:lnTo>
                  <a:pt x="1376790" y="4366"/>
                </a:lnTo>
                <a:lnTo>
                  <a:pt x="1390289" y="7144"/>
                </a:lnTo>
                <a:lnTo>
                  <a:pt x="1404583" y="10319"/>
                </a:lnTo>
                <a:lnTo>
                  <a:pt x="1418480" y="14684"/>
                </a:lnTo>
                <a:lnTo>
                  <a:pt x="1432773" y="19447"/>
                </a:lnTo>
                <a:lnTo>
                  <a:pt x="1446670" y="25003"/>
                </a:lnTo>
                <a:lnTo>
                  <a:pt x="1460566" y="31353"/>
                </a:lnTo>
                <a:lnTo>
                  <a:pt x="1474463" y="38497"/>
                </a:lnTo>
                <a:lnTo>
                  <a:pt x="1488757" y="46831"/>
                </a:lnTo>
                <a:lnTo>
                  <a:pt x="1525285" y="80963"/>
                </a:lnTo>
                <a:lnTo>
                  <a:pt x="1584841" y="90884"/>
                </a:lnTo>
                <a:lnTo>
                  <a:pt x="1590400" y="94853"/>
                </a:lnTo>
                <a:lnTo>
                  <a:pt x="1595958" y="99616"/>
                </a:lnTo>
                <a:lnTo>
                  <a:pt x="1600723" y="104775"/>
                </a:lnTo>
                <a:lnTo>
                  <a:pt x="1605487" y="110331"/>
                </a:lnTo>
                <a:lnTo>
                  <a:pt x="1609855" y="115888"/>
                </a:lnTo>
                <a:lnTo>
                  <a:pt x="1613825" y="122238"/>
                </a:lnTo>
                <a:lnTo>
                  <a:pt x="1617399" y="128984"/>
                </a:lnTo>
                <a:lnTo>
                  <a:pt x="1620575" y="134938"/>
                </a:lnTo>
                <a:lnTo>
                  <a:pt x="1626531" y="146447"/>
                </a:lnTo>
                <a:lnTo>
                  <a:pt x="1630898" y="156766"/>
                </a:lnTo>
                <a:lnTo>
                  <a:pt x="1634075" y="165894"/>
                </a:lnTo>
                <a:lnTo>
                  <a:pt x="1636854" y="177403"/>
                </a:lnTo>
                <a:lnTo>
                  <a:pt x="1639236" y="189309"/>
                </a:lnTo>
                <a:lnTo>
                  <a:pt x="1641619" y="200819"/>
                </a:lnTo>
                <a:lnTo>
                  <a:pt x="1643207" y="212725"/>
                </a:lnTo>
                <a:lnTo>
                  <a:pt x="1644795" y="223838"/>
                </a:lnTo>
                <a:lnTo>
                  <a:pt x="1646383" y="235347"/>
                </a:lnTo>
                <a:lnTo>
                  <a:pt x="1648368" y="258366"/>
                </a:lnTo>
                <a:lnTo>
                  <a:pt x="1649559" y="281781"/>
                </a:lnTo>
                <a:lnTo>
                  <a:pt x="1649957" y="304800"/>
                </a:lnTo>
                <a:lnTo>
                  <a:pt x="1649957" y="328613"/>
                </a:lnTo>
                <a:lnTo>
                  <a:pt x="1649559" y="352822"/>
                </a:lnTo>
                <a:lnTo>
                  <a:pt x="1648765" y="365919"/>
                </a:lnTo>
                <a:lnTo>
                  <a:pt x="1647177" y="385763"/>
                </a:lnTo>
                <a:lnTo>
                  <a:pt x="1642413" y="436959"/>
                </a:lnTo>
                <a:lnTo>
                  <a:pt x="1640427" y="464344"/>
                </a:lnTo>
                <a:lnTo>
                  <a:pt x="1638839" y="490141"/>
                </a:lnTo>
                <a:lnTo>
                  <a:pt x="1638442" y="501650"/>
                </a:lnTo>
                <a:lnTo>
                  <a:pt x="1638045" y="511969"/>
                </a:lnTo>
                <a:lnTo>
                  <a:pt x="1638442" y="521494"/>
                </a:lnTo>
                <a:lnTo>
                  <a:pt x="1638839" y="529034"/>
                </a:lnTo>
                <a:lnTo>
                  <a:pt x="1640030" y="538559"/>
                </a:lnTo>
                <a:lnTo>
                  <a:pt x="1642016" y="546497"/>
                </a:lnTo>
                <a:lnTo>
                  <a:pt x="1644001" y="553244"/>
                </a:lnTo>
                <a:lnTo>
                  <a:pt x="1646780" y="558800"/>
                </a:lnTo>
                <a:lnTo>
                  <a:pt x="1649559" y="563959"/>
                </a:lnTo>
                <a:lnTo>
                  <a:pt x="1653133" y="569516"/>
                </a:lnTo>
                <a:lnTo>
                  <a:pt x="1656706" y="576659"/>
                </a:lnTo>
                <a:lnTo>
                  <a:pt x="1661074" y="584597"/>
                </a:lnTo>
                <a:lnTo>
                  <a:pt x="1664250" y="592534"/>
                </a:lnTo>
                <a:lnTo>
                  <a:pt x="1667029" y="600869"/>
                </a:lnTo>
                <a:lnTo>
                  <a:pt x="1669412" y="609600"/>
                </a:lnTo>
                <a:lnTo>
                  <a:pt x="1671397" y="618331"/>
                </a:lnTo>
                <a:lnTo>
                  <a:pt x="1672588" y="627459"/>
                </a:lnTo>
                <a:lnTo>
                  <a:pt x="1673382" y="636984"/>
                </a:lnTo>
                <a:lnTo>
                  <a:pt x="1673779" y="646113"/>
                </a:lnTo>
                <a:lnTo>
                  <a:pt x="1674176" y="655241"/>
                </a:lnTo>
                <a:lnTo>
                  <a:pt x="1673779" y="665163"/>
                </a:lnTo>
                <a:lnTo>
                  <a:pt x="1673382" y="674291"/>
                </a:lnTo>
                <a:lnTo>
                  <a:pt x="1671794" y="692547"/>
                </a:lnTo>
                <a:lnTo>
                  <a:pt x="1669412" y="710009"/>
                </a:lnTo>
                <a:lnTo>
                  <a:pt x="1666632" y="726678"/>
                </a:lnTo>
                <a:lnTo>
                  <a:pt x="1664647" y="735806"/>
                </a:lnTo>
                <a:lnTo>
                  <a:pt x="1662662" y="745728"/>
                </a:lnTo>
                <a:lnTo>
                  <a:pt x="1659883" y="755650"/>
                </a:lnTo>
                <a:lnTo>
                  <a:pt x="1656706" y="765572"/>
                </a:lnTo>
                <a:lnTo>
                  <a:pt x="1653133" y="775891"/>
                </a:lnTo>
                <a:lnTo>
                  <a:pt x="1649162" y="785416"/>
                </a:lnTo>
                <a:lnTo>
                  <a:pt x="1644795" y="793750"/>
                </a:lnTo>
                <a:lnTo>
                  <a:pt x="1642413" y="798116"/>
                </a:lnTo>
                <a:lnTo>
                  <a:pt x="1639633" y="802084"/>
                </a:lnTo>
                <a:lnTo>
                  <a:pt x="1636854" y="805656"/>
                </a:lnTo>
                <a:lnTo>
                  <a:pt x="1633678" y="808831"/>
                </a:lnTo>
                <a:lnTo>
                  <a:pt x="1630104" y="811609"/>
                </a:lnTo>
                <a:lnTo>
                  <a:pt x="1626531" y="814388"/>
                </a:lnTo>
                <a:lnTo>
                  <a:pt x="1618193" y="818753"/>
                </a:lnTo>
                <a:lnTo>
                  <a:pt x="1610252" y="823119"/>
                </a:lnTo>
                <a:lnTo>
                  <a:pt x="1602311" y="827881"/>
                </a:lnTo>
                <a:lnTo>
                  <a:pt x="1598341" y="830263"/>
                </a:lnTo>
                <a:lnTo>
                  <a:pt x="1593973" y="832644"/>
                </a:lnTo>
                <a:lnTo>
                  <a:pt x="1590797" y="835819"/>
                </a:lnTo>
                <a:lnTo>
                  <a:pt x="1587223" y="838994"/>
                </a:lnTo>
                <a:lnTo>
                  <a:pt x="1584444" y="842963"/>
                </a:lnTo>
                <a:lnTo>
                  <a:pt x="1581665" y="846931"/>
                </a:lnTo>
                <a:lnTo>
                  <a:pt x="1578489" y="854075"/>
                </a:lnTo>
                <a:lnTo>
                  <a:pt x="1576106" y="860822"/>
                </a:lnTo>
                <a:lnTo>
                  <a:pt x="1574121" y="867966"/>
                </a:lnTo>
                <a:lnTo>
                  <a:pt x="1572533" y="875506"/>
                </a:lnTo>
                <a:lnTo>
                  <a:pt x="1571342" y="883444"/>
                </a:lnTo>
                <a:lnTo>
                  <a:pt x="1570151" y="890984"/>
                </a:lnTo>
                <a:lnTo>
                  <a:pt x="1568959" y="906859"/>
                </a:lnTo>
                <a:lnTo>
                  <a:pt x="1568165" y="923131"/>
                </a:lnTo>
                <a:lnTo>
                  <a:pt x="1566974" y="939006"/>
                </a:lnTo>
                <a:lnTo>
                  <a:pt x="1565783" y="946944"/>
                </a:lnTo>
                <a:lnTo>
                  <a:pt x="1564989" y="954484"/>
                </a:lnTo>
                <a:lnTo>
                  <a:pt x="1563401" y="961628"/>
                </a:lnTo>
                <a:lnTo>
                  <a:pt x="1561415" y="969169"/>
                </a:lnTo>
                <a:lnTo>
                  <a:pt x="1558636" y="976709"/>
                </a:lnTo>
                <a:lnTo>
                  <a:pt x="1555460" y="983456"/>
                </a:lnTo>
                <a:lnTo>
                  <a:pt x="1551887" y="989409"/>
                </a:lnTo>
                <a:lnTo>
                  <a:pt x="1548313" y="995363"/>
                </a:lnTo>
                <a:lnTo>
                  <a:pt x="1544343" y="1000522"/>
                </a:lnTo>
                <a:lnTo>
                  <a:pt x="1539578" y="1005284"/>
                </a:lnTo>
                <a:lnTo>
                  <a:pt x="1531637" y="1014809"/>
                </a:lnTo>
                <a:lnTo>
                  <a:pt x="1527667" y="1019969"/>
                </a:lnTo>
                <a:lnTo>
                  <a:pt x="1524093" y="1025525"/>
                </a:lnTo>
                <a:lnTo>
                  <a:pt x="1520520" y="1031081"/>
                </a:lnTo>
                <a:lnTo>
                  <a:pt x="1517741" y="1037431"/>
                </a:lnTo>
                <a:lnTo>
                  <a:pt x="1514961" y="1044178"/>
                </a:lnTo>
                <a:lnTo>
                  <a:pt x="1512976" y="1052513"/>
                </a:lnTo>
                <a:lnTo>
                  <a:pt x="1510991" y="1061244"/>
                </a:lnTo>
                <a:lnTo>
                  <a:pt x="1510197" y="1070769"/>
                </a:lnTo>
                <a:lnTo>
                  <a:pt x="1561415" y="1078309"/>
                </a:lnTo>
                <a:lnTo>
                  <a:pt x="1576900" y="1111250"/>
                </a:lnTo>
                <a:lnTo>
                  <a:pt x="1585635" y="1129903"/>
                </a:lnTo>
                <a:lnTo>
                  <a:pt x="1596355" y="1149350"/>
                </a:lnTo>
                <a:lnTo>
                  <a:pt x="1601517" y="1158478"/>
                </a:lnTo>
                <a:lnTo>
                  <a:pt x="1606679" y="1168003"/>
                </a:lnTo>
                <a:lnTo>
                  <a:pt x="1612237" y="1176734"/>
                </a:lnTo>
                <a:lnTo>
                  <a:pt x="1617796" y="1184672"/>
                </a:lnTo>
                <a:lnTo>
                  <a:pt x="1624149" y="1192609"/>
                </a:lnTo>
                <a:lnTo>
                  <a:pt x="1629707" y="1198959"/>
                </a:lnTo>
                <a:lnTo>
                  <a:pt x="1635663" y="1204516"/>
                </a:lnTo>
                <a:lnTo>
                  <a:pt x="1641619" y="1209278"/>
                </a:lnTo>
                <a:lnTo>
                  <a:pt x="1721821" y="1231106"/>
                </a:lnTo>
                <a:lnTo>
                  <a:pt x="1793687" y="1261269"/>
                </a:lnTo>
                <a:lnTo>
                  <a:pt x="1867537" y="1292622"/>
                </a:lnTo>
                <a:lnTo>
                  <a:pt x="1941387" y="1324372"/>
                </a:lnTo>
                <a:lnTo>
                  <a:pt x="2013649" y="1354931"/>
                </a:lnTo>
                <a:lnTo>
                  <a:pt x="2029531" y="1361678"/>
                </a:lnTo>
                <a:lnTo>
                  <a:pt x="2046207" y="1367631"/>
                </a:lnTo>
                <a:lnTo>
                  <a:pt x="2079161" y="1379141"/>
                </a:lnTo>
                <a:lnTo>
                  <a:pt x="2095440" y="1385094"/>
                </a:lnTo>
                <a:lnTo>
                  <a:pt x="2112116" y="1391444"/>
                </a:lnTo>
                <a:lnTo>
                  <a:pt x="2127998" y="1397397"/>
                </a:lnTo>
                <a:lnTo>
                  <a:pt x="2143085" y="1404144"/>
                </a:lnTo>
                <a:lnTo>
                  <a:pt x="2150232" y="1407716"/>
                </a:lnTo>
                <a:lnTo>
                  <a:pt x="2157776" y="1411684"/>
                </a:lnTo>
                <a:lnTo>
                  <a:pt x="2164923" y="1416050"/>
                </a:lnTo>
                <a:lnTo>
                  <a:pt x="2171673" y="1420019"/>
                </a:lnTo>
                <a:lnTo>
                  <a:pt x="2178423" y="1424384"/>
                </a:lnTo>
                <a:lnTo>
                  <a:pt x="2184775" y="1429147"/>
                </a:lnTo>
                <a:lnTo>
                  <a:pt x="2191128" y="1433909"/>
                </a:lnTo>
                <a:lnTo>
                  <a:pt x="2196687" y="1439069"/>
                </a:lnTo>
                <a:lnTo>
                  <a:pt x="2202245" y="1445022"/>
                </a:lnTo>
                <a:lnTo>
                  <a:pt x="2207804" y="1450578"/>
                </a:lnTo>
                <a:lnTo>
                  <a:pt x="2212965" y="1456928"/>
                </a:lnTo>
                <a:lnTo>
                  <a:pt x="2217333" y="1463278"/>
                </a:lnTo>
                <a:lnTo>
                  <a:pt x="2221700" y="1470422"/>
                </a:lnTo>
                <a:lnTo>
                  <a:pt x="2225274" y="1477566"/>
                </a:lnTo>
                <a:lnTo>
                  <a:pt x="2228847" y="1485503"/>
                </a:lnTo>
                <a:lnTo>
                  <a:pt x="2232023" y="1493441"/>
                </a:lnTo>
                <a:lnTo>
                  <a:pt x="2232023" y="1519634"/>
                </a:lnTo>
                <a:lnTo>
                  <a:pt x="2232817" y="1552178"/>
                </a:lnTo>
                <a:lnTo>
                  <a:pt x="2234406" y="1628378"/>
                </a:lnTo>
                <a:lnTo>
                  <a:pt x="2235597" y="1668859"/>
                </a:lnTo>
                <a:lnTo>
                  <a:pt x="2236391" y="1708150"/>
                </a:lnTo>
                <a:lnTo>
                  <a:pt x="2236788" y="1745059"/>
                </a:lnTo>
                <a:lnTo>
                  <a:pt x="2236391" y="1778000"/>
                </a:lnTo>
                <a:lnTo>
                  <a:pt x="374650" y="1778000"/>
                </a:lnTo>
                <a:lnTo>
                  <a:pt x="374650" y="1745059"/>
                </a:lnTo>
                <a:lnTo>
                  <a:pt x="374650" y="1708150"/>
                </a:lnTo>
                <a:lnTo>
                  <a:pt x="375444" y="1668859"/>
                </a:lnTo>
                <a:lnTo>
                  <a:pt x="376238" y="1628378"/>
                </a:lnTo>
                <a:lnTo>
                  <a:pt x="377826" y="1552178"/>
                </a:lnTo>
                <a:lnTo>
                  <a:pt x="378620" y="1519634"/>
                </a:lnTo>
                <a:lnTo>
                  <a:pt x="379017" y="1493441"/>
                </a:lnTo>
                <a:lnTo>
                  <a:pt x="381797" y="1485503"/>
                </a:lnTo>
                <a:lnTo>
                  <a:pt x="385370" y="1477566"/>
                </a:lnTo>
                <a:lnTo>
                  <a:pt x="389341" y="1470422"/>
                </a:lnTo>
                <a:lnTo>
                  <a:pt x="393311" y="1463278"/>
                </a:lnTo>
                <a:lnTo>
                  <a:pt x="398076" y="1456928"/>
                </a:lnTo>
                <a:lnTo>
                  <a:pt x="403237" y="1450578"/>
                </a:lnTo>
                <a:lnTo>
                  <a:pt x="408399" y="1445022"/>
                </a:lnTo>
                <a:lnTo>
                  <a:pt x="413957" y="1439069"/>
                </a:lnTo>
                <a:lnTo>
                  <a:pt x="419516" y="1433909"/>
                </a:lnTo>
                <a:lnTo>
                  <a:pt x="425869" y="1429147"/>
                </a:lnTo>
                <a:lnTo>
                  <a:pt x="432618" y="1424384"/>
                </a:lnTo>
                <a:lnTo>
                  <a:pt x="438971" y="1420019"/>
                </a:lnTo>
                <a:lnTo>
                  <a:pt x="445721" y="1416050"/>
                </a:lnTo>
                <a:lnTo>
                  <a:pt x="452868" y="1411684"/>
                </a:lnTo>
                <a:lnTo>
                  <a:pt x="460412" y="1407716"/>
                </a:lnTo>
                <a:lnTo>
                  <a:pt x="467558" y="1404144"/>
                </a:lnTo>
                <a:lnTo>
                  <a:pt x="482646" y="1397397"/>
                </a:lnTo>
                <a:lnTo>
                  <a:pt x="498925" y="1391444"/>
                </a:lnTo>
                <a:lnTo>
                  <a:pt x="515204" y="1385094"/>
                </a:lnTo>
                <a:lnTo>
                  <a:pt x="531483" y="1379141"/>
                </a:lnTo>
                <a:lnTo>
                  <a:pt x="564437" y="1367631"/>
                </a:lnTo>
                <a:lnTo>
                  <a:pt x="581113" y="1361678"/>
                </a:lnTo>
                <a:lnTo>
                  <a:pt x="597392" y="1354931"/>
                </a:lnTo>
                <a:lnTo>
                  <a:pt x="669257" y="1324372"/>
                </a:lnTo>
                <a:lnTo>
                  <a:pt x="743504" y="1292622"/>
                </a:lnTo>
                <a:lnTo>
                  <a:pt x="817354" y="1261269"/>
                </a:lnTo>
                <a:lnTo>
                  <a:pt x="888822" y="1231106"/>
                </a:lnTo>
                <a:lnTo>
                  <a:pt x="969025" y="1209278"/>
                </a:lnTo>
                <a:lnTo>
                  <a:pt x="974981" y="1204516"/>
                </a:lnTo>
                <a:lnTo>
                  <a:pt x="980937" y="1198959"/>
                </a:lnTo>
                <a:lnTo>
                  <a:pt x="986892" y="1192609"/>
                </a:lnTo>
                <a:lnTo>
                  <a:pt x="992848" y="1184672"/>
                </a:lnTo>
                <a:lnTo>
                  <a:pt x="998407" y="1176734"/>
                </a:lnTo>
                <a:lnTo>
                  <a:pt x="1003965" y="1168003"/>
                </a:lnTo>
                <a:lnTo>
                  <a:pt x="1009524" y="1158478"/>
                </a:lnTo>
                <a:lnTo>
                  <a:pt x="1015083" y="1149350"/>
                </a:lnTo>
                <a:lnTo>
                  <a:pt x="1025009" y="1129903"/>
                </a:lnTo>
                <a:lnTo>
                  <a:pt x="1034141" y="1111250"/>
                </a:lnTo>
                <a:lnTo>
                  <a:pt x="1049228" y="1078309"/>
                </a:lnTo>
                <a:lnTo>
                  <a:pt x="1087345" y="1068784"/>
                </a:lnTo>
                <a:lnTo>
                  <a:pt x="1085359" y="1060450"/>
                </a:lnTo>
                <a:lnTo>
                  <a:pt x="1082977" y="1053306"/>
                </a:lnTo>
                <a:lnTo>
                  <a:pt x="1080595" y="1046163"/>
                </a:lnTo>
                <a:lnTo>
                  <a:pt x="1077419" y="1040209"/>
                </a:lnTo>
                <a:lnTo>
                  <a:pt x="1074242" y="1034653"/>
                </a:lnTo>
                <a:lnTo>
                  <a:pt x="1071066" y="1029891"/>
                </a:lnTo>
                <a:lnTo>
                  <a:pt x="1067492" y="1025525"/>
                </a:lnTo>
                <a:lnTo>
                  <a:pt x="1063125" y="1020763"/>
                </a:lnTo>
                <a:lnTo>
                  <a:pt x="1055978" y="1012825"/>
                </a:lnTo>
                <a:lnTo>
                  <a:pt x="1048434" y="1004491"/>
                </a:lnTo>
                <a:lnTo>
                  <a:pt x="1045258" y="1000125"/>
                </a:lnTo>
                <a:lnTo>
                  <a:pt x="1042082" y="995363"/>
                </a:lnTo>
                <a:lnTo>
                  <a:pt x="1038905" y="989409"/>
                </a:lnTo>
                <a:lnTo>
                  <a:pt x="1036523" y="983456"/>
                </a:lnTo>
                <a:lnTo>
                  <a:pt x="1022229" y="830659"/>
                </a:lnTo>
                <a:lnTo>
                  <a:pt x="1021832" y="831056"/>
                </a:lnTo>
                <a:lnTo>
                  <a:pt x="1020641" y="831056"/>
                </a:lnTo>
                <a:lnTo>
                  <a:pt x="1016671" y="830659"/>
                </a:lnTo>
                <a:lnTo>
                  <a:pt x="1010715" y="829469"/>
                </a:lnTo>
                <a:lnTo>
                  <a:pt x="1003965" y="828278"/>
                </a:lnTo>
                <a:lnTo>
                  <a:pt x="990863" y="824309"/>
                </a:lnTo>
                <a:lnTo>
                  <a:pt x="985701" y="822325"/>
                </a:lnTo>
                <a:lnTo>
                  <a:pt x="982525" y="821134"/>
                </a:lnTo>
                <a:lnTo>
                  <a:pt x="978157" y="817959"/>
                </a:lnTo>
                <a:lnTo>
                  <a:pt x="973790" y="814388"/>
                </a:lnTo>
                <a:lnTo>
                  <a:pt x="969819" y="810419"/>
                </a:lnTo>
                <a:lnTo>
                  <a:pt x="966246" y="805656"/>
                </a:lnTo>
                <a:lnTo>
                  <a:pt x="962673" y="800497"/>
                </a:lnTo>
                <a:lnTo>
                  <a:pt x="959496" y="794941"/>
                </a:lnTo>
                <a:lnTo>
                  <a:pt x="956717" y="788988"/>
                </a:lnTo>
                <a:lnTo>
                  <a:pt x="953541" y="783034"/>
                </a:lnTo>
                <a:lnTo>
                  <a:pt x="951158" y="776684"/>
                </a:lnTo>
                <a:lnTo>
                  <a:pt x="948776" y="769541"/>
                </a:lnTo>
                <a:lnTo>
                  <a:pt x="944409" y="755253"/>
                </a:lnTo>
                <a:lnTo>
                  <a:pt x="941232" y="740172"/>
                </a:lnTo>
                <a:lnTo>
                  <a:pt x="938056" y="724694"/>
                </a:lnTo>
                <a:lnTo>
                  <a:pt x="935674" y="708819"/>
                </a:lnTo>
                <a:lnTo>
                  <a:pt x="934085" y="693341"/>
                </a:lnTo>
                <a:lnTo>
                  <a:pt x="932497" y="677466"/>
                </a:lnTo>
                <a:lnTo>
                  <a:pt x="931306" y="662781"/>
                </a:lnTo>
                <a:lnTo>
                  <a:pt x="929321" y="635000"/>
                </a:lnTo>
                <a:lnTo>
                  <a:pt x="926939" y="611981"/>
                </a:lnTo>
                <a:lnTo>
                  <a:pt x="926939" y="607616"/>
                </a:lnTo>
                <a:lnTo>
                  <a:pt x="927733" y="603250"/>
                </a:lnTo>
                <a:lnTo>
                  <a:pt x="929321" y="598884"/>
                </a:lnTo>
                <a:lnTo>
                  <a:pt x="931306" y="594519"/>
                </a:lnTo>
                <a:lnTo>
                  <a:pt x="935674" y="585391"/>
                </a:lnTo>
                <a:lnTo>
                  <a:pt x="940835" y="575866"/>
                </a:lnTo>
                <a:lnTo>
                  <a:pt x="943217" y="570706"/>
                </a:lnTo>
                <a:lnTo>
                  <a:pt x="945600" y="565150"/>
                </a:lnTo>
                <a:lnTo>
                  <a:pt x="947585" y="559594"/>
                </a:lnTo>
                <a:lnTo>
                  <a:pt x="949173" y="553641"/>
                </a:lnTo>
                <a:lnTo>
                  <a:pt x="950364" y="547291"/>
                </a:lnTo>
                <a:lnTo>
                  <a:pt x="950761" y="539750"/>
                </a:lnTo>
                <a:lnTo>
                  <a:pt x="950364" y="532606"/>
                </a:lnTo>
                <a:lnTo>
                  <a:pt x="949173" y="524669"/>
                </a:lnTo>
                <a:lnTo>
                  <a:pt x="944409" y="500856"/>
                </a:lnTo>
                <a:lnTo>
                  <a:pt x="940438" y="477441"/>
                </a:lnTo>
                <a:lnTo>
                  <a:pt x="937262" y="454422"/>
                </a:lnTo>
                <a:lnTo>
                  <a:pt x="934880" y="432197"/>
                </a:lnTo>
                <a:lnTo>
                  <a:pt x="933291" y="410766"/>
                </a:lnTo>
                <a:lnTo>
                  <a:pt x="932100" y="389334"/>
                </a:lnTo>
                <a:lnTo>
                  <a:pt x="931703" y="368300"/>
                </a:lnTo>
                <a:lnTo>
                  <a:pt x="932100" y="348059"/>
                </a:lnTo>
                <a:lnTo>
                  <a:pt x="932894" y="328613"/>
                </a:lnTo>
                <a:lnTo>
                  <a:pt x="934483" y="309563"/>
                </a:lnTo>
                <a:lnTo>
                  <a:pt x="936468" y="290909"/>
                </a:lnTo>
                <a:lnTo>
                  <a:pt x="939247" y="273447"/>
                </a:lnTo>
                <a:lnTo>
                  <a:pt x="942423" y="255984"/>
                </a:lnTo>
                <a:lnTo>
                  <a:pt x="946394" y="239713"/>
                </a:lnTo>
                <a:lnTo>
                  <a:pt x="950761" y="223441"/>
                </a:lnTo>
                <a:lnTo>
                  <a:pt x="956320" y="207566"/>
                </a:lnTo>
                <a:lnTo>
                  <a:pt x="961482" y="193278"/>
                </a:lnTo>
                <a:lnTo>
                  <a:pt x="967437" y="178991"/>
                </a:lnTo>
                <a:lnTo>
                  <a:pt x="973790" y="165497"/>
                </a:lnTo>
                <a:lnTo>
                  <a:pt x="980937" y="152400"/>
                </a:lnTo>
                <a:lnTo>
                  <a:pt x="988481" y="140494"/>
                </a:lnTo>
                <a:lnTo>
                  <a:pt x="996421" y="129381"/>
                </a:lnTo>
                <a:lnTo>
                  <a:pt x="1004362" y="118269"/>
                </a:lnTo>
                <a:lnTo>
                  <a:pt x="1013494" y="108347"/>
                </a:lnTo>
                <a:lnTo>
                  <a:pt x="1022229" y="99219"/>
                </a:lnTo>
                <a:lnTo>
                  <a:pt x="1031758" y="90091"/>
                </a:lnTo>
                <a:lnTo>
                  <a:pt x="1041685" y="82550"/>
                </a:lnTo>
                <a:lnTo>
                  <a:pt x="1051611" y="75406"/>
                </a:lnTo>
                <a:lnTo>
                  <a:pt x="1061934" y="68659"/>
                </a:lnTo>
                <a:lnTo>
                  <a:pt x="1073051" y="63103"/>
                </a:lnTo>
                <a:lnTo>
                  <a:pt x="1084168" y="58341"/>
                </a:lnTo>
                <a:lnTo>
                  <a:pt x="1095683" y="53975"/>
                </a:lnTo>
                <a:lnTo>
                  <a:pt x="1112358" y="47228"/>
                </a:lnTo>
                <a:lnTo>
                  <a:pt x="1131019" y="40084"/>
                </a:lnTo>
                <a:lnTo>
                  <a:pt x="1150872" y="32544"/>
                </a:lnTo>
                <a:lnTo>
                  <a:pt x="1171915" y="25400"/>
                </a:lnTo>
                <a:lnTo>
                  <a:pt x="1194547" y="18653"/>
                </a:lnTo>
                <a:lnTo>
                  <a:pt x="1206458" y="15875"/>
                </a:lnTo>
                <a:lnTo>
                  <a:pt x="1218369" y="12303"/>
                </a:lnTo>
                <a:lnTo>
                  <a:pt x="1230281" y="9525"/>
                </a:lnTo>
                <a:lnTo>
                  <a:pt x="1242986" y="7144"/>
                </a:lnTo>
                <a:lnTo>
                  <a:pt x="1255294" y="5159"/>
                </a:lnTo>
                <a:lnTo>
                  <a:pt x="1268397" y="3175"/>
                </a:lnTo>
                <a:lnTo>
                  <a:pt x="1281102" y="1588"/>
                </a:lnTo>
                <a:lnTo>
                  <a:pt x="1294602" y="794"/>
                </a:lnTo>
                <a:lnTo>
                  <a:pt x="1307704" y="0"/>
                </a:lnTo>
                <a:close/>
              </a:path>
            </a:pathLst>
          </a:custGeom>
          <a:solidFill>
            <a:schemeClr val="accent1"/>
          </a:solidFill>
          <a:ln>
            <a:noFill/>
          </a:ln>
          <a:effectLst/>
        </p:spPr>
        <p:txBody>
          <a:bodyPr/>
          <a:lstStyle/>
          <a:p>
            <a:endParaRPr lang="zh-CN" altLang="en-US" sz="4400">
              <a:ea typeface="Calibri" panose="020F0502020204030204" pitchFamily="34" charset="0"/>
              <a:cs typeface="Calibri" panose="020F0502020204030204" pitchFamily="34" charset="0"/>
            </a:endParaRPr>
          </a:p>
        </p:txBody>
      </p:sp>
      <p:sp>
        <p:nvSpPr>
          <p:cNvPr id="47" name="KSO_Shape"/>
          <p:cNvSpPr/>
          <p:nvPr/>
        </p:nvSpPr>
        <p:spPr bwMode="auto">
          <a:xfrm flipH="1">
            <a:off x="8162178" y="1970041"/>
            <a:ext cx="141724" cy="348502"/>
          </a:xfrm>
          <a:custGeom>
            <a:avLst/>
            <a:gdLst/>
            <a:ahLst/>
            <a:cxnLst/>
            <a:rect l="0" t="0" r="r" b="b"/>
            <a:pathLst>
              <a:path w="1289050" h="3163887">
                <a:moveTo>
                  <a:pt x="369888" y="722312"/>
                </a:moveTo>
                <a:lnTo>
                  <a:pt x="374650" y="722312"/>
                </a:lnTo>
                <a:lnTo>
                  <a:pt x="915035" y="722312"/>
                </a:lnTo>
                <a:lnTo>
                  <a:pt x="919798" y="722312"/>
                </a:lnTo>
                <a:lnTo>
                  <a:pt x="924560" y="722630"/>
                </a:lnTo>
                <a:lnTo>
                  <a:pt x="933768" y="723900"/>
                </a:lnTo>
                <a:lnTo>
                  <a:pt x="935038" y="723900"/>
                </a:lnTo>
                <a:lnTo>
                  <a:pt x="944562" y="724218"/>
                </a:lnTo>
                <a:lnTo>
                  <a:pt x="953770" y="725170"/>
                </a:lnTo>
                <a:lnTo>
                  <a:pt x="962025" y="726123"/>
                </a:lnTo>
                <a:lnTo>
                  <a:pt x="970598" y="727711"/>
                </a:lnTo>
                <a:lnTo>
                  <a:pt x="977900" y="729616"/>
                </a:lnTo>
                <a:lnTo>
                  <a:pt x="985202" y="731522"/>
                </a:lnTo>
                <a:lnTo>
                  <a:pt x="999490" y="736286"/>
                </a:lnTo>
                <a:lnTo>
                  <a:pt x="1006475" y="738826"/>
                </a:lnTo>
                <a:lnTo>
                  <a:pt x="1013142" y="741685"/>
                </a:lnTo>
                <a:lnTo>
                  <a:pt x="1027112" y="747719"/>
                </a:lnTo>
                <a:lnTo>
                  <a:pt x="1040448" y="755023"/>
                </a:lnTo>
                <a:lnTo>
                  <a:pt x="1053782" y="762645"/>
                </a:lnTo>
                <a:lnTo>
                  <a:pt x="1067118" y="771220"/>
                </a:lnTo>
                <a:lnTo>
                  <a:pt x="1080770" y="780430"/>
                </a:lnTo>
                <a:lnTo>
                  <a:pt x="1094422" y="790275"/>
                </a:lnTo>
                <a:lnTo>
                  <a:pt x="1107758" y="801390"/>
                </a:lnTo>
                <a:lnTo>
                  <a:pt x="1121092" y="813141"/>
                </a:lnTo>
                <a:lnTo>
                  <a:pt x="1134745" y="825844"/>
                </a:lnTo>
                <a:lnTo>
                  <a:pt x="1148080" y="839182"/>
                </a:lnTo>
                <a:lnTo>
                  <a:pt x="1161098" y="853474"/>
                </a:lnTo>
                <a:lnTo>
                  <a:pt x="1167448" y="860778"/>
                </a:lnTo>
                <a:lnTo>
                  <a:pt x="1173798" y="868718"/>
                </a:lnTo>
                <a:lnTo>
                  <a:pt x="1180148" y="876657"/>
                </a:lnTo>
                <a:lnTo>
                  <a:pt x="1186180" y="884914"/>
                </a:lnTo>
                <a:lnTo>
                  <a:pt x="1192530" y="893172"/>
                </a:lnTo>
                <a:lnTo>
                  <a:pt x="1198562" y="902064"/>
                </a:lnTo>
                <a:lnTo>
                  <a:pt x="1204595" y="910639"/>
                </a:lnTo>
                <a:lnTo>
                  <a:pt x="1210310" y="919848"/>
                </a:lnTo>
                <a:lnTo>
                  <a:pt x="1216025" y="929376"/>
                </a:lnTo>
                <a:lnTo>
                  <a:pt x="1221422" y="939221"/>
                </a:lnTo>
                <a:lnTo>
                  <a:pt x="1226820" y="948749"/>
                </a:lnTo>
                <a:lnTo>
                  <a:pt x="1231900" y="958911"/>
                </a:lnTo>
                <a:lnTo>
                  <a:pt x="1236980" y="969074"/>
                </a:lnTo>
                <a:lnTo>
                  <a:pt x="1241742" y="979872"/>
                </a:lnTo>
                <a:lnTo>
                  <a:pt x="1246822" y="990669"/>
                </a:lnTo>
                <a:lnTo>
                  <a:pt x="1251268" y="1001467"/>
                </a:lnTo>
                <a:lnTo>
                  <a:pt x="1255712" y="1012583"/>
                </a:lnTo>
                <a:lnTo>
                  <a:pt x="1259522" y="1024016"/>
                </a:lnTo>
                <a:lnTo>
                  <a:pt x="1263332" y="1035766"/>
                </a:lnTo>
                <a:lnTo>
                  <a:pt x="1267142" y="1047517"/>
                </a:lnTo>
                <a:lnTo>
                  <a:pt x="1270318" y="1059585"/>
                </a:lnTo>
                <a:lnTo>
                  <a:pt x="1273492" y="1071653"/>
                </a:lnTo>
                <a:lnTo>
                  <a:pt x="1276350" y="1084039"/>
                </a:lnTo>
                <a:lnTo>
                  <a:pt x="1278890" y="1097060"/>
                </a:lnTo>
                <a:lnTo>
                  <a:pt x="1281430" y="1109763"/>
                </a:lnTo>
                <a:lnTo>
                  <a:pt x="1283335" y="1122784"/>
                </a:lnTo>
                <a:lnTo>
                  <a:pt x="1285240" y="1136122"/>
                </a:lnTo>
                <a:lnTo>
                  <a:pt x="1286510" y="1149778"/>
                </a:lnTo>
                <a:lnTo>
                  <a:pt x="1287780" y="1163434"/>
                </a:lnTo>
                <a:lnTo>
                  <a:pt x="1288415" y="1177090"/>
                </a:lnTo>
                <a:lnTo>
                  <a:pt x="1289050" y="1191064"/>
                </a:lnTo>
                <a:lnTo>
                  <a:pt x="1289050" y="1205673"/>
                </a:lnTo>
                <a:lnTo>
                  <a:pt x="1289050" y="1221234"/>
                </a:lnTo>
                <a:lnTo>
                  <a:pt x="1288415" y="1236796"/>
                </a:lnTo>
                <a:lnTo>
                  <a:pt x="1287462" y="1253310"/>
                </a:lnTo>
                <a:lnTo>
                  <a:pt x="1285875" y="1269189"/>
                </a:lnTo>
                <a:lnTo>
                  <a:pt x="1283970" y="1285386"/>
                </a:lnTo>
                <a:lnTo>
                  <a:pt x="1281748" y="1301900"/>
                </a:lnTo>
                <a:lnTo>
                  <a:pt x="1279208" y="1318732"/>
                </a:lnTo>
                <a:lnTo>
                  <a:pt x="1276032" y="1335564"/>
                </a:lnTo>
                <a:lnTo>
                  <a:pt x="1272222" y="1352714"/>
                </a:lnTo>
                <a:lnTo>
                  <a:pt x="1268412" y="1369863"/>
                </a:lnTo>
                <a:lnTo>
                  <a:pt x="1263968" y="1387330"/>
                </a:lnTo>
                <a:lnTo>
                  <a:pt x="1258888" y="1404797"/>
                </a:lnTo>
                <a:lnTo>
                  <a:pt x="1253490" y="1422582"/>
                </a:lnTo>
                <a:lnTo>
                  <a:pt x="1247458" y="1440366"/>
                </a:lnTo>
                <a:lnTo>
                  <a:pt x="1240790" y="1458469"/>
                </a:lnTo>
                <a:lnTo>
                  <a:pt x="1234122" y="1476888"/>
                </a:lnTo>
                <a:lnTo>
                  <a:pt x="1226502" y="1494991"/>
                </a:lnTo>
                <a:lnTo>
                  <a:pt x="1218882" y="1513728"/>
                </a:lnTo>
                <a:lnTo>
                  <a:pt x="1210310" y="1532465"/>
                </a:lnTo>
                <a:lnTo>
                  <a:pt x="1201420" y="1551203"/>
                </a:lnTo>
                <a:lnTo>
                  <a:pt x="1191895" y="1570258"/>
                </a:lnTo>
                <a:lnTo>
                  <a:pt x="1181735" y="1589630"/>
                </a:lnTo>
                <a:lnTo>
                  <a:pt x="1171258" y="1609003"/>
                </a:lnTo>
                <a:lnTo>
                  <a:pt x="1160145" y="1628693"/>
                </a:lnTo>
                <a:lnTo>
                  <a:pt x="1148715" y="1648701"/>
                </a:lnTo>
                <a:lnTo>
                  <a:pt x="1136650" y="1668391"/>
                </a:lnTo>
                <a:lnTo>
                  <a:pt x="1123632" y="1688398"/>
                </a:lnTo>
                <a:lnTo>
                  <a:pt x="1110298" y="1709041"/>
                </a:lnTo>
                <a:lnTo>
                  <a:pt x="1096328" y="1729367"/>
                </a:lnTo>
                <a:lnTo>
                  <a:pt x="1082040" y="1749692"/>
                </a:lnTo>
                <a:lnTo>
                  <a:pt x="1066800" y="1770652"/>
                </a:lnTo>
                <a:lnTo>
                  <a:pt x="1051242" y="1791613"/>
                </a:lnTo>
                <a:lnTo>
                  <a:pt x="1051242" y="1315874"/>
                </a:lnTo>
                <a:lnTo>
                  <a:pt x="1054735" y="1300630"/>
                </a:lnTo>
                <a:lnTo>
                  <a:pt x="1057592" y="1285704"/>
                </a:lnTo>
                <a:lnTo>
                  <a:pt x="1060132" y="1271412"/>
                </a:lnTo>
                <a:lnTo>
                  <a:pt x="1062038" y="1257439"/>
                </a:lnTo>
                <a:lnTo>
                  <a:pt x="1063625" y="1243465"/>
                </a:lnTo>
                <a:lnTo>
                  <a:pt x="1064578" y="1230444"/>
                </a:lnTo>
                <a:lnTo>
                  <a:pt x="1065212" y="1217741"/>
                </a:lnTo>
                <a:lnTo>
                  <a:pt x="1065212" y="1205673"/>
                </a:lnTo>
                <a:lnTo>
                  <a:pt x="1065212" y="1193287"/>
                </a:lnTo>
                <a:lnTo>
                  <a:pt x="1064578" y="1181537"/>
                </a:lnTo>
                <a:lnTo>
                  <a:pt x="1063625" y="1170104"/>
                </a:lnTo>
                <a:lnTo>
                  <a:pt x="1062355" y="1159306"/>
                </a:lnTo>
                <a:lnTo>
                  <a:pt x="1060768" y="1148508"/>
                </a:lnTo>
                <a:lnTo>
                  <a:pt x="1058862" y="1138028"/>
                </a:lnTo>
                <a:lnTo>
                  <a:pt x="1056958" y="1127865"/>
                </a:lnTo>
                <a:lnTo>
                  <a:pt x="1054418" y="1118020"/>
                </a:lnTo>
                <a:lnTo>
                  <a:pt x="1051878" y="1108810"/>
                </a:lnTo>
                <a:lnTo>
                  <a:pt x="1049020" y="1099600"/>
                </a:lnTo>
                <a:lnTo>
                  <a:pt x="1045845" y="1090708"/>
                </a:lnTo>
                <a:lnTo>
                  <a:pt x="1042352" y="1081816"/>
                </a:lnTo>
                <a:lnTo>
                  <a:pt x="1038860" y="1073558"/>
                </a:lnTo>
                <a:lnTo>
                  <a:pt x="1035050" y="1065301"/>
                </a:lnTo>
                <a:lnTo>
                  <a:pt x="1031240" y="1057679"/>
                </a:lnTo>
                <a:lnTo>
                  <a:pt x="1027112" y="1050057"/>
                </a:lnTo>
                <a:lnTo>
                  <a:pt x="1023302" y="1043388"/>
                </a:lnTo>
                <a:lnTo>
                  <a:pt x="1023302" y="1251405"/>
                </a:lnTo>
                <a:lnTo>
                  <a:pt x="1023302" y="1401304"/>
                </a:lnTo>
                <a:lnTo>
                  <a:pt x="1023302" y="1827817"/>
                </a:lnTo>
                <a:lnTo>
                  <a:pt x="1023302" y="2990805"/>
                </a:lnTo>
                <a:lnTo>
                  <a:pt x="1022985" y="2999697"/>
                </a:lnTo>
                <a:lnTo>
                  <a:pt x="1022032" y="3008589"/>
                </a:lnTo>
                <a:lnTo>
                  <a:pt x="1021080" y="3017164"/>
                </a:lnTo>
                <a:lnTo>
                  <a:pt x="1019492" y="3025739"/>
                </a:lnTo>
                <a:lnTo>
                  <a:pt x="1017588" y="3034313"/>
                </a:lnTo>
                <a:lnTo>
                  <a:pt x="1015365" y="3042253"/>
                </a:lnTo>
                <a:lnTo>
                  <a:pt x="1012508" y="3050510"/>
                </a:lnTo>
                <a:lnTo>
                  <a:pt x="1009332" y="3058132"/>
                </a:lnTo>
                <a:lnTo>
                  <a:pt x="1005840" y="3065754"/>
                </a:lnTo>
                <a:lnTo>
                  <a:pt x="1002348" y="3073059"/>
                </a:lnTo>
                <a:lnTo>
                  <a:pt x="997902" y="3080680"/>
                </a:lnTo>
                <a:lnTo>
                  <a:pt x="993458" y="3087667"/>
                </a:lnTo>
                <a:lnTo>
                  <a:pt x="988695" y="3094337"/>
                </a:lnTo>
                <a:lnTo>
                  <a:pt x="983615" y="3101006"/>
                </a:lnTo>
                <a:lnTo>
                  <a:pt x="978218" y="3107040"/>
                </a:lnTo>
                <a:lnTo>
                  <a:pt x="972502" y="3113074"/>
                </a:lnTo>
                <a:lnTo>
                  <a:pt x="966152" y="3118790"/>
                </a:lnTo>
                <a:lnTo>
                  <a:pt x="960120" y="3124189"/>
                </a:lnTo>
                <a:lnTo>
                  <a:pt x="953452" y="3129271"/>
                </a:lnTo>
                <a:lnTo>
                  <a:pt x="946785" y="3134352"/>
                </a:lnTo>
                <a:lnTo>
                  <a:pt x="939800" y="3139116"/>
                </a:lnTo>
                <a:lnTo>
                  <a:pt x="932498" y="3143244"/>
                </a:lnTo>
                <a:lnTo>
                  <a:pt x="925195" y="3147055"/>
                </a:lnTo>
                <a:lnTo>
                  <a:pt x="917575" y="3150231"/>
                </a:lnTo>
                <a:lnTo>
                  <a:pt x="909320" y="3153407"/>
                </a:lnTo>
                <a:lnTo>
                  <a:pt x="901382" y="3156265"/>
                </a:lnTo>
                <a:lnTo>
                  <a:pt x="893445" y="3158488"/>
                </a:lnTo>
                <a:lnTo>
                  <a:pt x="884872" y="3160394"/>
                </a:lnTo>
                <a:lnTo>
                  <a:pt x="876618" y="3161982"/>
                </a:lnTo>
                <a:lnTo>
                  <a:pt x="868045" y="3162934"/>
                </a:lnTo>
                <a:lnTo>
                  <a:pt x="859155" y="3163570"/>
                </a:lnTo>
                <a:lnTo>
                  <a:pt x="849948" y="3163887"/>
                </a:lnTo>
                <a:lnTo>
                  <a:pt x="841058" y="3163570"/>
                </a:lnTo>
                <a:lnTo>
                  <a:pt x="832485" y="3162934"/>
                </a:lnTo>
                <a:lnTo>
                  <a:pt x="823912" y="3161982"/>
                </a:lnTo>
                <a:lnTo>
                  <a:pt x="815340" y="3160394"/>
                </a:lnTo>
                <a:lnTo>
                  <a:pt x="807085" y="3158488"/>
                </a:lnTo>
                <a:lnTo>
                  <a:pt x="798513" y="3156265"/>
                </a:lnTo>
                <a:lnTo>
                  <a:pt x="790575" y="3153407"/>
                </a:lnTo>
                <a:lnTo>
                  <a:pt x="782638" y="3150231"/>
                </a:lnTo>
                <a:lnTo>
                  <a:pt x="775018" y="3147055"/>
                </a:lnTo>
                <a:lnTo>
                  <a:pt x="767715" y="3143244"/>
                </a:lnTo>
                <a:lnTo>
                  <a:pt x="760413" y="3139116"/>
                </a:lnTo>
                <a:lnTo>
                  <a:pt x="753428" y="3134352"/>
                </a:lnTo>
                <a:lnTo>
                  <a:pt x="746443" y="3129271"/>
                </a:lnTo>
                <a:lnTo>
                  <a:pt x="740093" y="3124189"/>
                </a:lnTo>
                <a:lnTo>
                  <a:pt x="733743" y="3118790"/>
                </a:lnTo>
                <a:lnTo>
                  <a:pt x="727710" y="3113074"/>
                </a:lnTo>
                <a:lnTo>
                  <a:pt x="721995" y="3107040"/>
                </a:lnTo>
                <a:lnTo>
                  <a:pt x="716598" y="3101006"/>
                </a:lnTo>
                <a:lnTo>
                  <a:pt x="711518" y="3094337"/>
                </a:lnTo>
                <a:lnTo>
                  <a:pt x="706755" y="3087667"/>
                </a:lnTo>
                <a:lnTo>
                  <a:pt x="702310" y="3080680"/>
                </a:lnTo>
                <a:lnTo>
                  <a:pt x="698183" y="3073059"/>
                </a:lnTo>
                <a:lnTo>
                  <a:pt x="694373" y="3065754"/>
                </a:lnTo>
                <a:lnTo>
                  <a:pt x="690563" y="3058132"/>
                </a:lnTo>
                <a:lnTo>
                  <a:pt x="687388" y="3050510"/>
                </a:lnTo>
                <a:lnTo>
                  <a:pt x="684848" y="3042253"/>
                </a:lnTo>
                <a:lnTo>
                  <a:pt x="682625" y="3034313"/>
                </a:lnTo>
                <a:lnTo>
                  <a:pt x="680720" y="3025739"/>
                </a:lnTo>
                <a:lnTo>
                  <a:pt x="679133" y="3017164"/>
                </a:lnTo>
                <a:lnTo>
                  <a:pt x="677863" y="3008589"/>
                </a:lnTo>
                <a:lnTo>
                  <a:pt x="677228" y="2999697"/>
                </a:lnTo>
                <a:lnTo>
                  <a:pt x="677228" y="2990805"/>
                </a:lnTo>
                <a:lnTo>
                  <a:pt x="677228" y="1895462"/>
                </a:lnTo>
                <a:lnTo>
                  <a:pt x="612458" y="1895462"/>
                </a:lnTo>
                <a:lnTo>
                  <a:pt x="612458" y="2990805"/>
                </a:lnTo>
                <a:lnTo>
                  <a:pt x="612140" y="2999697"/>
                </a:lnTo>
                <a:lnTo>
                  <a:pt x="611505" y="3008589"/>
                </a:lnTo>
                <a:lnTo>
                  <a:pt x="610235" y="3017164"/>
                </a:lnTo>
                <a:lnTo>
                  <a:pt x="608648" y="3025739"/>
                </a:lnTo>
                <a:lnTo>
                  <a:pt x="606743" y="3034313"/>
                </a:lnTo>
                <a:lnTo>
                  <a:pt x="604520" y="3042253"/>
                </a:lnTo>
                <a:lnTo>
                  <a:pt x="601980" y="3050510"/>
                </a:lnTo>
                <a:lnTo>
                  <a:pt x="598805" y="3058132"/>
                </a:lnTo>
                <a:lnTo>
                  <a:pt x="595313" y="3065754"/>
                </a:lnTo>
                <a:lnTo>
                  <a:pt x="591503" y="3073059"/>
                </a:lnTo>
                <a:lnTo>
                  <a:pt x="587375" y="3080680"/>
                </a:lnTo>
                <a:lnTo>
                  <a:pt x="582930" y="3087667"/>
                </a:lnTo>
                <a:lnTo>
                  <a:pt x="577850" y="3094337"/>
                </a:lnTo>
                <a:lnTo>
                  <a:pt x="572770" y="3101006"/>
                </a:lnTo>
                <a:lnTo>
                  <a:pt x="567373" y="3107040"/>
                </a:lnTo>
                <a:lnTo>
                  <a:pt x="561658" y="3113074"/>
                </a:lnTo>
                <a:lnTo>
                  <a:pt x="555625" y="3118790"/>
                </a:lnTo>
                <a:lnTo>
                  <a:pt x="549275" y="3124189"/>
                </a:lnTo>
                <a:lnTo>
                  <a:pt x="542925" y="3129271"/>
                </a:lnTo>
                <a:lnTo>
                  <a:pt x="536258" y="3134352"/>
                </a:lnTo>
                <a:lnTo>
                  <a:pt x="529273" y="3139116"/>
                </a:lnTo>
                <a:lnTo>
                  <a:pt x="521653" y="3143244"/>
                </a:lnTo>
                <a:lnTo>
                  <a:pt x="514350" y="3147055"/>
                </a:lnTo>
                <a:lnTo>
                  <a:pt x="506730" y="3150231"/>
                </a:lnTo>
                <a:lnTo>
                  <a:pt x="498793" y="3153407"/>
                </a:lnTo>
                <a:lnTo>
                  <a:pt x="490855" y="3156265"/>
                </a:lnTo>
                <a:lnTo>
                  <a:pt x="482600" y="3158488"/>
                </a:lnTo>
                <a:lnTo>
                  <a:pt x="474345" y="3160394"/>
                </a:lnTo>
                <a:lnTo>
                  <a:pt x="465455" y="3161982"/>
                </a:lnTo>
                <a:lnTo>
                  <a:pt x="456883" y="3162934"/>
                </a:lnTo>
                <a:lnTo>
                  <a:pt x="448310" y="3163570"/>
                </a:lnTo>
                <a:lnTo>
                  <a:pt x="439420" y="3163887"/>
                </a:lnTo>
                <a:lnTo>
                  <a:pt x="430530" y="3163570"/>
                </a:lnTo>
                <a:lnTo>
                  <a:pt x="421640" y="3162934"/>
                </a:lnTo>
                <a:lnTo>
                  <a:pt x="412750" y="3161982"/>
                </a:lnTo>
                <a:lnTo>
                  <a:pt x="404495" y="3160394"/>
                </a:lnTo>
                <a:lnTo>
                  <a:pt x="395923" y="3158488"/>
                </a:lnTo>
                <a:lnTo>
                  <a:pt x="387985" y="3156265"/>
                </a:lnTo>
                <a:lnTo>
                  <a:pt x="380048" y="3153407"/>
                </a:lnTo>
                <a:lnTo>
                  <a:pt x="372110" y="3150231"/>
                </a:lnTo>
                <a:lnTo>
                  <a:pt x="364490" y="3147055"/>
                </a:lnTo>
                <a:lnTo>
                  <a:pt x="356870" y="3143244"/>
                </a:lnTo>
                <a:lnTo>
                  <a:pt x="349568" y="3139116"/>
                </a:lnTo>
                <a:lnTo>
                  <a:pt x="342583" y="3134352"/>
                </a:lnTo>
                <a:lnTo>
                  <a:pt x="335915" y="3129271"/>
                </a:lnTo>
                <a:lnTo>
                  <a:pt x="329248" y="3124189"/>
                </a:lnTo>
                <a:lnTo>
                  <a:pt x="323215" y="3118790"/>
                </a:lnTo>
                <a:lnTo>
                  <a:pt x="317183" y="3113074"/>
                </a:lnTo>
                <a:lnTo>
                  <a:pt x="311468" y="3107040"/>
                </a:lnTo>
                <a:lnTo>
                  <a:pt x="306070" y="3101006"/>
                </a:lnTo>
                <a:lnTo>
                  <a:pt x="300673" y="3094337"/>
                </a:lnTo>
                <a:lnTo>
                  <a:pt x="295910" y="3087667"/>
                </a:lnTo>
                <a:lnTo>
                  <a:pt x="291465" y="3080680"/>
                </a:lnTo>
                <a:lnTo>
                  <a:pt x="287338" y="3073059"/>
                </a:lnTo>
                <a:lnTo>
                  <a:pt x="283528" y="3065754"/>
                </a:lnTo>
                <a:lnTo>
                  <a:pt x="280035" y="3058132"/>
                </a:lnTo>
                <a:lnTo>
                  <a:pt x="276860" y="3050510"/>
                </a:lnTo>
                <a:lnTo>
                  <a:pt x="274320" y="3042253"/>
                </a:lnTo>
                <a:lnTo>
                  <a:pt x="271780" y="3034313"/>
                </a:lnTo>
                <a:lnTo>
                  <a:pt x="269875" y="3025739"/>
                </a:lnTo>
                <a:lnTo>
                  <a:pt x="268288" y="3017164"/>
                </a:lnTo>
                <a:lnTo>
                  <a:pt x="267335" y="3008589"/>
                </a:lnTo>
                <a:lnTo>
                  <a:pt x="266700" y="2999697"/>
                </a:lnTo>
                <a:lnTo>
                  <a:pt x="266383" y="2990805"/>
                </a:lnTo>
                <a:lnTo>
                  <a:pt x="266383" y="1827817"/>
                </a:lnTo>
                <a:lnTo>
                  <a:pt x="266383" y="1401621"/>
                </a:lnTo>
                <a:lnTo>
                  <a:pt x="266383" y="1251405"/>
                </a:lnTo>
                <a:lnTo>
                  <a:pt x="266383" y="1043388"/>
                </a:lnTo>
                <a:lnTo>
                  <a:pt x="261938" y="1051328"/>
                </a:lnTo>
                <a:lnTo>
                  <a:pt x="257810" y="1059267"/>
                </a:lnTo>
                <a:lnTo>
                  <a:pt x="253683" y="1067524"/>
                </a:lnTo>
                <a:lnTo>
                  <a:pt x="249555" y="1076099"/>
                </a:lnTo>
                <a:lnTo>
                  <a:pt x="245745" y="1084991"/>
                </a:lnTo>
                <a:lnTo>
                  <a:pt x="242253" y="1094519"/>
                </a:lnTo>
                <a:lnTo>
                  <a:pt x="239078" y="1104046"/>
                </a:lnTo>
                <a:lnTo>
                  <a:pt x="236220" y="1113891"/>
                </a:lnTo>
                <a:lnTo>
                  <a:pt x="233363" y="1124054"/>
                </a:lnTo>
                <a:lnTo>
                  <a:pt x="231140" y="1134534"/>
                </a:lnTo>
                <a:lnTo>
                  <a:pt x="228918" y="1145650"/>
                </a:lnTo>
                <a:lnTo>
                  <a:pt x="227330" y="1156765"/>
                </a:lnTo>
                <a:lnTo>
                  <a:pt x="226060" y="1168516"/>
                </a:lnTo>
                <a:lnTo>
                  <a:pt x="224790" y="1180266"/>
                </a:lnTo>
                <a:lnTo>
                  <a:pt x="224155" y="1192652"/>
                </a:lnTo>
                <a:lnTo>
                  <a:pt x="223838" y="1205673"/>
                </a:lnTo>
                <a:lnTo>
                  <a:pt x="224155" y="1218059"/>
                </a:lnTo>
                <a:lnTo>
                  <a:pt x="224790" y="1230762"/>
                </a:lnTo>
                <a:lnTo>
                  <a:pt x="225743" y="1243783"/>
                </a:lnTo>
                <a:lnTo>
                  <a:pt x="227330" y="1257756"/>
                </a:lnTo>
                <a:lnTo>
                  <a:pt x="229235" y="1271730"/>
                </a:lnTo>
                <a:lnTo>
                  <a:pt x="231775" y="1286021"/>
                </a:lnTo>
                <a:lnTo>
                  <a:pt x="234633" y="1300948"/>
                </a:lnTo>
                <a:lnTo>
                  <a:pt x="238443" y="1316509"/>
                </a:lnTo>
                <a:lnTo>
                  <a:pt x="238443" y="1791613"/>
                </a:lnTo>
                <a:lnTo>
                  <a:pt x="222568" y="1770970"/>
                </a:lnTo>
                <a:lnTo>
                  <a:pt x="207645" y="1749692"/>
                </a:lnTo>
                <a:lnTo>
                  <a:pt x="193040" y="1729367"/>
                </a:lnTo>
                <a:lnTo>
                  <a:pt x="179070" y="1709041"/>
                </a:lnTo>
                <a:lnTo>
                  <a:pt x="165735" y="1688398"/>
                </a:lnTo>
                <a:lnTo>
                  <a:pt x="153035" y="1668391"/>
                </a:lnTo>
                <a:lnTo>
                  <a:pt x="140970" y="1648701"/>
                </a:lnTo>
                <a:lnTo>
                  <a:pt x="129223" y="1628693"/>
                </a:lnTo>
                <a:lnTo>
                  <a:pt x="118110" y="1609003"/>
                </a:lnTo>
                <a:lnTo>
                  <a:pt x="107633" y="1589948"/>
                </a:lnTo>
                <a:lnTo>
                  <a:pt x="97473" y="1570258"/>
                </a:lnTo>
                <a:lnTo>
                  <a:pt x="88265" y="1551520"/>
                </a:lnTo>
                <a:lnTo>
                  <a:pt x="79058" y="1532465"/>
                </a:lnTo>
                <a:lnTo>
                  <a:pt x="70485" y="1513728"/>
                </a:lnTo>
                <a:lnTo>
                  <a:pt x="62548" y="1495308"/>
                </a:lnTo>
                <a:lnTo>
                  <a:pt x="55245" y="1476888"/>
                </a:lnTo>
                <a:lnTo>
                  <a:pt x="48578" y="1458469"/>
                </a:lnTo>
                <a:lnTo>
                  <a:pt x="41910" y="1440366"/>
                </a:lnTo>
                <a:lnTo>
                  <a:pt x="36195" y="1422582"/>
                </a:lnTo>
                <a:lnTo>
                  <a:pt x="30798" y="1404797"/>
                </a:lnTo>
                <a:lnTo>
                  <a:pt x="25400" y="1387330"/>
                </a:lnTo>
                <a:lnTo>
                  <a:pt x="20955" y="1369863"/>
                </a:lnTo>
                <a:lnTo>
                  <a:pt x="16828" y="1352714"/>
                </a:lnTo>
                <a:lnTo>
                  <a:pt x="13335" y="1335564"/>
                </a:lnTo>
                <a:lnTo>
                  <a:pt x="10160" y="1318732"/>
                </a:lnTo>
                <a:lnTo>
                  <a:pt x="7620" y="1301900"/>
                </a:lnTo>
                <a:lnTo>
                  <a:pt x="5398" y="1285386"/>
                </a:lnTo>
                <a:lnTo>
                  <a:pt x="3493" y="1269189"/>
                </a:lnTo>
                <a:lnTo>
                  <a:pt x="1905" y="1253310"/>
                </a:lnTo>
                <a:lnTo>
                  <a:pt x="953" y="1236796"/>
                </a:lnTo>
                <a:lnTo>
                  <a:pt x="318" y="1221234"/>
                </a:lnTo>
                <a:lnTo>
                  <a:pt x="0" y="1205673"/>
                </a:lnTo>
                <a:lnTo>
                  <a:pt x="318" y="1192969"/>
                </a:lnTo>
                <a:lnTo>
                  <a:pt x="635" y="1180584"/>
                </a:lnTo>
                <a:lnTo>
                  <a:pt x="1270" y="1168516"/>
                </a:lnTo>
                <a:lnTo>
                  <a:pt x="2223" y="1156448"/>
                </a:lnTo>
                <a:lnTo>
                  <a:pt x="3175" y="1144697"/>
                </a:lnTo>
                <a:lnTo>
                  <a:pt x="4445" y="1132629"/>
                </a:lnTo>
                <a:lnTo>
                  <a:pt x="6033" y="1121196"/>
                </a:lnTo>
                <a:lnTo>
                  <a:pt x="7938" y="1109763"/>
                </a:lnTo>
                <a:lnTo>
                  <a:pt x="9843" y="1098647"/>
                </a:lnTo>
                <a:lnTo>
                  <a:pt x="12065" y="1087532"/>
                </a:lnTo>
                <a:lnTo>
                  <a:pt x="14605" y="1076417"/>
                </a:lnTo>
                <a:lnTo>
                  <a:pt x="17145" y="1065619"/>
                </a:lnTo>
                <a:lnTo>
                  <a:pt x="20003" y="1055139"/>
                </a:lnTo>
                <a:lnTo>
                  <a:pt x="23178" y="1044658"/>
                </a:lnTo>
                <a:lnTo>
                  <a:pt x="26353" y="1034178"/>
                </a:lnTo>
                <a:lnTo>
                  <a:pt x="29845" y="1024016"/>
                </a:lnTo>
                <a:lnTo>
                  <a:pt x="33655" y="1013853"/>
                </a:lnTo>
                <a:lnTo>
                  <a:pt x="37148" y="1004325"/>
                </a:lnTo>
                <a:lnTo>
                  <a:pt x="40958" y="994480"/>
                </a:lnTo>
                <a:lnTo>
                  <a:pt x="45085" y="985270"/>
                </a:lnTo>
                <a:lnTo>
                  <a:pt x="49213" y="975743"/>
                </a:lnTo>
                <a:lnTo>
                  <a:pt x="53658" y="966533"/>
                </a:lnTo>
                <a:lnTo>
                  <a:pt x="58103" y="957641"/>
                </a:lnTo>
                <a:lnTo>
                  <a:pt x="62548" y="948749"/>
                </a:lnTo>
                <a:lnTo>
                  <a:pt x="72073" y="931917"/>
                </a:lnTo>
                <a:lnTo>
                  <a:pt x="81915" y="915402"/>
                </a:lnTo>
                <a:lnTo>
                  <a:pt x="92393" y="899841"/>
                </a:lnTo>
                <a:lnTo>
                  <a:pt x="103188" y="884914"/>
                </a:lnTo>
                <a:lnTo>
                  <a:pt x="113983" y="870941"/>
                </a:lnTo>
                <a:lnTo>
                  <a:pt x="125413" y="857285"/>
                </a:lnTo>
                <a:lnTo>
                  <a:pt x="136525" y="844264"/>
                </a:lnTo>
                <a:lnTo>
                  <a:pt x="148273" y="832513"/>
                </a:lnTo>
                <a:lnTo>
                  <a:pt x="160020" y="821080"/>
                </a:lnTo>
                <a:lnTo>
                  <a:pt x="171450" y="810282"/>
                </a:lnTo>
                <a:lnTo>
                  <a:pt x="183198" y="799802"/>
                </a:lnTo>
                <a:lnTo>
                  <a:pt x="194945" y="790275"/>
                </a:lnTo>
                <a:lnTo>
                  <a:pt x="207010" y="781700"/>
                </a:lnTo>
                <a:lnTo>
                  <a:pt x="218758" y="773443"/>
                </a:lnTo>
                <a:lnTo>
                  <a:pt x="230505" y="765821"/>
                </a:lnTo>
                <a:lnTo>
                  <a:pt x="242570" y="758834"/>
                </a:lnTo>
                <a:lnTo>
                  <a:pt x="254635" y="752165"/>
                </a:lnTo>
                <a:lnTo>
                  <a:pt x="266383" y="746131"/>
                </a:lnTo>
                <a:lnTo>
                  <a:pt x="278130" y="741049"/>
                </a:lnTo>
                <a:lnTo>
                  <a:pt x="289878" y="736286"/>
                </a:lnTo>
                <a:lnTo>
                  <a:pt x="304165" y="731522"/>
                </a:lnTo>
                <a:lnTo>
                  <a:pt x="311785" y="729616"/>
                </a:lnTo>
                <a:lnTo>
                  <a:pt x="319088" y="727711"/>
                </a:lnTo>
                <a:lnTo>
                  <a:pt x="327343" y="726123"/>
                </a:lnTo>
                <a:lnTo>
                  <a:pt x="335598" y="725170"/>
                </a:lnTo>
                <a:lnTo>
                  <a:pt x="344805" y="724218"/>
                </a:lnTo>
                <a:lnTo>
                  <a:pt x="354330" y="723900"/>
                </a:lnTo>
                <a:lnTo>
                  <a:pt x="355600" y="723900"/>
                </a:lnTo>
                <a:lnTo>
                  <a:pt x="360045" y="723265"/>
                </a:lnTo>
                <a:lnTo>
                  <a:pt x="365125" y="722630"/>
                </a:lnTo>
                <a:lnTo>
                  <a:pt x="369888" y="722312"/>
                </a:lnTo>
                <a:close/>
                <a:moveTo>
                  <a:pt x="637392" y="0"/>
                </a:moveTo>
                <a:lnTo>
                  <a:pt x="645001" y="0"/>
                </a:lnTo>
                <a:lnTo>
                  <a:pt x="652926" y="0"/>
                </a:lnTo>
                <a:lnTo>
                  <a:pt x="660535" y="317"/>
                </a:lnTo>
                <a:lnTo>
                  <a:pt x="668460" y="952"/>
                </a:lnTo>
                <a:lnTo>
                  <a:pt x="676386" y="1586"/>
                </a:lnTo>
                <a:lnTo>
                  <a:pt x="683994" y="2537"/>
                </a:lnTo>
                <a:lnTo>
                  <a:pt x="692237" y="3489"/>
                </a:lnTo>
                <a:lnTo>
                  <a:pt x="700162" y="5075"/>
                </a:lnTo>
                <a:lnTo>
                  <a:pt x="708088" y="6344"/>
                </a:lnTo>
                <a:lnTo>
                  <a:pt x="716013" y="8247"/>
                </a:lnTo>
                <a:lnTo>
                  <a:pt x="723622" y="10150"/>
                </a:lnTo>
                <a:lnTo>
                  <a:pt x="731547" y="12370"/>
                </a:lnTo>
                <a:lnTo>
                  <a:pt x="739156" y="14590"/>
                </a:lnTo>
                <a:lnTo>
                  <a:pt x="747081" y="17128"/>
                </a:lnTo>
                <a:lnTo>
                  <a:pt x="754373" y="19665"/>
                </a:lnTo>
                <a:lnTo>
                  <a:pt x="761664" y="22520"/>
                </a:lnTo>
                <a:lnTo>
                  <a:pt x="768955" y="25374"/>
                </a:lnTo>
                <a:lnTo>
                  <a:pt x="775930" y="28546"/>
                </a:lnTo>
                <a:lnTo>
                  <a:pt x="783221" y="32035"/>
                </a:lnTo>
                <a:lnTo>
                  <a:pt x="789879" y="35524"/>
                </a:lnTo>
                <a:lnTo>
                  <a:pt x="796853" y="39330"/>
                </a:lnTo>
                <a:lnTo>
                  <a:pt x="803828" y="43136"/>
                </a:lnTo>
                <a:lnTo>
                  <a:pt x="810485" y="47260"/>
                </a:lnTo>
                <a:lnTo>
                  <a:pt x="816825" y="51383"/>
                </a:lnTo>
                <a:lnTo>
                  <a:pt x="829506" y="59947"/>
                </a:lnTo>
                <a:lnTo>
                  <a:pt x="841553" y="69145"/>
                </a:lnTo>
                <a:lnTo>
                  <a:pt x="852965" y="78978"/>
                </a:lnTo>
                <a:lnTo>
                  <a:pt x="864378" y="89445"/>
                </a:lnTo>
                <a:lnTo>
                  <a:pt x="874840" y="100546"/>
                </a:lnTo>
                <a:lnTo>
                  <a:pt x="884667" y="111647"/>
                </a:lnTo>
                <a:lnTo>
                  <a:pt x="894178" y="123383"/>
                </a:lnTo>
                <a:lnTo>
                  <a:pt x="903055" y="135436"/>
                </a:lnTo>
                <a:lnTo>
                  <a:pt x="911297" y="148440"/>
                </a:lnTo>
                <a:lnTo>
                  <a:pt x="919223" y="161444"/>
                </a:lnTo>
                <a:lnTo>
                  <a:pt x="926197" y="174766"/>
                </a:lnTo>
                <a:lnTo>
                  <a:pt x="932537" y="188087"/>
                </a:lnTo>
                <a:lnTo>
                  <a:pt x="938244" y="202361"/>
                </a:lnTo>
                <a:lnTo>
                  <a:pt x="943316" y="216634"/>
                </a:lnTo>
                <a:lnTo>
                  <a:pt x="947754" y="231224"/>
                </a:lnTo>
                <a:lnTo>
                  <a:pt x="951242" y="245814"/>
                </a:lnTo>
                <a:lnTo>
                  <a:pt x="954095" y="261039"/>
                </a:lnTo>
                <a:lnTo>
                  <a:pt x="956314" y="276263"/>
                </a:lnTo>
                <a:lnTo>
                  <a:pt x="957899" y="291488"/>
                </a:lnTo>
                <a:lnTo>
                  <a:pt x="958533" y="299100"/>
                </a:lnTo>
                <a:lnTo>
                  <a:pt x="958533" y="306713"/>
                </a:lnTo>
                <a:lnTo>
                  <a:pt x="958850" y="314959"/>
                </a:lnTo>
                <a:lnTo>
                  <a:pt x="958533" y="322572"/>
                </a:lnTo>
                <a:lnTo>
                  <a:pt x="958216" y="330501"/>
                </a:lnTo>
                <a:lnTo>
                  <a:pt x="957899" y="338113"/>
                </a:lnTo>
                <a:lnTo>
                  <a:pt x="957265" y="346043"/>
                </a:lnTo>
                <a:lnTo>
                  <a:pt x="956314" y="353972"/>
                </a:lnTo>
                <a:lnTo>
                  <a:pt x="955046" y="361902"/>
                </a:lnTo>
                <a:lnTo>
                  <a:pt x="953778" y="369831"/>
                </a:lnTo>
                <a:lnTo>
                  <a:pt x="952193" y="377761"/>
                </a:lnTo>
                <a:lnTo>
                  <a:pt x="950608" y="385690"/>
                </a:lnTo>
                <a:lnTo>
                  <a:pt x="948705" y="393620"/>
                </a:lnTo>
                <a:lnTo>
                  <a:pt x="946486" y="401232"/>
                </a:lnTo>
                <a:lnTo>
                  <a:pt x="944267" y="408845"/>
                </a:lnTo>
                <a:lnTo>
                  <a:pt x="941731" y="416457"/>
                </a:lnTo>
                <a:lnTo>
                  <a:pt x="939195" y="424386"/>
                </a:lnTo>
                <a:lnTo>
                  <a:pt x="936342" y="431682"/>
                </a:lnTo>
                <a:lnTo>
                  <a:pt x="933171" y="438977"/>
                </a:lnTo>
                <a:lnTo>
                  <a:pt x="930001" y="445955"/>
                </a:lnTo>
                <a:lnTo>
                  <a:pt x="926831" y="452933"/>
                </a:lnTo>
                <a:lnTo>
                  <a:pt x="923344" y="459910"/>
                </a:lnTo>
                <a:lnTo>
                  <a:pt x="919540" y="466571"/>
                </a:lnTo>
                <a:lnTo>
                  <a:pt x="915735" y="473549"/>
                </a:lnTo>
                <a:lnTo>
                  <a:pt x="907493" y="486871"/>
                </a:lnTo>
                <a:lnTo>
                  <a:pt x="898616" y="499241"/>
                </a:lnTo>
                <a:lnTo>
                  <a:pt x="889423" y="511294"/>
                </a:lnTo>
                <a:lnTo>
                  <a:pt x="879595" y="523029"/>
                </a:lnTo>
                <a:lnTo>
                  <a:pt x="869450" y="534131"/>
                </a:lnTo>
                <a:lnTo>
                  <a:pt x="858672" y="544915"/>
                </a:lnTo>
                <a:lnTo>
                  <a:pt x="846942" y="554747"/>
                </a:lnTo>
                <a:lnTo>
                  <a:pt x="835529" y="564263"/>
                </a:lnTo>
                <a:lnTo>
                  <a:pt x="823166" y="572826"/>
                </a:lnTo>
                <a:lnTo>
                  <a:pt x="810802" y="581073"/>
                </a:lnTo>
                <a:lnTo>
                  <a:pt x="797487" y="589003"/>
                </a:lnTo>
                <a:lnTo>
                  <a:pt x="784172" y="595980"/>
                </a:lnTo>
                <a:lnTo>
                  <a:pt x="770541" y="602324"/>
                </a:lnTo>
                <a:lnTo>
                  <a:pt x="756592" y="608033"/>
                </a:lnTo>
                <a:lnTo>
                  <a:pt x="742326" y="613108"/>
                </a:lnTo>
                <a:lnTo>
                  <a:pt x="727743" y="617549"/>
                </a:lnTo>
                <a:lnTo>
                  <a:pt x="713160" y="621355"/>
                </a:lnTo>
                <a:lnTo>
                  <a:pt x="698260" y="624210"/>
                </a:lnTo>
                <a:lnTo>
                  <a:pt x="682726" y="626430"/>
                </a:lnTo>
                <a:lnTo>
                  <a:pt x="667509" y="628016"/>
                </a:lnTo>
                <a:lnTo>
                  <a:pt x="659901" y="628333"/>
                </a:lnTo>
                <a:lnTo>
                  <a:pt x="651975" y="628650"/>
                </a:lnTo>
                <a:lnTo>
                  <a:pt x="644367" y="628650"/>
                </a:lnTo>
                <a:lnTo>
                  <a:pt x="636758" y="628650"/>
                </a:lnTo>
                <a:lnTo>
                  <a:pt x="628516" y="628333"/>
                </a:lnTo>
                <a:lnTo>
                  <a:pt x="620590" y="627698"/>
                </a:lnTo>
                <a:lnTo>
                  <a:pt x="612982" y="627064"/>
                </a:lnTo>
                <a:lnTo>
                  <a:pt x="605056" y="626113"/>
                </a:lnTo>
                <a:lnTo>
                  <a:pt x="597131" y="625161"/>
                </a:lnTo>
                <a:lnTo>
                  <a:pt x="589205" y="623892"/>
                </a:lnTo>
                <a:lnTo>
                  <a:pt x="580963" y="622306"/>
                </a:lnTo>
                <a:lnTo>
                  <a:pt x="573354" y="620403"/>
                </a:lnTo>
                <a:lnTo>
                  <a:pt x="565429" y="618500"/>
                </a:lnTo>
                <a:lnTo>
                  <a:pt x="557820" y="616597"/>
                </a:lnTo>
                <a:lnTo>
                  <a:pt x="549895" y="614060"/>
                </a:lnTo>
                <a:lnTo>
                  <a:pt x="542603" y="611840"/>
                </a:lnTo>
                <a:lnTo>
                  <a:pt x="534995" y="608985"/>
                </a:lnTo>
                <a:lnTo>
                  <a:pt x="527703" y="606130"/>
                </a:lnTo>
                <a:lnTo>
                  <a:pt x="520095" y="603276"/>
                </a:lnTo>
                <a:lnTo>
                  <a:pt x="513121" y="600104"/>
                </a:lnTo>
                <a:lnTo>
                  <a:pt x="506146" y="596615"/>
                </a:lnTo>
                <a:lnTo>
                  <a:pt x="499172" y="593126"/>
                </a:lnTo>
                <a:lnTo>
                  <a:pt x="492197" y="589637"/>
                </a:lnTo>
                <a:lnTo>
                  <a:pt x="485540" y="585514"/>
                </a:lnTo>
                <a:lnTo>
                  <a:pt x="478882" y="581390"/>
                </a:lnTo>
                <a:lnTo>
                  <a:pt x="472542" y="577267"/>
                </a:lnTo>
                <a:lnTo>
                  <a:pt x="459861" y="568703"/>
                </a:lnTo>
                <a:lnTo>
                  <a:pt x="447498" y="559505"/>
                </a:lnTo>
                <a:lnTo>
                  <a:pt x="436085" y="549672"/>
                </a:lnTo>
                <a:lnTo>
                  <a:pt x="424989" y="539523"/>
                </a:lnTo>
                <a:lnTo>
                  <a:pt x="414210" y="528421"/>
                </a:lnTo>
                <a:lnTo>
                  <a:pt x="404383" y="517003"/>
                </a:lnTo>
                <a:lnTo>
                  <a:pt x="394872" y="505267"/>
                </a:lnTo>
                <a:lnTo>
                  <a:pt x="385996" y="493214"/>
                </a:lnTo>
                <a:lnTo>
                  <a:pt x="377753" y="480527"/>
                </a:lnTo>
                <a:lnTo>
                  <a:pt x="370145" y="467523"/>
                </a:lnTo>
                <a:lnTo>
                  <a:pt x="363170" y="454201"/>
                </a:lnTo>
                <a:lnTo>
                  <a:pt x="356513" y="440563"/>
                </a:lnTo>
                <a:lnTo>
                  <a:pt x="350807" y="426607"/>
                </a:lnTo>
                <a:lnTo>
                  <a:pt x="345734" y="412016"/>
                </a:lnTo>
                <a:lnTo>
                  <a:pt x="341613" y="397743"/>
                </a:lnTo>
                <a:lnTo>
                  <a:pt x="337809" y="382836"/>
                </a:lnTo>
                <a:lnTo>
                  <a:pt x="334956" y="367928"/>
                </a:lnTo>
                <a:lnTo>
                  <a:pt x="332736" y="352704"/>
                </a:lnTo>
                <a:lnTo>
                  <a:pt x="331151" y="337479"/>
                </a:lnTo>
                <a:lnTo>
                  <a:pt x="330517" y="329550"/>
                </a:lnTo>
                <a:lnTo>
                  <a:pt x="330517" y="321937"/>
                </a:lnTo>
                <a:lnTo>
                  <a:pt x="330200" y="314325"/>
                </a:lnTo>
                <a:lnTo>
                  <a:pt x="330517" y="306078"/>
                </a:lnTo>
                <a:lnTo>
                  <a:pt x="330834" y="298466"/>
                </a:lnTo>
                <a:lnTo>
                  <a:pt x="331151" y="290537"/>
                </a:lnTo>
                <a:lnTo>
                  <a:pt x="331785" y="282607"/>
                </a:lnTo>
                <a:lnTo>
                  <a:pt x="332736" y="274678"/>
                </a:lnTo>
                <a:lnTo>
                  <a:pt x="334004" y="267065"/>
                </a:lnTo>
                <a:lnTo>
                  <a:pt x="335273" y="259136"/>
                </a:lnTo>
                <a:lnTo>
                  <a:pt x="336858" y="250889"/>
                </a:lnTo>
                <a:lnTo>
                  <a:pt x="338443" y="242960"/>
                </a:lnTo>
                <a:lnTo>
                  <a:pt x="340345" y="235030"/>
                </a:lnTo>
                <a:lnTo>
                  <a:pt x="342564" y="227418"/>
                </a:lnTo>
                <a:lnTo>
                  <a:pt x="344783" y="219806"/>
                </a:lnTo>
                <a:lnTo>
                  <a:pt x="347319" y="212193"/>
                </a:lnTo>
                <a:lnTo>
                  <a:pt x="349855" y="204898"/>
                </a:lnTo>
                <a:lnTo>
                  <a:pt x="352709" y="197286"/>
                </a:lnTo>
                <a:lnTo>
                  <a:pt x="355879" y="189991"/>
                </a:lnTo>
                <a:lnTo>
                  <a:pt x="359049" y="182695"/>
                </a:lnTo>
                <a:lnTo>
                  <a:pt x="362536" y="175718"/>
                </a:lnTo>
                <a:lnTo>
                  <a:pt x="366023" y="168740"/>
                </a:lnTo>
                <a:lnTo>
                  <a:pt x="369828" y="162079"/>
                </a:lnTo>
                <a:lnTo>
                  <a:pt x="373632" y="155418"/>
                </a:lnTo>
                <a:lnTo>
                  <a:pt x="381557" y="142096"/>
                </a:lnTo>
                <a:lnTo>
                  <a:pt x="390434" y="129409"/>
                </a:lnTo>
                <a:lnTo>
                  <a:pt x="399628" y="117356"/>
                </a:lnTo>
                <a:lnTo>
                  <a:pt x="409455" y="105938"/>
                </a:lnTo>
                <a:lnTo>
                  <a:pt x="419917" y="94837"/>
                </a:lnTo>
                <a:lnTo>
                  <a:pt x="430695" y="84053"/>
                </a:lnTo>
                <a:lnTo>
                  <a:pt x="442108" y="73903"/>
                </a:lnTo>
                <a:lnTo>
                  <a:pt x="453838" y="64705"/>
                </a:lnTo>
                <a:lnTo>
                  <a:pt x="465885" y="55824"/>
                </a:lnTo>
                <a:lnTo>
                  <a:pt x="478565" y="47577"/>
                </a:lnTo>
                <a:lnTo>
                  <a:pt x="491563" y="39965"/>
                </a:lnTo>
                <a:lnTo>
                  <a:pt x="504878" y="32670"/>
                </a:lnTo>
                <a:lnTo>
                  <a:pt x="518510" y="26326"/>
                </a:lnTo>
                <a:lnTo>
                  <a:pt x="532776" y="20617"/>
                </a:lnTo>
                <a:lnTo>
                  <a:pt x="547042" y="15542"/>
                </a:lnTo>
                <a:lnTo>
                  <a:pt x="561308" y="11101"/>
                </a:lnTo>
                <a:lnTo>
                  <a:pt x="575890" y="7612"/>
                </a:lnTo>
                <a:lnTo>
                  <a:pt x="591107" y="4441"/>
                </a:lnTo>
                <a:lnTo>
                  <a:pt x="606324" y="2220"/>
                </a:lnTo>
                <a:lnTo>
                  <a:pt x="621541" y="952"/>
                </a:lnTo>
                <a:lnTo>
                  <a:pt x="629150" y="317"/>
                </a:lnTo>
                <a:lnTo>
                  <a:pt x="637392" y="0"/>
                </a:lnTo>
                <a:close/>
              </a:path>
            </a:pathLst>
          </a:custGeom>
          <a:solidFill>
            <a:schemeClr val="accent1"/>
          </a:solidFill>
          <a:ln>
            <a:noFill/>
          </a:ln>
          <a:effectLst/>
        </p:spPr>
        <p:txBody>
          <a:bodyPr/>
          <a:lstStyle/>
          <a:p>
            <a:endParaRPr lang="zh-CN" altLang="en-US" sz="4400">
              <a:ea typeface="Calibri" panose="020F0502020204030204" pitchFamily="34" charset="0"/>
              <a:cs typeface="Calibri" panose="020F0502020204030204" pitchFamily="34" charset="0"/>
            </a:endParaRPr>
          </a:p>
        </p:txBody>
      </p:sp>
      <p:sp>
        <p:nvSpPr>
          <p:cNvPr id="48" name="KSO_Shape"/>
          <p:cNvSpPr/>
          <p:nvPr/>
        </p:nvSpPr>
        <p:spPr bwMode="auto">
          <a:xfrm>
            <a:off x="1411114" y="4337286"/>
            <a:ext cx="338667" cy="226907"/>
          </a:xfrm>
          <a:custGeom>
            <a:avLst/>
            <a:gdLst>
              <a:gd name="T0" fmla="*/ 885340 w 6524"/>
              <a:gd name="T1" fmla="*/ 839496 h 4376"/>
              <a:gd name="T2" fmla="*/ 828693 w 6524"/>
              <a:gd name="T3" fmla="*/ 733209 h 4376"/>
              <a:gd name="T4" fmla="*/ 858184 w 6524"/>
              <a:gd name="T5" fmla="*/ 652033 h 4376"/>
              <a:gd name="T6" fmla="*/ 887676 w 6524"/>
              <a:gd name="T7" fmla="*/ 591881 h 4376"/>
              <a:gd name="T8" fmla="*/ 927096 w 6524"/>
              <a:gd name="T9" fmla="*/ 529102 h 4376"/>
              <a:gd name="T10" fmla="*/ 924176 w 6524"/>
              <a:gd name="T11" fmla="*/ 420186 h 4376"/>
              <a:gd name="T12" fmla="*/ 909576 w 6524"/>
              <a:gd name="T13" fmla="*/ 333754 h 4376"/>
              <a:gd name="T14" fmla="*/ 906948 w 6524"/>
              <a:gd name="T15" fmla="*/ 127603 h 4376"/>
              <a:gd name="T16" fmla="*/ 800661 w 6524"/>
              <a:gd name="T17" fmla="*/ 33872 h 4376"/>
              <a:gd name="T18" fmla="*/ 661085 w 6524"/>
              <a:gd name="T19" fmla="*/ 584 h 4376"/>
              <a:gd name="T20" fmla="*/ 510122 w 6524"/>
              <a:gd name="T21" fmla="*/ 41756 h 4376"/>
              <a:gd name="T22" fmla="*/ 417850 w 6524"/>
              <a:gd name="T23" fmla="*/ 149503 h 4376"/>
              <a:gd name="T24" fmla="*/ 409674 w 6524"/>
              <a:gd name="T25" fmla="*/ 359742 h 4376"/>
              <a:gd name="T26" fmla="*/ 397118 w 6524"/>
              <a:gd name="T27" fmla="*/ 436830 h 4376"/>
              <a:gd name="T28" fmla="*/ 420186 w 6524"/>
              <a:gd name="T29" fmla="*/ 571441 h 4376"/>
              <a:gd name="T30" fmla="*/ 465446 w 6524"/>
              <a:gd name="T31" fmla="*/ 597137 h 4376"/>
              <a:gd name="T32" fmla="*/ 510998 w 6524"/>
              <a:gd name="T33" fmla="*/ 762408 h 4376"/>
              <a:gd name="T34" fmla="*/ 427486 w 6524"/>
              <a:gd name="T35" fmla="*/ 869280 h 4376"/>
              <a:gd name="T36" fmla="*/ 56648 w 6524"/>
              <a:gd name="T37" fmla="*/ 1014695 h 4376"/>
              <a:gd name="T38" fmla="*/ 3212 w 6524"/>
              <a:gd name="T39" fmla="*/ 1073679 h 4376"/>
              <a:gd name="T40" fmla="*/ 1334726 w 6524"/>
              <a:gd name="T41" fmla="*/ 1073679 h 4376"/>
              <a:gd name="T42" fmla="*/ 1270779 w 6524"/>
              <a:gd name="T43" fmla="*/ 1009439 h 4376"/>
              <a:gd name="T44" fmla="*/ 1406850 w 6524"/>
              <a:gd name="T45" fmla="*/ 904612 h 4376"/>
              <a:gd name="T46" fmla="*/ 1298227 w 6524"/>
              <a:gd name="T47" fmla="*/ 822560 h 4376"/>
              <a:gd name="T48" fmla="*/ 1324506 w 6524"/>
              <a:gd name="T49" fmla="*/ 770292 h 4376"/>
              <a:gd name="T50" fmla="*/ 1336186 w 6524"/>
              <a:gd name="T51" fmla="*/ 705761 h 4376"/>
              <a:gd name="T52" fmla="*/ 1371518 w 6524"/>
              <a:gd name="T53" fmla="*/ 671305 h 4376"/>
              <a:gd name="T54" fmla="*/ 1378526 w 6524"/>
              <a:gd name="T55" fmla="*/ 581661 h 4376"/>
              <a:gd name="T56" fmla="*/ 1365094 w 6524"/>
              <a:gd name="T57" fmla="*/ 511582 h 4376"/>
              <a:gd name="T58" fmla="*/ 1359838 w 6524"/>
              <a:gd name="T59" fmla="*/ 353902 h 4376"/>
              <a:gd name="T60" fmla="*/ 1265815 w 6524"/>
              <a:gd name="T61" fmla="*/ 286743 h 4376"/>
              <a:gd name="T62" fmla="*/ 1161571 w 6524"/>
              <a:gd name="T63" fmla="*/ 277399 h 4376"/>
              <a:gd name="T64" fmla="*/ 1043896 w 6524"/>
              <a:gd name="T65" fmla="*/ 329374 h 4376"/>
              <a:gd name="T66" fmla="*/ 1002724 w 6524"/>
              <a:gd name="T67" fmla="*/ 442086 h 4376"/>
              <a:gd name="T68" fmla="*/ 1010316 w 6524"/>
              <a:gd name="T69" fmla="*/ 560345 h 4376"/>
              <a:gd name="T70" fmla="*/ 1008564 w 6524"/>
              <a:gd name="T71" fmla="*/ 660793 h 4376"/>
              <a:gd name="T72" fmla="*/ 1045648 w 6524"/>
              <a:gd name="T73" fmla="*/ 699337 h 4376"/>
              <a:gd name="T74" fmla="*/ 1076599 w 6524"/>
              <a:gd name="T75" fmla="*/ 806792 h 4376"/>
              <a:gd name="T76" fmla="*/ 1107551 w 6524"/>
              <a:gd name="T77" fmla="*/ 909284 h 4376"/>
              <a:gd name="T78" fmla="*/ 1318082 w 6524"/>
              <a:gd name="T79" fmla="*/ 999803 h 4376"/>
              <a:gd name="T80" fmla="*/ 1366846 w 6524"/>
              <a:gd name="T81" fmla="*/ 1068131 h 4376"/>
              <a:gd name="T82" fmla="*/ 1666145 w 6524"/>
              <a:gd name="T83" fmla="*/ 1034843 h 4376"/>
              <a:gd name="T84" fmla="*/ 1606285 w 6524"/>
              <a:gd name="T85" fmla="*/ 986663 h 4376"/>
              <a:gd name="T86" fmla="*/ 1881932 w 6524"/>
              <a:gd name="T87" fmla="*/ 971187 h 4376"/>
              <a:gd name="T88" fmla="*/ 1692425 w 6524"/>
              <a:gd name="T89" fmla="*/ 895852 h 4376"/>
              <a:gd name="T90" fmla="*/ 1646873 w 6524"/>
              <a:gd name="T91" fmla="*/ 837160 h 4376"/>
              <a:gd name="T92" fmla="*/ 1666145 w 6524"/>
              <a:gd name="T93" fmla="*/ 787812 h 4376"/>
              <a:gd name="T94" fmla="*/ 1689213 w 6524"/>
              <a:gd name="T95" fmla="*/ 752772 h 4376"/>
              <a:gd name="T96" fmla="*/ 1703813 w 6524"/>
              <a:gd name="T97" fmla="*/ 691161 h 4376"/>
              <a:gd name="T98" fmla="*/ 1691549 w 6524"/>
              <a:gd name="T99" fmla="*/ 638893 h 4376"/>
              <a:gd name="T100" fmla="*/ 1686877 w 6524"/>
              <a:gd name="T101" fmla="*/ 515962 h 4376"/>
              <a:gd name="T102" fmla="*/ 1612709 w 6524"/>
              <a:gd name="T103" fmla="*/ 468950 h 4376"/>
              <a:gd name="T104" fmla="*/ 1509926 w 6524"/>
              <a:gd name="T105" fmla="*/ 478002 h 4376"/>
              <a:gd name="T106" fmla="*/ 1453862 w 6524"/>
              <a:gd name="T107" fmla="*/ 522678 h 4376"/>
              <a:gd name="T108" fmla="*/ 1439554 w 6524"/>
              <a:gd name="T109" fmla="*/ 618161 h 4376"/>
              <a:gd name="T110" fmla="*/ 1437218 w 6524"/>
              <a:gd name="T111" fmla="*/ 679481 h 4376"/>
              <a:gd name="T112" fmla="*/ 1455322 w 6524"/>
              <a:gd name="T113" fmla="*/ 756276 h 4376"/>
              <a:gd name="T114" fmla="*/ 1485398 w 6524"/>
              <a:gd name="T115" fmla="*/ 828692 h 4376"/>
              <a:gd name="T116" fmla="*/ 1457074 w 6524"/>
              <a:gd name="T117" fmla="*/ 891180 h 4376"/>
              <a:gd name="T118" fmla="*/ 1654757 w 6524"/>
              <a:gd name="T119" fmla="*/ 974691 h 4376"/>
              <a:gd name="T120" fmla="*/ 1699725 w 6524"/>
              <a:gd name="T121" fmla="*/ 1038931 h 437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524" h="4376">
                <a:moveTo>
                  <a:pt x="4032" y="3336"/>
                </a:moveTo>
                <a:lnTo>
                  <a:pt x="4032" y="3336"/>
                </a:lnTo>
                <a:lnTo>
                  <a:pt x="3856" y="3260"/>
                </a:lnTo>
                <a:lnTo>
                  <a:pt x="3674" y="3182"/>
                </a:lnTo>
                <a:lnTo>
                  <a:pt x="3492" y="3105"/>
                </a:lnTo>
                <a:lnTo>
                  <a:pt x="3315" y="3031"/>
                </a:lnTo>
                <a:lnTo>
                  <a:pt x="3118" y="2977"/>
                </a:lnTo>
                <a:lnTo>
                  <a:pt x="3103" y="2966"/>
                </a:lnTo>
                <a:lnTo>
                  <a:pt x="3089" y="2952"/>
                </a:lnTo>
                <a:lnTo>
                  <a:pt x="3075" y="2934"/>
                </a:lnTo>
                <a:lnTo>
                  <a:pt x="3060" y="2916"/>
                </a:lnTo>
                <a:lnTo>
                  <a:pt x="3046" y="2896"/>
                </a:lnTo>
                <a:lnTo>
                  <a:pt x="3032" y="2875"/>
                </a:lnTo>
                <a:lnTo>
                  <a:pt x="3019" y="2852"/>
                </a:lnTo>
                <a:lnTo>
                  <a:pt x="3006" y="2829"/>
                </a:lnTo>
                <a:lnTo>
                  <a:pt x="2981" y="2781"/>
                </a:lnTo>
                <a:lnTo>
                  <a:pt x="2958" y="2735"/>
                </a:lnTo>
                <a:lnTo>
                  <a:pt x="2921" y="2655"/>
                </a:lnTo>
                <a:lnTo>
                  <a:pt x="2795" y="2636"/>
                </a:lnTo>
                <a:lnTo>
                  <a:pt x="2797" y="2612"/>
                </a:lnTo>
                <a:lnTo>
                  <a:pt x="2801" y="2591"/>
                </a:lnTo>
                <a:lnTo>
                  <a:pt x="2806" y="2571"/>
                </a:lnTo>
                <a:lnTo>
                  <a:pt x="2813" y="2554"/>
                </a:lnTo>
                <a:lnTo>
                  <a:pt x="2820" y="2538"/>
                </a:lnTo>
                <a:lnTo>
                  <a:pt x="2829" y="2525"/>
                </a:lnTo>
                <a:lnTo>
                  <a:pt x="2838" y="2511"/>
                </a:lnTo>
                <a:lnTo>
                  <a:pt x="2847" y="2498"/>
                </a:lnTo>
                <a:lnTo>
                  <a:pt x="2868" y="2475"/>
                </a:lnTo>
                <a:lnTo>
                  <a:pt x="2878" y="2463"/>
                </a:lnTo>
                <a:lnTo>
                  <a:pt x="2888" y="2450"/>
                </a:lnTo>
                <a:lnTo>
                  <a:pt x="2897" y="2436"/>
                </a:lnTo>
                <a:lnTo>
                  <a:pt x="2906" y="2421"/>
                </a:lnTo>
                <a:lnTo>
                  <a:pt x="2913" y="2404"/>
                </a:lnTo>
                <a:lnTo>
                  <a:pt x="2921" y="2386"/>
                </a:lnTo>
                <a:lnTo>
                  <a:pt x="2926" y="2367"/>
                </a:lnTo>
                <a:lnTo>
                  <a:pt x="2930" y="2349"/>
                </a:lnTo>
                <a:lnTo>
                  <a:pt x="2933" y="2331"/>
                </a:lnTo>
                <a:lnTo>
                  <a:pt x="2935" y="2312"/>
                </a:lnTo>
                <a:lnTo>
                  <a:pt x="2937" y="2272"/>
                </a:lnTo>
                <a:lnTo>
                  <a:pt x="2939" y="2233"/>
                </a:lnTo>
                <a:lnTo>
                  <a:pt x="2942" y="2194"/>
                </a:lnTo>
                <a:lnTo>
                  <a:pt x="2944" y="2175"/>
                </a:lnTo>
                <a:lnTo>
                  <a:pt x="2947" y="2155"/>
                </a:lnTo>
                <a:lnTo>
                  <a:pt x="2951" y="2137"/>
                </a:lnTo>
                <a:lnTo>
                  <a:pt x="2956" y="2119"/>
                </a:lnTo>
                <a:lnTo>
                  <a:pt x="2963" y="2102"/>
                </a:lnTo>
                <a:lnTo>
                  <a:pt x="2971" y="2085"/>
                </a:lnTo>
                <a:lnTo>
                  <a:pt x="2977" y="2074"/>
                </a:lnTo>
                <a:lnTo>
                  <a:pt x="2984" y="2065"/>
                </a:lnTo>
                <a:lnTo>
                  <a:pt x="2993" y="2057"/>
                </a:lnTo>
                <a:lnTo>
                  <a:pt x="3002" y="2050"/>
                </a:lnTo>
                <a:lnTo>
                  <a:pt x="3011" y="2043"/>
                </a:lnTo>
                <a:lnTo>
                  <a:pt x="3021" y="2038"/>
                </a:lnTo>
                <a:lnTo>
                  <a:pt x="3040" y="2027"/>
                </a:lnTo>
                <a:lnTo>
                  <a:pt x="3061" y="2015"/>
                </a:lnTo>
                <a:lnTo>
                  <a:pt x="3081" y="2004"/>
                </a:lnTo>
                <a:lnTo>
                  <a:pt x="3090" y="1998"/>
                </a:lnTo>
                <a:lnTo>
                  <a:pt x="3098" y="1991"/>
                </a:lnTo>
                <a:lnTo>
                  <a:pt x="3106" y="1983"/>
                </a:lnTo>
                <a:lnTo>
                  <a:pt x="3113" y="1974"/>
                </a:lnTo>
                <a:lnTo>
                  <a:pt x="3119" y="1965"/>
                </a:lnTo>
                <a:lnTo>
                  <a:pt x="3125" y="1955"/>
                </a:lnTo>
                <a:lnTo>
                  <a:pt x="3137" y="1933"/>
                </a:lnTo>
                <a:lnTo>
                  <a:pt x="3147" y="1910"/>
                </a:lnTo>
                <a:lnTo>
                  <a:pt x="3155" y="1886"/>
                </a:lnTo>
                <a:lnTo>
                  <a:pt x="3163" y="1860"/>
                </a:lnTo>
                <a:lnTo>
                  <a:pt x="3169" y="1836"/>
                </a:lnTo>
                <a:lnTo>
                  <a:pt x="3175" y="1812"/>
                </a:lnTo>
                <a:lnTo>
                  <a:pt x="3179" y="1789"/>
                </a:lnTo>
                <a:lnTo>
                  <a:pt x="3186" y="1749"/>
                </a:lnTo>
                <a:lnTo>
                  <a:pt x="3192" y="1705"/>
                </a:lnTo>
                <a:lnTo>
                  <a:pt x="3196" y="1659"/>
                </a:lnTo>
                <a:lnTo>
                  <a:pt x="3197" y="1637"/>
                </a:lnTo>
                <a:lnTo>
                  <a:pt x="3198" y="1614"/>
                </a:lnTo>
                <a:lnTo>
                  <a:pt x="3197" y="1590"/>
                </a:lnTo>
                <a:lnTo>
                  <a:pt x="3196" y="1568"/>
                </a:lnTo>
                <a:lnTo>
                  <a:pt x="3194" y="1545"/>
                </a:lnTo>
                <a:lnTo>
                  <a:pt x="3191" y="1522"/>
                </a:lnTo>
                <a:lnTo>
                  <a:pt x="3186" y="1501"/>
                </a:lnTo>
                <a:lnTo>
                  <a:pt x="3181" y="1480"/>
                </a:lnTo>
                <a:lnTo>
                  <a:pt x="3174" y="1459"/>
                </a:lnTo>
                <a:lnTo>
                  <a:pt x="3165" y="1439"/>
                </a:lnTo>
                <a:lnTo>
                  <a:pt x="3155" y="1419"/>
                </a:lnTo>
                <a:lnTo>
                  <a:pt x="3146" y="1403"/>
                </a:lnTo>
                <a:lnTo>
                  <a:pt x="3138" y="1389"/>
                </a:lnTo>
                <a:lnTo>
                  <a:pt x="3131" y="1375"/>
                </a:lnTo>
                <a:lnTo>
                  <a:pt x="3124" y="1361"/>
                </a:lnTo>
                <a:lnTo>
                  <a:pt x="3119" y="1345"/>
                </a:lnTo>
                <a:lnTo>
                  <a:pt x="3114" y="1326"/>
                </a:lnTo>
                <a:lnTo>
                  <a:pt x="3111" y="1302"/>
                </a:lnTo>
                <a:lnTo>
                  <a:pt x="3110" y="1283"/>
                </a:lnTo>
                <a:lnTo>
                  <a:pt x="3109" y="1261"/>
                </a:lnTo>
                <a:lnTo>
                  <a:pt x="3110" y="1234"/>
                </a:lnTo>
                <a:lnTo>
                  <a:pt x="3111" y="1206"/>
                </a:lnTo>
                <a:lnTo>
                  <a:pt x="3115" y="1143"/>
                </a:lnTo>
                <a:lnTo>
                  <a:pt x="3120" y="1075"/>
                </a:lnTo>
                <a:lnTo>
                  <a:pt x="3133" y="949"/>
                </a:lnTo>
                <a:lnTo>
                  <a:pt x="3137" y="901"/>
                </a:lnTo>
                <a:lnTo>
                  <a:pt x="3139" y="868"/>
                </a:lnTo>
                <a:lnTo>
                  <a:pt x="3140" y="809"/>
                </a:lnTo>
                <a:lnTo>
                  <a:pt x="3140" y="751"/>
                </a:lnTo>
                <a:lnTo>
                  <a:pt x="3138" y="694"/>
                </a:lnTo>
                <a:lnTo>
                  <a:pt x="3135" y="637"/>
                </a:lnTo>
                <a:lnTo>
                  <a:pt x="3130" y="580"/>
                </a:lnTo>
                <a:lnTo>
                  <a:pt x="3126" y="552"/>
                </a:lnTo>
                <a:lnTo>
                  <a:pt x="3122" y="523"/>
                </a:lnTo>
                <a:lnTo>
                  <a:pt x="3117" y="495"/>
                </a:lnTo>
                <a:lnTo>
                  <a:pt x="3112" y="465"/>
                </a:lnTo>
                <a:lnTo>
                  <a:pt x="3106" y="437"/>
                </a:lnTo>
                <a:lnTo>
                  <a:pt x="3099" y="408"/>
                </a:lnTo>
                <a:lnTo>
                  <a:pt x="3091" y="385"/>
                </a:lnTo>
                <a:lnTo>
                  <a:pt x="3081" y="361"/>
                </a:lnTo>
                <a:lnTo>
                  <a:pt x="3067" y="333"/>
                </a:lnTo>
                <a:lnTo>
                  <a:pt x="3058" y="317"/>
                </a:lnTo>
                <a:lnTo>
                  <a:pt x="3049" y="301"/>
                </a:lnTo>
                <a:lnTo>
                  <a:pt x="3039" y="286"/>
                </a:lnTo>
                <a:lnTo>
                  <a:pt x="3029" y="272"/>
                </a:lnTo>
                <a:lnTo>
                  <a:pt x="3017" y="258"/>
                </a:lnTo>
                <a:lnTo>
                  <a:pt x="3005" y="244"/>
                </a:lnTo>
                <a:lnTo>
                  <a:pt x="2993" y="234"/>
                </a:lnTo>
                <a:lnTo>
                  <a:pt x="2979" y="225"/>
                </a:lnTo>
                <a:lnTo>
                  <a:pt x="2832" y="200"/>
                </a:lnTo>
                <a:lnTo>
                  <a:pt x="2742" y="116"/>
                </a:lnTo>
                <a:lnTo>
                  <a:pt x="2707" y="95"/>
                </a:lnTo>
                <a:lnTo>
                  <a:pt x="2673" y="78"/>
                </a:lnTo>
                <a:lnTo>
                  <a:pt x="2638" y="62"/>
                </a:lnTo>
                <a:lnTo>
                  <a:pt x="2604" y="48"/>
                </a:lnTo>
                <a:lnTo>
                  <a:pt x="2568" y="36"/>
                </a:lnTo>
                <a:lnTo>
                  <a:pt x="2534" y="26"/>
                </a:lnTo>
                <a:lnTo>
                  <a:pt x="2500" y="18"/>
                </a:lnTo>
                <a:lnTo>
                  <a:pt x="2466" y="11"/>
                </a:lnTo>
                <a:lnTo>
                  <a:pt x="2432" y="6"/>
                </a:lnTo>
                <a:lnTo>
                  <a:pt x="2397" y="3"/>
                </a:lnTo>
                <a:lnTo>
                  <a:pt x="2364" y="1"/>
                </a:lnTo>
                <a:lnTo>
                  <a:pt x="2330" y="0"/>
                </a:lnTo>
                <a:lnTo>
                  <a:pt x="2297" y="0"/>
                </a:lnTo>
                <a:lnTo>
                  <a:pt x="2264" y="2"/>
                </a:lnTo>
                <a:lnTo>
                  <a:pt x="2232" y="4"/>
                </a:lnTo>
                <a:lnTo>
                  <a:pt x="2199" y="8"/>
                </a:lnTo>
                <a:lnTo>
                  <a:pt x="2168" y="13"/>
                </a:lnTo>
                <a:lnTo>
                  <a:pt x="2136" y="18"/>
                </a:lnTo>
                <a:lnTo>
                  <a:pt x="2106" y="24"/>
                </a:lnTo>
                <a:lnTo>
                  <a:pt x="2076" y="31"/>
                </a:lnTo>
                <a:lnTo>
                  <a:pt x="2047" y="38"/>
                </a:lnTo>
                <a:lnTo>
                  <a:pt x="2018" y="47"/>
                </a:lnTo>
                <a:lnTo>
                  <a:pt x="1963" y="63"/>
                </a:lnTo>
                <a:lnTo>
                  <a:pt x="1910" y="81"/>
                </a:lnTo>
                <a:lnTo>
                  <a:pt x="1861" y="98"/>
                </a:lnTo>
                <a:lnTo>
                  <a:pt x="1816" y="117"/>
                </a:lnTo>
                <a:lnTo>
                  <a:pt x="1774" y="133"/>
                </a:lnTo>
                <a:lnTo>
                  <a:pt x="1747" y="143"/>
                </a:lnTo>
                <a:lnTo>
                  <a:pt x="1719" y="155"/>
                </a:lnTo>
                <a:lnTo>
                  <a:pt x="1692" y="169"/>
                </a:lnTo>
                <a:lnTo>
                  <a:pt x="1667" y="186"/>
                </a:lnTo>
                <a:lnTo>
                  <a:pt x="1641" y="203"/>
                </a:lnTo>
                <a:lnTo>
                  <a:pt x="1618" y="222"/>
                </a:lnTo>
                <a:lnTo>
                  <a:pt x="1595" y="243"/>
                </a:lnTo>
                <a:lnTo>
                  <a:pt x="1572" y="267"/>
                </a:lnTo>
                <a:lnTo>
                  <a:pt x="1550" y="291"/>
                </a:lnTo>
                <a:lnTo>
                  <a:pt x="1530" y="318"/>
                </a:lnTo>
                <a:lnTo>
                  <a:pt x="1510" y="346"/>
                </a:lnTo>
                <a:lnTo>
                  <a:pt x="1492" y="376"/>
                </a:lnTo>
                <a:lnTo>
                  <a:pt x="1475" y="408"/>
                </a:lnTo>
                <a:lnTo>
                  <a:pt x="1460" y="441"/>
                </a:lnTo>
                <a:lnTo>
                  <a:pt x="1444" y="476"/>
                </a:lnTo>
                <a:lnTo>
                  <a:pt x="1431" y="512"/>
                </a:lnTo>
                <a:lnTo>
                  <a:pt x="1419" y="550"/>
                </a:lnTo>
                <a:lnTo>
                  <a:pt x="1408" y="589"/>
                </a:lnTo>
                <a:lnTo>
                  <a:pt x="1398" y="631"/>
                </a:lnTo>
                <a:lnTo>
                  <a:pt x="1390" y="673"/>
                </a:lnTo>
                <a:lnTo>
                  <a:pt x="1383" y="717"/>
                </a:lnTo>
                <a:lnTo>
                  <a:pt x="1377" y="763"/>
                </a:lnTo>
                <a:lnTo>
                  <a:pt x="1373" y="809"/>
                </a:lnTo>
                <a:lnTo>
                  <a:pt x="1371" y="857"/>
                </a:lnTo>
                <a:lnTo>
                  <a:pt x="1371" y="907"/>
                </a:lnTo>
                <a:lnTo>
                  <a:pt x="1372" y="958"/>
                </a:lnTo>
                <a:lnTo>
                  <a:pt x="1374" y="1010"/>
                </a:lnTo>
                <a:lnTo>
                  <a:pt x="1378" y="1064"/>
                </a:lnTo>
                <a:lnTo>
                  <a:pt x="1385" y="1119"/>
                </a:lnTo>
                <a:lnTo>
                  <a:pt x="1393" y="1176"/>
                </a:lnTo>
                <a:lnTo>
                  <a:pt x="1403" y="1232"/>
                </a:lnTo>
                <a:lnTo>
                  <a:pt x="1414" y="1291"/>
                </a:lnTo>
                <a:lnTo>
                  <a:pt x="1417" y="1311"/>
                </a:lnTo>
                <a:lnTo>
                  <a:pt x="1418" y="1330"/>
                </a:lnTo>
                <a:lnTo>
                  <a:pt x="1417" y="1346"/>
                </a:lnTo>
                <a:lnTo>
                  <a:pt x="1415" y="1362"/>
                </a:lnTo>
                <a:lnTo>
                  <a:pt x="1411" y="1377"/>
                </a:lnTo>
                <a:lnTo>
                  <a:pt x="1406" y="1392"/>
                </a:lnTo>
                <a:lnTo>
                  <a:pt x="1400" y="1405"/>
                </a:lnTo>
                <a:lnTo>
                  <a:pt x="1394" y="1418"/>
                </a:lnTo>
                <a:lnTo>
                  <a:pt x="1382" y="1441"/>
                </a:lnTo>
                <a:lnTo>
                  <a:pt x="1369" y="1464"/>
                </a:lnTo>
                <a:lnTo>
                  <a:pt x="1365" y="1474"/>
                </a:lnTo>
                <a:lnTo>
                  <a:pt x="1362" y="1485"/>
                </a:lnTo>
                <a:lnTo>
                  <a:pt x="1360" y="1496"/>
                </a:lnTo>
                <a:lnTo>
                  <a:pt x="1360" y="1507"/>
                </a:lnTo>
                <a:lnTo>
                  <a:pt x="1364" y="1563"/>
                </a:lnTo>
                <a:lnTo>
                  <a:pt x="1369" y="1631"/>
                </a:lnTo>
                <a:lnTo>
                  <a:pt x="1372" y="1668"/>
                </a:lnTo>
                <a:lnTo>
                  <a:pt x="1376" y="1706"/>
                </a:lnTo>
                <a:lnTo>
                  <a:pt x="1382" y="1746"/>
                </a:lnTo>
                <a:lnTo>
                  <a:pt x="1387" y="1784"/>
                </a:lnTo>
                <a:lnTo>
                  <a:pt x="1395" y="1823"/>
                </a:lnTo>
                <a:lnTo>
                  <a:pt x="1403" y="1859"/>
                </a:lnTo>
                <a:lnTo>
                  <a:pt x="1413" y="1895"/>
                </a:lnTo>
                <a:lnTo>
                  <a:pt x="1419" y="1911"/>
                </a:lnTo>
                <a:lnTo>
                  <a:pt x="1425" y="1927"/>
                </a:lnTo>
                <a:lnTo>
                  <a:pt x="1432" y="1942"/>
                </a:lnTo>
                <a:lnTo>
                  <a:pt x="1439" y="1957"/>
                </a:lnTo>
                <a:lnTo>
                  <a:pt x="1447" y="1971"/>
                </a:lnTo>
                <a:lnTo>
                  <a:pt x="1456" y="1983"/>
                </a:lnTo>
                <a:lnTo>
                  <a:pt x="1465" y="1994"/>
                </a:lnTo>
                <a:lnTo>
                  <a:pt x="1475" y="2005"/>
                </a:lnTo>
                <a:lnTo>
                  <a:pt x="1485" y="2014"/>
                </a:lnTo>
                <a:lnTo>
                  <a:pt x="1496" y="2022"/>
                </a:lnTo>
                <a:lnTo>
                  <a:pt x="1504" y="2026"/>
                </a:lnTo>
                <a:lnTo>
                  <a:pt x="1516" y="2030"/>
                </a:lnTo>
                <a:lnTo>
                  <a:pt x="1550" y="2038"/>
                </a:lnTo>
                <a:lnTo>
                  <a:pt x="1580" y="2045"/>
                </a:lnTo>
                <a:lnTo>
                  <a:pt x="1591" y="2046"/>
                </a:lnTo>
                <a:lnTo>
                  <a:pt x="1593" y="2046"/>
                </a:lnTo>
                <a:lnTo>
                  <a:pt x="1594" y="2045"/>
                </a:lnTo>
                <a:lnTo>
                  <a:pt x="1629" y="2421"/>
                </a:lnTo>
                <a:lnTo>
                  <a:pt x="1635" y="2436"/>
                </a:lnTo>
                <a:lnTo>
                  <a:pt x="1642" y="2450"/>
                </a:lnTo>
                <a:lnTo>
                  <a:pt x="1650" y="2462"/>
                </a:lnTo>
                <a:lnTo>
                  <a:pt x="1658" y="2473"/>
                </a:lnTo>
                <a:lnTo>
                  <a:pt x="1677" y="2493"/>
                </a:lnTo>
                <a:lnTo>
                  <a:pt x="1695" y="2514"/>
                </a:lnTo>
                <a:lnTo>
                  <a:pt x="1704" y="2524"/>
                </a:lnTo>
                <a:lnTo>
                  <a:pt x="1713" y="2536"/>
                </a:lnTo>
                <a:lnTo>
                  <a:pt x="1721" y="2548"/>
                </a:lnTo>
                <a:lnTo>
                  <a:pt x="1730" y="2561"/>
                </a:lnTo>
                <a:lnTo>
                  <a:pt x="1738" y="2575"/>
                </a:lnTo>
                <a:lnTo>
                  <a:pt x="1744" y="2593"/>
                </a:lnTo>
                <a:lnTo>
                  <a:pt x="1750" y="2611"/>
                </a:lnTo>
                <a:lnTo>
                  <a:pt x="1754" y="2631"/>
                </a:lnTo>
                <a:lnTo>
                  <a:pt x="1661" y="2655"/>
                </a:lnTo>
                <a:lnTo>
                  <a:pt x="1623" y="2735"/>
                </a:lnTo>
                <a:lnTo>
                  <a:pt x="1601" y="2781"/>
                </a:lnTo>
                <a:lnTo>
                  <a:pt x="1575" y="2829"/>
                </a:lnTo>
                <a:lnTo>
                  <a:pt x="1563" y="2852"/>
                </a:lnTo>
                <a:lnTo>
                  <a:pt x="1549" y="2875"/>
                </a:lnTo>
                <a:lnTo>
                  <a:pt x="1536" y="2896"/>
                </a:lnTo>
                <a:lnTo>
                  <a:pt x="1522" y="2916"/>
                </a:lnTo>
                <a:lnTo>
                  <a:pt x="1507" y="2934"/>
                </a:lnTo>
                <a:lnTo>
                  <a:pt x="1493" y="2952"/>
                </a:lnTo>
                <a:lnTo>
                  <a:pt x="1478" y="2966"/>
                </a:lnTo>
                <a:lnTo>
                  <a:pt x="1464" y="2977"/>
                </a:lnTo>
                <a:lnTo>
                  <a:pt x="1266" y="3031"/>
                </a:lnTo>
                <a:lnTo>
                  <a:pt x="1089" y="3105"/>
                </a:lnTo>
                <a:lnTo>
                  <a:pt x="908" y="3182"/>
                </a:lnTo>
                <a:lnTo>
                  <a:pt x="726" y="3260"/>
                </a:lnTo>
                <a:lnTo>
                  <a:pt x="549" y="3336"/>
                </a:lnTo>
                <a:lnTo>
                  <a:pt x="509" y="3352"/>
                </a:lnTo>
                <a:lnTo>
                  <a:pt x="469" y="3367"/>
                </a:lnTo>
                <a:lnTo>
                  <a:pt x="386" y="3396"/>
                </a:lnTo>
                <a:lnTo>
                  <a:pt x="346" y="3410"/>
                </a:lnTo>
                <a:lnTo>
                  <a:pt x="306" y="3424"/>
                </a:lnTo>
                <a:lnTo>
                  <a:pt x="267" y="3440"/>
                </a:lnTo>
                <a:lnTo>
                  <a:pt x="229" y="3457"/>
                </a:lnTo>
                <a:lnTo>
                  <a:pt x="194" y="3475"/>
                </a:lnTo>
                <a:lnTo>
                  <a:pt x="175" y="3485"/>
                </a:lnTo>
                <a:lnTo>
                  <a:pt x="159" y="3495"/>
                </a:lnTo>
                <a:lnTo>
                  <a:pt x="143" y="3507"/>
                </a:lnTo>
                <a:lnTo>
                  <a:pt x="127" y="3518"/>
                </a:lnTo>
                <a:lnTo>
                  <a:pt x="111" y="3530"/>
                </a:lnTo>
                <a:lnTo>
                  <a:pt x="97" y="3543"/>
                </a:lnTo>
                <a:lnTo>
                  <a:pt x="83" y="3556"/>
                </a:lnTo>
                <a:lnTo>
                  <a:pt x="71" y="3571"/>
                </a:lnTo>
                <a:lnTo>
                  <a:pt x="59" y="3586"/>
                </a:lnTo>
                <a:lnTo>
                  <a:pt x="46" y="3602"/>
                </a:lnTo>
                <a:lnTo>
                  <a:pt x="36" y="3619"/>
                </a:lnTo>
                <a:lnTo>
                  <a:pt x="27" y="3637"/>
                </a:lnTo>
                <a:lnTo>
                  <a:pt x="18" y="3657"/>
                </a:lnTo>
                <a:lnTo>
                  <a:pt x="11" y="3677"/>
                </a:lnTo>
                <a:lnTo>
                  <a:pt x="10" y="3742"/>
                </a:lnTo>
                <a:lnTo>
                  <a:pt x="9" y="3821"/>
                </a:lnTo>
                <a:lnTo>
                  <a:pt x="4" y="4009"/>
                </a:lnTo>
                <a:lnTo>
                  <a:pt x="1" y="4204"/>
                </a:lnTo>
                <a:lnTo>
                  <a:pt x="0" y="4296"/>
                </a:lnTo>
                <a:lnTo>
                  <a:pt x="1" y="4376"/>
                </a:lnTo>
                <a:lnTo>
                  <a:pt x="4581" y="4376"/>
                </a:lnTo>
                <a:lnTo>
                  <a:pt x="4581" y="4296"/>
                </a:lnTo>
                <a:lnTo>
                  <a:pt x="4581" y="4204"/>
                </a:lnTo>
                <a:lnTo>
                  <a:pt x="4577" y="4009"/>
                </a:lnTo>
                <a:lnTo>
                  <a:pt x="4573" y="3821"/>
                </a:lnTo>
                <a:lnTo>
                  <a:pt x="4571" y="3742"/>
                </a:lnTo>
                <a:lnTo>
                  <a:pt x="4571" y="3677"/>
                </a:lnTo>
                <a:lnTo>
                  <a:pt x="4563" y="3657"/>
                </a:lnTo>
                <a:lnTo>
                  <a:pt x="4555" y="3637"/>
                </a:lnTo>
                <a:lnTo>
                  <a:pt x="4545" y="3619"/>
                </a:lnTo>
                <a:lnTo>
                  <a:pt x="4535" y="3602"/>
                </a:lnTo>
                <a:lnTo>
                  <a:pt x="4523" y="3586"/>
                </a:lnTo>
                <a:lnTo>
                  <a:pt x="4511" y="3571"/>
                </a:lnTo>
                <a:lnTo>
                  <a:pt x="4498" y="3556"/>
                </a:lnTo>
                <a:lnTo>
                  <a:pt x="4484" y="3543"/>
                </a:lnTo>
                <a:lnTo>
                  <a:pt x="4470" y="3530"/>
                </a:lnTo>
                <a:lnTo>
                  <a:pt x="4454" y="3518"/>
                </a:lnTo>
                <a:lnTo>
                  <a:pt x="4439" y="3507"/>
                </a:lnTo>
                <a:lnTo>
                  <a:pt x="4423" y="3495"/>
                </a:lnTo>
                <a:lnTo>
                  <a:pt x="4406" y="3485"/>
                </a:lnTo>
                <a:lnTo>
                  <a:pt x="4388" y="3475"/>
                </a:lnTo>
                <a:lnTo>
                  <a:pt x="4352" y="3457"/>
                </a:lnTo>
                <a:lnTo>
                  <a:pt x="4314" y="3440"/>
                </a:lnTo>
                <a:lnTo>
                  <a:pt x="4275" y="3424"/>
                </a:lnTo>
                <a:lnTo>
                  <a:pt x="4235" y="3410"/>
                </a:lnTo>
                <a:lnTo>
                  <a:pt x="4195" y="3396"/>
                </a:lnTo>
                <a:lnTo>
                  <a:pt x="4113" y="3367"/>
                </a:lnTo>
                <a:lnTo>
                  <a:pt x="4073" y="3352"/>
                </a:lnTo>
                <a:lnTo>
                  <a:pt x="4032" y="3336"/>
                </a:lnTo>
                <a:close/>
                <a:moveTo>
                  <a:pt x="5329" y="3316"/>
                </a:moveTo>
                <a:lnTo>
                  <a:pt x="5329" y="3316"/>
                </a:lnTo>
                <a:lnTo>
                  <a:pt x="5202" y="3262"/>
                </a:lnTo>
                <a:lnTo>
                  <a:pt x="5073" y="3206"/>
                </a:lnTo>
                <a:lnTo>
                  <a:pt x="4943" y="3151"/>
                </a:lnTo>
                <a:lnTo>
                  <a:pt x="4818" y="3098"/>
                </a:lnTo>
                <a:lnTo>
                  <a:pt x="4677" y="3060"/>
                </a:lnTo>
                <a:lnTo>
                  <a:pt x="4666" y="3052"/>
                </a:lnTo>
                <a:lnTo>
                  <a:pt x="4656" y="3042"/>
                </a:lnTo>
                <a:lnTo>
                  <a:pt x="4645" y="3030"/>
                </a:lnTo>
                <a:lnTo>
                  <a:pt x="4635" y="3017"/>
                </a:lnTo>
                <a:lnTo>
                  <a:pt x="4625" y="3002"/>
                </a:lnTo>
                <a:lnTo>
                  <a:pt x="4616" y="2987"/>
                </a:lnTo>
                <a:lnTo>
                  <a:pt x="4596" y="2955"/>
                </a:lnTo>
                <a:lnTo>
                  <a:pt x="4579" y="2920"/>
                </a:lnTo>
                <a:lnTo>
                  <a:pt x="4563" y="2887"/>
                </a:lnTo>
                <a:lnTo>
                  <a:pt x="4536" y="2830"/>
                </a:lnTo>
                <a:lnTo>
                  <a:pt x="4446" y="2817"/>
                </a:lnTo>
                <a:lnTo>
                  <a:pt x="4448" y="2800"/>
                </a:lnTo>
                <a:lnTo>
                  <a:pt x="4450" y="2784"/>
                </a:lnTo>
                <a:lnTo>
                  <a:pt x="4454" y="2770"/>
                </a:lnTo>
                <a:lnTo>
                  <a:pt x="4459" y="2758"/>
                </a:lnTo>
                <a:lnTo>
                  <a:pt x="4465" y="2747"/>
                </a:lnTo>
                <a:lnTo>
                  <a:pt x="4471" y="2737"/>
                </a:lnTo>
                <a:lnTo>
                  <a:pt x="4477" y="2728"/>
                </a:lnTo>
                <a:lnTo>
                  <a:pt x="4484" y="2718"/>
                </a:lnTo>
                <a:lnTo>
                  <a:pt x="4498" y="2702"/>
                </a:lnTo>
                <a:lnTo>
                  <a:pt x="4512" y="2684"/>
                </a:lnTo>
                <a:lnTo>
                  <a:pt x="4519" y="2674"/>
                </a:lnTo>
                <a:lnTo>
                  <a:pt x="4525" y="2664"/>
                </a:lnTo>
                <a:lnTo>
                  <a:pt x="4532" y="2651"/>
                </a:lnTo>
                <a:lnTo>
                  <a:pt x="4536" y="2638"/>
                </a:lnTo>
                <a:lnTo>
                  <a:pt x="4540" y="2625"/>
                </a:lnTo>
                <a:lnTo>
                  <a:pt x="4543" y="2612"/>
                </a:lnTo>
                <a:lnTo>
                  <a:pt x="4545" y="2599"/>
                </a:lnTo>
                <a:lnTo>
                  <a:pt x="4546" y="2586"/>
                </a:lnTo>
                <a:lnTo>
                  <a:pt x="4548" y="2557"/>
                </a:lnTo>
                <a:lnTo>
                  <a:pt x="4549" y="2530"/>
                </a:lnTo>
                <a:lnTo>
                  <a:pt x="4551" y="2501"/>
                </a:lnTo>
                <a:lnTo>
                  <a:pt x="4553" y="2488"/>
                </a:lnTo>
                <a:lnTo>
                  <a:pt x="4555" y="2474"/>
                </a:lnTo>
                <a:lnTo>
                  <a:pt x="4558" y="2461"/>
                </a:lnTo>
                <a:lnTo>
                  <a:pt x="4562" y="2449"/>
                </a:lnTo>
                <a:lnTo>
                  <a:pt x="4566" y="2436"/>
                </a:lnTo>
                <a:lnTo>
                  <a:pt x="4572" y="2424"/>
                </a:lnTo>
                <a:lnTo>
                  <a:pt x="4576" y="2417"/>
                </a:lnTo>
                <a:lnTo>
                  <a:pt x="4581" y="2410"/>
                </a:lnTo>
                <a:lnTo>
                  <a:pt x="4587" y="2404"/>
                </a:lnTo>
                <a:lnTo>
                  <a:pt x="4593" y="2399"/>
                </a:lnTo>
                <a:lnTo>
                  <a:pt x="4608" y="2390"/>
                </a:lnTo>
                <a:lnTo>
                  <a:pt x="4622" y="2383"/>
                </a:lnTo>
                <a:lnTo>
                  <a:pt x="4636" y="2375"/>
                </a:lnTo>
                <a:lnTo>
                  <a:pt x="4650" y="2366"/>
                </a:lnTo>
                <a:lnTo>
                  <a:pt x="4656" y="2362"/>
                </a:lnTo>
                <a:lnTo>
                  <a:pt x="4662" y="2357"/>
                </a:lnTo>
                <a:lnTo>
                  <a:pt x="4668" y="2351"/>
                </a:lnTo>
                <a:lnTo>
                  <a:pt x="4674" y="2345"/>
                </a:lnTo>
                <a:lnTo>
                  <a:pt x="4682" y="2331"/>
                </a:lnTo>
                <a:lnTo>
                  <a:pt x="4690" y="2316"/>
                </a:lnTo>
                <a:lnTo>
                  <a:pt x="4697" y="2299"/>
                </a:lnTo>
                <a:lnTo>
                  <a:pt x="4703" y="2281"/>
                </a:lnTo>
                <a:lnTo>
                  <a:pt x="4709" y="2264"/>
                </a:lnTo>
                <a:lnTo>
                  <a:pt x="4713" y="2246"/>
                </a:lnTo>
                <a:lnTo>
                  <a:pt x="4720" y="2213"/>
                </a:lnTo>
                <a:lnTo>
                  <a:pt x="4725" y="2184"/>
                </a:lnTo>
                <a:lnTo>
                  <a:pt x="4729" y="2153"/>
                </a:lnTo>
                <a:lnTo>
                  <a:pt x="4732" y="2121"/>
                </a:lnTo>
                <a:lnTo>
                  <a:pt x="4733" y="2088"/>
                </a:lnTo>
                <a:lnTo>
                  <a:pt x="4733" y="2071"/>
                </a:lnTo>
                <a:lnTo>
                  <a:pt x="4732" y="2055"/>
                </a:lnTo>
                <a:lnTo>
                  <a:pt x="4731" y="2039"/>
                </a:lnTo>
                <a:lnTo>
                  <a:pt x="4728" y="2024"/>
                </a:lnTo>
                <a:lnTo>
                  <a:pt x="4725" y="2007"/>
                </a:lnTo>
                <a:lnTo>
                  <a:pt x="4721" y="1992"/>
                </a:lnTo>
                <a:lnTo>
                  <a:pt x="4716" y="1978"/>
                </a:lnTo>
                <a:lnTo>
                  <a:pt x="4710" y="1964"/>
                </a:lnTo>
                <a:lnTo>
                  <a:pt x="4703" y="1950"/>
                </a:lnTo>
                <a:lnTo>
                  <a:pt x="4697" y="1937"/>
                </a:lnTo>
                <a:lnTo>
                  <a:pt x="4686" y="1918"/>
                </a:lnTo>
                <a:lnTo>
                  <a:pt x="4682" y="1908"/>
                </a:lnTo>
                <a:lnTo>
                  <a:pt x="4678" y="1897"/>
                </a:lnTo>
                <a:lnTo>
                  <a:pt x="4675" y="1883"/>
                </a:lnTo>
                <a:lnTo>
                  <a:pt x="4672" y="1865"/>
                </a:lnTo>
                <a:lnTo>
                  <a:pt x="4671" y="1852"/>
                </a:lnTo>
                <a:lnTo>
                  <a:pt x="4671" y="1836"/>
                </a:lnTo>
                <a:lnTo>
                  <a:pt x="4672" y="1797"/>
                </a:lnTo>
                <a:lnTo>
                  <a:pt x="4675" y="1752"/>
                </a:lnTo>
                <a:lnTo>
                  <a:pt x="4679" y="1704"/>
                </a:lnTo>
                <a:lnTo>
                  <a:pt x="4687" y="1615"/>
                </a:lnTo>
                <a:lnTo>
                  <a:pt x="4690" y="1580"/>
                </a:lnTo>
                <a:lnTo>
                  <a:pt x="4691" y="1557"/>
                </a:lnTo>
                <a:lnTo>
                  <a:pt x="4692" y="1514"/>
                </a:lnTo>
                <a:lnTo>
                  <a:pt x="4692" y="1473"/>
                </a:lnTo>
                <a:lnTo>
                  <a:pt x="4691" y="1432"/>
                </a:lnTo>
                <a:lnTo>
                  <a:pt x="4689" y="1392"/>
                </a:lnTo>
                <a:lnTo>
                  <a:pt x="4685" y="1351"/>
                </a:lnTo>
                <a:lnTo>
                  <a:pt x="4680" y="1310"/>
                </a:lnTo>
                <a:lnTo>
                  <a:pt x="4673" y="1270"/>
                </a:lnTo>
                <a:lnTo>
                  <a:pt x="4663" y="1228"/>
                </a:lnTo>
                <a:lnTo>
                  <a:pt x="4657" y="1212"/>
                </a:lnTo>
                <a:lnTo>
                  <a:pt x="4650" y="1195"/>
                </a:lnTo>
                <a:lnTo>
                  <a:pt x="4640" y="1175"/>
                </a:lnTo>
                <a:lnTo>
                  <a:pt x="4628" y="1152"/>
                </a:lnTo>
                <a:lnTo>
                  <a:pt x="4621" y="1142"/>
                </a:lnTo>
                <a:lnTo>
                  <a:pt x="4613" y="1131"/>
                </a:lnTo>
                <a:lnTo>
                  <a:pt x="4605" y="1121"/>
                </a:lnTo>
                <a:lnTo>
                  <a:pt x="4596" y="1112"/>
                </a:lnTo>
                <a:lnTo>
                  <a:pt x="4587" y="1105"/>
                </a:lnTo>
                <a:lnTo>
                  <a:pt x="4577" y="1097"/>
                </a:lnTo>
                <a:lnTo>
                  <a:pt x="4473" y="1080"/>
                </a:lnTo>
                <a:lnTo>
                  <a:pt x="4408" y="1020"/>
                </a:lnTo>
                <a:lnTo>
                  <a:pt x="4383" y="1006"/>
                </a:lnTo>
                <a:lnTo>
                  <a:pt x="4359" y="993"/>
                </a:lnTo>
                <a:lnTo>
                  <a:pt x="4335" y="982"/>
                </a:lnTo>
                <a:lnTo>
                  <a:pt x="4310" y="972"/>
                </a:lnTo>
                <a:lnTo>
                  <a:pt x="4285" y="964"/>
                </a:lnTo>
                <a:lnTo>
                  <a:pt x="4261" y="956"/>
                </a:lnTo>
                <a:lnTo>
                  <a:pt x="4236" y="950"/>
                </a:lnTo>
                <a:lnTo>
                  <a:pt x="4212" y="946"/>
                </a:lnTo>
                <a:lnTo>
                  <a:pt x="4188" y="942"/>
                </a:lnTo>
                <a:lnTo>
                  <a:pt x="4163" y="940"/>
                </a:lnTo>
                <a:lnTo>
                  <a:pt x="4139" y="938"/>
                </a:lnTo>
                <a:lnTo>
                  <a:pt x="4115" y="937"/>
                </a:lnTo>
                <a:lnTo>
                  <a:pt x="4091" y="938"/>
                </a:lnTo>
                <a:lnTo>
                  <a:pt x="4068" y="939"/>
                </a:lnTo>
                <a:lnTo>
                  <a:pt x="4045" y="941"/>
                </a:lnTo>
                <a:lnTo>
                  <a:pt x="4022" y="943"/>
                </a:lnTo>
                <a:lnTo>
                  <a:pt x="3999" y="946"/>
                </a:lnTo>
                <a:lnTo>
                  <a:pt x="3978" y="950"/>
                </a:lnTo>
                <a:lnTo>
                  <a:pt x="3934" y="959"/>
                </a:lnTo>
                <a:lnTo>
                  <a:pt x="3892" y="971"/>
                </a:lnTo>
                <a:lnTo>
                  <a:pt x="3853" y="983"/>
                </a:lnTo>
                <a:lnTo>
                  <a:pt x="3815" y="995"/>
                </a:lnTo>
                <a:lnTo>
                  <a:pt x="3781" y="1008"/>
                </a:lnTo>
                <a:lnTo>
                  <a:pt x="3719" y="1033"/>
                </a:lnTo>
                <a:lnTo>
                  <a:pt x="3699" y="1040"/>
                </a:lnTo>
                <a:lnTo>
                  <a:pt x="3679" y="1049"/>
                </a:lnTo>
                <a:lnTo>
                  <a:pt x="3661" y="1059"/>
                </a:lnTo>
                <a:lnTo>
                  <a:pt x="3642" y="1070"/>
                </a:lnTo>
                <a:lnTo>
                  <a:pt x="3625" y="1082"/>
                </a:lnTo>
                <a:lnTo>
                  <a:pt x="3607" y="1096"/>
                </a:lnTo>
                <a:lnTo>
                  <a:pt x="3590" y="1112"/>
                </a:lnTo>
                <a:lnTo>
                  <a:pt x="3575" y="1128"/>
                </a:lnTo>
                <a:lnTo>
                  <a:pt x="3560" y="1145"/>
                </a:lnTo>
                <a:lnTo>
                  <a:pt x="3544" y="1164"/>
                </a:lnTo>
                <a:lnTo>
                  <a:pt x="3531" y="1185"/>
                </a:lnTo>
                <a:lnTo>
                  <a:pt x="3518" y="1206"/>
                </a:lnTo>
                <a:lnTo>
                  <a:pt x="3506" y="1228"/>
                </a:lnTo>
                <a:lnTo>
                  <a:pt x="3495" y="1252"/>
                </a:lnTo>
                <a:lnTo>
                  <a:pt x="3484" y="1277"/>
                </a:lnTo>
                <a:lnTo>
                  <a:pt x="3474" y="1302"/>
                </a:lnTo>
                <a:lnTo>
                  <a:pt x="3465" y="1330"/>
                </a:lnTo>
                <a:lnTo>
                  <a:pt x="3457" y="1358"/>
                </a:lnTo>
                <a:lnTo>
                  <a:pt x="3451" y="1388"/>
                </a:lnTo>
                <a:lnTo>
                  <a:pt x="3445" y="1417"/>
                </a:lnTo>
                <a:lnTo>
                  <a:pt x="3440" y="1448"/>
                </a:lnTo>
                <a:lnTo>
                  <a:pt x="3436" y="1481"/>
                </a:lnTo>
                <a:lnTo>
                  <a:pt x="3434" y="1514"/>
                </a:lnTo>
                <a:lnTo>
                  <a:pt x="3432" y="1549"/>
                </a:lnTo>
                <a:lnTo>
                  <a:pt x="3432" y="1584"/>
                </a:lnTo>
                <a:lnTo>
                  <a:pt x="3432" y="1621"/>
                </a:lnTo>
                <a:lnTo>
                  <a:pt x="3434" y="1658"/>
                </a:lnTo>
                <a:lnTo>
                  <a:pt x="3437" y="1696"/>
                </a:lnTo>
                <a:lnTo>
                  <a:pt x="3442" y="1735"/>
                </a:lnTo>
                <a:lnTo>
                  <a:pt x="3447" y="1775"/>
                </a:lnTo>
                <a:lnTo>
                  <a:pt x="3454" y="1817"/>
                </a:lnTo>
                <a:lnTo>
                  <a:pt x="3462" y="1858"/>
                </a:lnTo>
                <a:lnTo>
                  <a:pt x="3464" y="1872"/>
                </a:lnTo>
                <a:lnTo>
                  <a:pt x="3465" y="1886"/>
                </a:lnTo>
                <a:lnTo>
                  <a:pt x="3464" y="1898"/>
                </a:lnTo>
                <a:lnTo>
                  <a:pt x="3462" y="1909"/>
                </a:lnTo>
                <a:lnTo>
                  <a:pt x="3460" y="1919"/>
                </a:lnTo>
                <a:lnTo>
                  <a:pt x="3456" y="1929"/>
                </a:lnTo>
                <a:lnTo>
                  <a:pt x="3448" y="1949"/>
                </a:lnTo>
                <a:lnTo>
                  <a:pt x="3439" y="1965"/>
                </a:lnTo>
                <a:lnTo>
                  <a:pt x="3431" y="1981"/>
                </a:lnTo>
                <a:lnTo>
                  <a:pt x="3428" y="1988"/>
                </a:lnTo>
                <a:lnTo>
                  <a:pt x="3425" y="1996"/>
                </a:lnTo>
                <a:lnTo>
                  <a:pt x="3424" y="2004"/>
                </a:lnTo>
                <a:lnTo>
                  <a:pt x="3424" y="2011"/>
                </a:lnTo>
                <a:lnTo>
                  <a:pt x="3431" y="2101"/>
                </a:lnTo>
                <a:lnTo>
                  <a:pt x="3435" y="2153"/>
                </a:lnTo>
                <a:lnTo>
                  <a:pt x="3439" y="2182"/>
                </a:lnTo>
                <a:lnTo>
                  <a:pt x="3443" y="2209"/>
                </a:lnTo>
                <a:lnTo>
                  <a:pt x="3448" y="2237"/>
                </a:lnTo>
                <a:lnTo>
                  <a:pt x="3454" y="2263"/>
                </a:lnTo>
                <a:lnTo>
                  <a:pt x="3461" y="2288"/>
                </a:lnTo>
                <a:lnTo>
                  <a:pt x="3470" y="2312"/>
                </a:lnTo>
                <a:lnTo>
                  <a:pt x="3475" y="2323"/>
                </a:lnTo>
                <a:lnTo>
                  <a:pt x="3481" y="2333"/>
                </a:lnTo>
                <a:lnTo>
                  <a:pt x="3486" y="2342"/>
                </a:lnTo>
                <a:lnTo>
                  <a:pt x="3492" y="2351"/>
                </a:lnTo>
                <a:lnTo>
                  <a:pt x="3499" y="2359"/>
                </a:lnTo>
                <a:lnTo>
                  <a:pt x="3506" y="2366"/>
                </a:lnTo>
                <a:lnTo>
                  <a:pt x="3513" y="2374"/>
                </a:lnTo>
                <a:lnTo>
                  <a:pt x="3521" y="2379"/>
                </a:lnTo>
                <a:lnTo>
                  <a:pt x="3526" y="2382"/>
                </a:lnTo>
                <a:lnTo>
                  <a:pt x="3535" y="2384"/>
                </a:lnTo>
                <a:lnTo>
                  <a:pt x="3559" y="2391"/>
                </a:lnTo>
                <a:lnTo>
                  <a:pt x="3581" y="2395"/>
                </a:lnTo>
                <a:lnTo>
                  <a:pt x="3588" y="2396"/>
                </a:lnTo>
                <a:lnTo>
                  <a:pt x="3589" y="2396"/>
                </a:lnTo>
                <a:lnTo>
                  <a:pt x="3590" y="2395"/>
                </a:lnTo>
                <a:lnTo>
                  <a:pt x="3615" y="2664"/>
                </a:lnTo>
                <a:lnTo>
                  <a:pt x="3621" y="2674"/>
                </a:lnTo>
                <a:lnTo>
                  <a:pt x="3625" y="2684"/>
                </a:lnTo>
                <a:lnTo>
                  <a:pt x="3631" y="2692"/>
                </a:lnTo>
                <a:lnTo>
                  <a:pt x="3637" y="2700"/>
                </a:lnTo>
                <a:lnTo>
                  <a:pt x="3649" y="2715"/>
                </a:lnTo>
                <a:lnTo>
                  <a:pt x="3662" y="2730"/>
                </a:lnTo>
                <a:lnTo>
                  <a:pt x="3675" y="2745"/>
                </a:lnTo>
                <a:lnTo>
                  <a:pt x="3681" y="2754"/>
                </a:lnTo>
                <a:lnTo>
                  <a:pt x="3687" y="2763"/>
                </a:lnTo>
                <a:lnTo>
                  <a:pt x="3693" y="2773"/>
                </a:lnTo>
                <a:lnTo>
                  <a:pt x="3698" y="2785"/>
                </a:lnTo>
                <a:lnTo>
                  <a:pt x="3702" y="2799"/>
                </a:lnTo>
                <a:lnTo>
                  <a:pt x="3705" y="2814"/>
                </a:lnTo>
                <a:lnTo>
                  <a:pt x="3638" y="2830"/>
                </a:lnTo>
                <a:lnTo>
                  <a:pt x="3619" y="2869"/>
                </a:lnTo>
                <a:lnTo>
                  <a:pt x="3597" y="2915"/>
                </a:lnTo>
                <a:lnTo>
                  <a:pt x="3585" y="2940"/>
                </a:lnTo>
                <a:lnTo>
                  <a:pt x="3572" y="2963"/>
                </a:lnTo>
                <a:lnTo>
                  <a:pt x="3559" y="2986"/>
                </a:lnTo>
                <a:lnTo>
                  <a:pt x="3544" y="3008"/>
                </a:lnTo>
                <a:lnTo>
                  <a:pt x="3793" y="3114"/>
                </a:lnTo>
                <a:lnTo>
                  <a:pt x="3936" y="3176"/>
                </a:lnTo>
                <a:lnTo>
                  <a:pt x="4076" y="3235"/>
                </a:lnTo>
                <a:lnTo>
                  <a:pt x="4109" y="3248"/>
                </a:lnTo>
                <a:lnTo>
                  <a:pt x="4143" y="3261"/>
                </a:lnTo>
                <a:lnTo>
                  <a:pt x="4214" y="3285"/>
                </a:lnTo>
                <a:lnTo>
                  <a:pt x="4282" y="3310"/>
                </a:lnTo>
                <a:lnTo>
                  <a:pt x="4316" y="3323"/>
                </a:lnTo>
                <a:lnTo>
                  <a:pt x="4351" y="3336"/>
                </a:lnTo>
                <a:lnTo>
                  <a:pt x="4385" y="3351"/>
                </a:lnTo>
                <a:lnTo>
                  <a:pt x="4419" y="3368"/>
                </a:lnTo>
                <a:lnTo>
                  <a:pt x="4451" y="3385"/>
                </a:lnTo>
                <a:lnTo>
                  <a:pt x="4483" y="3404"/>
                </a:lnTo>
                <a:lnTo>
                  <a:pt x="4514" y="3424"/>
                </a:lnTo>
                <a:lnTo>
                  <a:pt x="4528" y="3436"/>
                </a:lnTo>
                <a:lnTo>
                  <a:pt x="4543" y="3448"/>
                </a:lnTo>
                <a:lnTo>
                  <a:pt x="4557" y="3460"/>
                </a:lnTo>
                <a:lnTo>
                  <a:pt x="4570" y="3473"/>
                </a:lnTo>
                <a:lnTo>
                  <a:pt x="4583" y="3486"/>
                </a:lnTo>
                <a:lnTo>
                  <a:pt x="4596" y="3501"/>
                </a:lnTo>
                <a:lnTo>
                  <a:pt x="4609" y="3516"/>
                </a:lnTo>
                <a:lnTo>
                  <a:pt x="4620" y="3531"/>
                </a:lnTo>
                <a:lnTo>
                  <a:pt x="4631" y="3547"/>
                </a:lnTo>
                <a:lnTo>
                  <a:pt x="4641" y="3564"/>
                </a:lnTo>
                <a:lnTo>
                  <a:pt x="4650" y="3583"/>
                </a:lnTo>
                <a:lnTo>
                  <a:pt x="4659" y="3601"/>
                </a:lnTo>
                <a:lnTo>
                  <a:pt x="4667" y="3620"/>
                </a:lnTo>
                <a:lnTo>
                  <a:pt x="4676" y="3640"/>
                </a:lnTo>
                <a:lnTo>
                  <a:pt x="4681" y="3658"/>
                </a:lnTo>
                <a:lnTo>
                  <a:pt x="4681" y="3677"/>
                </a:lnTo>
                <a:lnTo>
                  <a:pt x="4683" y="3786"/>
                </a:lnTo>
                <a:lnTo>
                  <a:pt x="4686" y="3924"/>
                </a:lnTo>
                <a:lnTo>
                  <a:pt x="4689" y="4056"/>
                </a:lnTo>
                <a:lnTo>
                  <a:pt x="5719" y="4056"/>
                </a:lnTo>
                <a:lnTo>
                  <a:pt x="5719" y="4000"/>
                </a:lnTo>
                <a:lnTo>
                  <a:pt x="5719" y="3935"/>
                </a:lnTo>
                <a:lnTo>
                  <a:pt x="5716" y="3796"/>
                </a:lnTo>
                <a:lnTo>
                  <a:pt x="5713" y="3662"/>
                </a:lnTo>
                <a:lnTo>
                  <a:pt x="5712" y="3558"/>
                </a:lnTo>
                <a:lnTo>
                  <a:pt x="5706" y="3544"/>
                </a:lnTo>
                <a:lnTo>
                  <a:pt x="5700" y="3531"/>
                </a:lnTo>
                <a:lnTo>
                  <a:pt x="5694" y="3518"/>
                </a:lnTo>
                <a:lnTo>
                  <a:pt x="5686" y="3506"/>
                </a:lnTo>
                <a:lnTo>
                  <a:pt x="5678" y="3494"/>
                </a:lnTo>
                <a:lnTo>
                  <a:pt x="5670" y="3483"/>
                </a:lnTo>
                <a:lnTo>
                  <a:pt x="5661" y="3473"/>
                </a:lnTo>
                <a:lnTo>
                  <a:pt x="5650" y="3463"/>
                </a:lnTo>
                <a:lnTo>
                  <a:pt x="5640" y="3454"/>
                </a:lnTo>
                <a:lnTo>
                  <a:pt x="5629" y="3445"/>
                </a:lnTo>
                <a:lnTo>
                  <a:pt x="5618" y="3437"/>
                </a:lnTo>
                <a:lnTo>
                  <a:pt x="5607" y="3430"/>
                </a:lnTo>
                <a:lnTo>
                  <a:pt x="5583" y="3414"/>
                </a:lnTo>
                <a:lnTo>
                  <a:pt x="5556" y="3402"/>
                </a:lnTo>
                <a:lnTo>
                  <a:pt x="5530" y="3390"/>
                </a:lnTo>
                <a:lnTo>
                  <a:pt x="5501" y="3379"/>
                </a:lnTo>
                <a:lnTo>
                  <a:pt x="5445" y="3358"/>
                </a:lnTo>
                <a:lnTo>
                  <a:pt x="5386" y="3337"/>
                </a:lnTo>
                <a:lnTo>
                  <a:pt x="5357" y="3327"/>
                </a:lnTo>
                <a:lnTo>
                  <a:pt x="5329" y="3316"/>
                </a:lnTo>
                <a:close/>
                <a:moveTo>
                  <a:pt x="6518" y="3416"/>
                </a:moveTo>
                <a:lnTo>
                  <a:pt x="6518" y="3416"/>
                </a:lnTo>
                <a:lnTo>
                  <a:pt x="6515" y="3406"/>
                </a:lnTo>
                <a:lnTo>
                  <a:pt x="6510" y="3397"/>
                </a:lnTo>
                <a:lnTo>
                  <a:pt x="6506" y="3388"/>
                </a:lnTo>
                <a:lnTo>
                  <a:pt x="6501" y="3380"/>
                </a:lnTo>
                <a:lnTo>
                  <a:pt x="6488" y="3364"/>
                </a:lnTo>
                <a:lnTo>
                  <a:pt x="6475" y="3350"/>
                </a:lnTo>
                <a:lnTo>
                  <a:pt x="6460" y="3337"/>
                </a:lnTo>
                <a:lnTo>
                  <a:pt x="6445" y="3326"/>
                </a:lnTo>
                <a:lnTo>
                  <a:pt x="6428" y="3316"/>
                </a:lnTo>
                <a:lnTo>
                  <a:pt x="6409" y="3307"/>
                </a:lnTo>
                <a:lnTo>
                  <a:pt x="6391" y="3299"/>
                </a:lnTo>
                <a:lnTo>
                  <a:pt x="6372" y="3292"/>
                </a:lnTo>
                <a:lnTo>
                  <a:pt x="6331" y="3276"/>
                </a:lnTo>
                <a:lnTo>
                  <a:pt x="6291" y="3262"/>
                </a:lnTo>
                <a:lnTo>
                  <a:pt x="6270" y="3255"/>
                </a:lnTo>
                <a:lnTo>
                  <a:pt x="6251" y="3247"/>
                </a:lnTo>
                <a:lnTo>
                  <a:pt x="6073" y="3171"/>
                </a:lnTo>
                <a:lnTo>
                  <a:pt x="5982" y="3132"/>
                </a:lnTo>
                <a:lnTo>
                  <a:pt x="5894" y="3096"/>
                </a:lnTo>
                <a:lnTo>
                  <a:pt x="5796" y="3068"/>
                </a:lnTo>
                <a:lnTo>
                  <a:pt x="5788" y="3063"/>
                </a:lnTo>
                <a:lnTo>
                  <a:pt x="5781" y="3056"/>
                </a:lnTo>
                <a:lnTo>
                  <a:pt x="5774" y="3048"/>
                </a:lnTo>
                <a:lnTo>
                  <a:pt x="5767" y="3039"/>
                </a:lnTo>
                <a:lnTo>
                  <a:pt x="5753" y="3018"/>
                </a:lnTo>
                <a:lnTo>
                  <a:pt x="5740" y="2995"/>
                </a:lnTo>
                <a:lnTo>
                  <a:pt x="5728" y="2971"/>
                </a:lnTo>
                <a:lnTo>
                  <a:pt x="5716" y="2948"/>
                </a:lnTo>
                <a:lnTo>
                  <a:pt x="5697" y="2908"/>
                </a:lnTo>
                <a:lnTo>
                  <a:pt x="5635" y="2899"/>
                </a:lnTo>
                <a:lnTo>
                  <a:pt x="5636" y="2887"/>
                </a:lnTo>
                <a:lnTo>
                  <a:pt x="5638" y="2877"/>
                </a:lnTo>
                <a:lnTo>
                  <a:pt x="5640" y="2867"/>
                </a:lnTo>
                <a:lnTo>
                  <a:pt x="5643" y="2858"/>
                </a:lnTo>
                <a:lnTo>
                  <a:pt x="5647" y="2850"/>
                </a:lnTo>
                <a:lnTo>
                  <a:pt x="5652" y="2843"/>
                </a:lnTo>
                <a:lnTo>
                  <a:pt x="5662" y="2831"/>
                </a:lnTo>
                <a:lnTo>
                  <a:pt x="5671" y="2819"/>
                </a:lnTo>
                <a:lnTo>
                  <a:pt x="5681" y="2807"/>
                </a:lnTo>
                <a:lnTo>
                  <a:pt x="5686" y="2800"/>
                </a:lnTo>
                <a:lnTo>
                  <a:pt x="5690" y="2792"/>
                </a:lnTo>
                <a:lnTo>
                  <a:pt x="5694" y="2783"/>
                </a:lnTo>
                <a:lnTo>
                  <a:pt x="5697" y="2774"/>
                </a:lnTo>
                <a:lnTo>
                  <a:pt x="5700" y="2765"/>
                </a:lnTo>
                <a:lnTo>
                  <a:pt x="5702" y="2756"/>
                </a:lnTo>
                <a:lnTo>
                  <a:pt x="5704" y="2738"/>
                </a:lnTo>
                <a:lnTo>
                  <a:pt x="5706" y="2698"/>
                </a:lnTo>
                <a:lnTo>
                  <a:pt x="5708" y="2679"/>
                </a:lnTo>
                <a:lnTo>
                  <a:pt x="5710" y="2660"/>
                </a:lnTo>
                <a:lnTo>
                  <a:pt x="5712" y="2650"/>
                </a:lnTo>
                <a:lnTo>
                  <a:pt x="5715" y="2642"/>
                </a:lnTo>
                <a:lnTo>
                  <a:pt x="5718" y="2633"/>
                </a:lnTo>
                <a:lnTo>
                  <a:pt x="5723" y="2625"/>
                </a:lnTo>
                <a:lnTo>
                  <a:pt x="5726" y="2620"/>
                </a:lnTo>
                <a:lnTo>
                  <a:pt x="5730" y="2615"/>
                </a:lnTo>
                <a:lnTo>
                  <a:pt x="5738" y="2608"/>
                </a:lnTo>
                <a:lnTo>
                  <a:pt x="5747" y="2601"/>
                </a:lnTo>
                <a:lnTo>
                  <a:pt x="5757" y="2596"/>
                </a:lnTo>
                <a:lnTo>
                  <a:pt x="5767" y="2591"/>
                </a:lnTo>
                <a:lnTo>
                  <a:pt x="5777" y="2585"/>
                </a:lnTo>
                <a:lnTo>
                  <a:pt x="5785" y="2578"/>
                </a:lnTo>
                <a:lnTo>
                  <a:pt x="5789" y="2574"/>
                </a:lnTo>
                <a:lnTo>
                  <a:pt x="5794" y="2569"/>
                </a:lnTo>
                <a:lnTo>
                  <a:pt x="5800" y="2560"/>
                </a:lnTo>
                <a:lnTo>
                  <a:pt x="5805" y="2549"/>
                </a:lnTo>
                <a:lnTo>
                  <a:pt x="5810" y="2538"/>
                </a:lnTo>
                <a:lnTo>
                  <a:pt x="5814" y="2526"/>
                </a:lnTo>
                <a:lnTo>
                  <a:pt x="5821" y="2500"/>
                </a:lnTo>
                <a:lnTo>
                  <a:pt x="5826" y="2478"/>
                </a:lnTo>
                <a:lnTo>
                  <a:pt x="5830" y="2458"/>
                </a:lnTo>
                <a:lnTo>
                  <a:pt x="5832" y="2435"/>
                </a:lnTo>
                <a:lnTo>
                  <a:pt x="5835" y="2413"/>
                </a:lnTo>
                <a:lnTo>
                  <a:pt x="5835" y="2391"/>
                </a:lnTo>
                <a:lnTo>
                  <a:pt x="5835" y="2367"/>
                </a:lnTo>
                <a:lnTo>
                  <a:pt x="5832" y="2345"/>
                </a:lnTo>
                <a:lnTo>
                  <a:pt x="5830" y="2334"/>
                </a:lnTo>
                <a:lnTo>
                  <a:pt x="5827" y="2324"/>
                </a:lnTo>
                <a:lnTo>
                  <a:pt x="5823" y="2314"/>
                </a:lnTo>
                <a:lnTo>
                  <a:pt x="5819" y="2304"/>
                </a:lnTo>
                <a:lnTo>
                  <a:pt x="5810" y="2285"/>
                </a:lnTo>
                <a:lnTo>
                  <a:pt x="5802" y="2272"/>
                </a:lnTo>
                <a:lnTo>
                  <a:pt x="5799" y="2265"/>
                </a:lnTo>
                <a:lnTo>
                  <a:pt x="5797" y="2257"/>
                </a:lnTo>
                <a:lnTo>
                  <a:pt x="5794" y="2248"/>
                </a:lnTo>
                <a:lnTo>
                  <a:pt x="5793" y="2236"/>
                </a:lnTo>
                <a:lnTo>
                  <a:pt x="5792" y="2215"/>
                </a:lnTo>
                <a:lnTo>
                  <a:pt x="5793" y="2188"/>
                </a:lnTo>
                <a:lnTo>
                  <a:pt x="5795" y="2156"/>
                </a:lnTo>
                <a:lnTo>
                  <a:pt x="5797" y="2123"/>
                </a:lnTo>
                <a:lnTo>
                  <a:pt x="5803" y="2060"/>
                </a:lnTo>
                <a:lnTo>
                  <a:pt x="5806" y="2020"/>
                </a:lnTo>
                <a:lnTo>
                  <a:pt x="5807" y="1961"/>
                </a:lnTo>
                <a:lnTo>
                  <a:pt x="5806" y="1932"/>
                </a:lnTo>
                <a:lnTo>
                  <a:pt x="5804" y="1904"/>
                </a:lnTo>
                <a:lnTo>
                  <a:pt x="5802" y="1876"/>
                </a:lnTo>
                <a:lnTo>
                  <a:pt x="5798" y="1848"/>
                </a:lnTo>
                <a:lnTo>
                  <a:pt x="5793" y="1820"/>
                </a:lnTo>
                <a:lnTo>
                  <a:pt x="5786" y="1790"/>
                </a:lnTo>
                <a:lnTo>
                  <a:pt x="5782" y="1779"/>
                </a:lnTo>
                <a:lnTo>
                  <a:pt x="5777" y="1767"/>
                </a:lnTo>
                <a:lnTo>
                  <a:pt x="5770" y="1753"/>
                </a:lnTo>
                <a:lnTo>
                  <a:pt x="5761" y="1738"/>
                </a:lnTo>
                <a:lnTo>
                  <a:pt x="5751" y="1722"/>
                </a:lnTo>
                <a:lnTo>
                  <a:pt x="5746" y="1716"/>
                </a:lnTo>
                <a:lnTo>
                  <a:pt x="5740" y="1709"/>
                </a:lnTo>
                <a:lnTo>
                  <a:pt x="5733" y="1704"/>
                </a:lnTo>
                <a:lnTo>
                  <a:pt x="5727" y="1700"/>
                </a:lnTo>
                <a:lnTo>
                  <a:pt x="5654" y="1687"/>
                </a:lnTo>
                <a:lnTo>
                  <a:pt x="5609" y="1645"/>
                </a:lnTo>
                <a:lnTo>
                  <a:pt x="5592" y="1635"/>
                </a:lnTo>
                <a:lnTo>
                  <a:pt x="5574" y="1626"/>
                </a:lnTo>
                <a:lnTo>
                  <a:pt x="5557" y="1619"/>
                </a:lnTo>
                <a:lnTo>
                  <a:pt x="5540" y="1612"/>
                </a:lnTo>
                <a:lnTo>
                  <a:pt x="5523" y="1606"/>
                </a:lnTo>
                <a:lnTo>
                  <a:pt x="5505" y="1601"/>
                </a:lnTo>
                <a:lnTo>
                  <a:pt x="5488" y="1597"/>
                </a:lnTo>
                <a:lnTo>
                  <a:pt x="5471" y="1593"/>
                </a:lnTo>
                <a:lnTo>
                  <a:pt x="5454" y="1590"/>
                </a:lnTo>
                <a:lnTo>
                  <a:pt x="5437" y="1589"/>
                </a:lnTo>
                <a:lnTo>
                  <a:pt x="5420" y="1588"/>
                </a:lnTo>
                <a:lnTo>
                  <a:pt x="5404" y="1587"/>
                </a:lnTo>
                <a:lnTo>
                  <a:pt x="5371" y="1588"/>
                </a:lnTo>
                <a:lnTo>
                  <a:pt x="5339" y="1591"/>
                </a:lnTo>
                <a:lnTo>
                  <a:pt x="5308" y="1597"/>
                </a:lnTo>
                <a:lnTo>
                  <a:pt x="5277" y="1603"/>
                </a:lnTo>
                <a:lnTo>
                  <a:pt x="5249" y="1611"/>
                </a:lnTo>
                <a:lnTo>
                  <a:pt x="5221" y="1619"/>
                </a:lnTo>
                <a:lnTo>
                  <a:pt x="5195" y="1628"/>
                </a:lnTo>
                <a:lnTo>
                  <a:pt x="5171" y="1637"/>
                </a:lnTo>
                <a:lnTo>
                  <a:pt x="5127" y="1654"/>
                </a:lnTo>
                <a:lnTo>
                  <a:pt x="5114" y="1659"/>
                </a:lnTo>
                <a:lnTo>
                  <a:pt x="5100" y="1665"/>
                </a:lnTo>
                <a:lnTo>
                  <a:pt x="5086" y="1672"/>
                </a:lnTo>
                <a:lnTo>
                  <a:pt x="5073" y="1680"/>
                </a:lnTo>
                <a:lnTo>
                  <a:pt x="5061" y="1689"/>
                </a:lnTo>
                <a:lnTo>
                  <a:pt x="5049" y="1698"/>
                </a:lnTo>
                <a:lnTo>
                  <a:pt x="5038" y="1709"/>
                </a:lnTo>
                <a:lnTo>
                  <a:pt x="5027" y="1720"/>
                </a:lnTo>
                <a:lnTo>
                  <a:pt x="5015" y="1732"/>
                </a:lnTo>
                <a:lnTo>
                  <a:pt x="5005" y="1746"/>
                </a:lnTo>
                <a:lnTo>
                  <a:pt x="4996" y="1760"/>
                </a:lnTo>
                <a:lnTo>
                  <a:pt x="4987" y="1775"/>
                </a:lnTo>
                <a:lnTo>
                  <a:pt x="4979" y="1790"/>
                </a:lnTo>
                <a:lnTo>
                  <a:pt x="4971" y="1806"/>
                </a:lnTo>
                <a:lnTo>
                  <a:pt x="4963" y="1825"/>
                </a:lnTo>
                <a:lnTo>
                  <a:pt x="4957" y="1842"/>
                </a:lnTo>
                <a:lnTo>
                  <a:pt x="4951" y="1861"/>
                </a:lnTo>
                <a:lnTo>
                  <a:pt x="4944" y="1881"/>
                </a:lnTo>
                <a:lnTo>
                  <a:pt x="4940" y="1901"/>
                </a:lnTo>
                <a:lnTo>
                  <a:pt x="4936" y="1922"/>
                </a:lnTo>
                <a:lnTo>
                  <a:pt x="4932" y="1944"/>
                </a:lnTo>
                <a:lnTo>
                  <a:pt x="4930" y="1967"/>
                </a:lnTo>
                <a:lnTo>
                  <a:pt x="4928" y="1990"/>
                </a:lnTo>
                <a:lnTo>
                  <a:pt x="4927" y="2014"/>
                </a:lnTo>
                <a:lnTo>
                  <a:pt x="4927" y="2039"/>
                </a:lnTo>
                <a:lnTo>
                  <a:pt x="4927" y="2064"/>
                </a:lnTo>
                <a:lnTo>
                  <a:pt x="4928" y="2091"/>
                </a:lnTo>
                <a:lnTo>
                  <a:pt x="4930" y="2117"/>
                </a:lnTo>
                <a:lnTo>
                  <a:pt x="4933" y="2144"/>
                </a:lnTo>
                <a:lnTo>
                  <a:pt x="4937" y="2173"/>
                </a:lnTo>
                <a:lnTo>
                  <a:pt x="4942" y="2201"/>
                </a:lnTo>
                <a:lnTo>
                  <a:pt x="4948" y="2231"/>
                </a:lnTo>
                <a:lnTo>
                  <a:pt x="4949" y="2240"/>
                </a:lnTo>
                <a:lnTo>
                  <a:pt x="4951" y="2249"/>
                </a:lnTo>
                <a:lnTo>
                  <a:pt x="4949" y="2258"/>
                </a:lnTo>
                <a:lnTo>
                  <a:pt x="4948" y="2265"/>
                </a:lnTo>
                <a:lnTo>
                  <a:pt x="4946" y="2273"/>
                </a:lnTo>
                <a:lnTo>
                  <a:pt x="4944" y="2280"/>
                </a:lnTo>
                <a:lnTo>
                  <a:pt x="4938" y="2292"/>
                </a:lnTo>
                <a:lnTo>
                  <a:pt x="4931" y="2305"/>
                </a:lnTo>
                <a:lnTo>
                  <a:pt x="4926" y="2316"/>
                </a:lnTo>
                <a:lnTo>
                  <a:pt x="4922" y="2327"/>
                </a:lnTo>
                <a:lnTo>
                  <a:pt x="4921" y="2332"/>
                </a:lnTo>
                <a:lnTo>
                  <a:pt x="4921" y="2337"/>
                </a:lnTo>
                <a:lnTo>
                  <a:pt x="4926" y="2399"/>
                </a:lnTo>
                <a:lnTo>
                  <a:pt x="4929" y="2436"/>
                </a:lnTo>
                <a:lnTo>
                  <a:pt x="4934" y="2475"/>
                </a:lnTo>
                <a:lnTo>
                  <a:pt x="4938" y="2494"/>
                </a:lnTo>
                <a:lnTo>
                  <a:pt x="4942" y="2513"/>
                </a:lnTo>
                <a:lnTo>
                  <a:pt x="4947" y="2530"/>
                </a:lnTo>
                <a:lnTo>
                  <a:pt x="4954" y="2546"/>
                </a:lnTo>
                <a:lnTo>
                  <a:pt x="4961" y="2561"/>
                </a:lnTo>
                <a:lnTo>
                  <a:pt x="4969" y="2574"/>
                </a:lnTo>
                <a:lnTo>
                  <a:pt x="4974" y="2579"/>
                </a:lnTo>
                <a:lnTo>
                  <a:pt x="4978" y="2585"/>
                </a:lnTo>
                <a:lnTo>
                  <a:pt x="4984" y="2590"/>
                </a:lnTo>
                <a:lnTo>
                  <a:pt x="4989" y="2594"/>
                </a:lnTo>
                <a:lnTo>
                  <a:pt x="4999" y="2597"/>
                </a:lnTo>
                <a:lnTo>
                  <a:pt x="5015" y="2602"/>
                </a:lnTo>
                <a:lnTo>
                  <a:pt x="5031" y="2605"/>
                </a:lnTo>
                <a:lnTo>
                  <a:pt x="5036" y="2606"/>
                </a:lnTo>
                <a:lnTo>
                  <a:pt x="5038" y="2605"/>
                </a:lnTo>
                <a:lnTo>
                  <a:pt x="5055" y="2792"/>
                </a:lnTo>
                <a:lnTo>
                  <a:pt x="5058" y="2800"/>
                </a:lnTo>
                <a:lnTo>
                  <a:pt x="5062" y="2806"/>
                </a:lnTo>
                <a:lnTo>
                  <a:pt x="5070" y="2818"/>
                </a:lnTo>
                <a:lnTo>
                  <a:pt x="5078" y="2828"/>
                </a:lnTo>
                <a:lnTo>
                  <a:pt x="5087" y="2838"/>
                </a:lnTo>
                <a:lnTo>
                  <a:pt x="5097" y="2849"/>
                </a:lnTo>
                <a:lnTo>
                  <a:pt x="5105" y="2861"/>
                </a:lnTo>
                <a:lnTo>
                  <a:pt x="5109" y="2869"/>
                </a:lnTo>
                <a:lnTo>
                  <a:pt x="5112" y="2877"/>
                </a:lnTo>
                <a:lnTo>
                  <a:pt x="5115" y="2887"/>
                </a:lnTo>
                <a:lnTo>
                  <a:pt x="5117" y="2897"/>
                </a:lnTo>
                <a:lnTo>
                  <a:pt x="5071" y="2908"/>
                </a:lnTo>
                <a:lnTo>
                  <a:pt x="5055" y="2942"/>
                </a:lnTo>
                <a:lnTo>
                  <a:pt x="5036" y="2980"/>
                </a:lnTo>
                <a:lnTo>
                  <a:pt x="5026" y="3000"/>
                </a:lnTo>
                <a:lnTo>
                  <a:pt x="5014" y="3020"/>
                </a:lnTo>
                <a:lnTo>
                  <a:pt x="5002" y="3037"/>
                </a:lnTo>
                <a:lnTo>
                  <a:pt x="4990" y="3052"/>
                </a:lnTo>
                <a:lnTo>
                  <a:pt x="5169" y="3128"/>
                </a:lnTo>
                <a:lnTo>
                  <a:pt x="5371" y="3214"/>
                </a:lnTo>
                <a:lnTo>
                  <a:pt x="5394" y="3224"/>
                </a:lnTo>
                <a:lnTo>
                  <a:pt x="5417" y="3233"/>
                </a:lnTo>
                <a:lnTo>
                  <a:pt x="5467" y="3250"/>
                </a:lnTo>
                <a:lnTo>
                  <a:pt x="5517" y="3267"/>
                </a:lnTo>
                <a:lnTo>
                  <a:pt x="5542" y="3277"/>
                </a:lnTo>
                <a:lnTo>
                  <a:pt x="5567" y="3287"/>
                </a:lnTo>
                <a:lnTo>
                  <a:pt x="5593" y="3299"/>
                </a:lnTo>
                <a:lnTo>
                  <a:pt x="5618" y="3311"/>
                </a:lnTo>
                <a:lnTo>
                  <a:pt x="5642" y="3324"/>
                </a:lnTo>
                <a:lnTo>
                  <a:pt x="5667" y="3338"/>
                </a:lnTo>
                <a:lnTo>
                  <a:pt x="5690" y="3354"/>
                </a:lnTo>
                <a:lnTo>
                  <a:pt x="5712" y="3373"/>
                </a:lnTo>
                <a:lnTo>
                  <a:pt x="5734" y="3392"/>
                </a:lnTo>
                <a:lnTo>
                  <a:pt x="5744" y="3402"/>
                </a:lnTo>
                <a:lnTo>
                  <a:pt x="5754" y="3413"/>
                </a:lnTo>
                <a:lnTo>
                  <a:pt x="5763" y="3425"/>
                </a:lnTo>
                <a:lnTo>
                  <a:pt x="5772" y="3438"/>
                </a:lnTo>
                <a:lnTo>
                  <a:pt x="5780" y="3450"/>
                </a:lnTo>
                <a:lnTo>
                  <a:pt x="5788" y="3463"/>
                </a:lnTo>
                <a:lnTo>
                  <a:pt x="5796" y="3477"/>
                </a:lnTo>
                <a:lnTo>
                  <a:pt x="5803" y="3491"/>
                </a:lnTo>
                <a:lnTo>
                  <a:pt x="5810" y="3507"/>
                </a:lnTo>
                <a:lnTo>
                  <a:pt x="5815" y="3523"/>
                </a:lnTo>
                <a:lnTo>
                  <a:pt x="5821" y="3540"/>
                </a:lnTo>
                <a:lnTo>
                  <a:pt x="5821" y="3558"/>
                </a:lnTo>
                <a:lnTo>
                  <a:pt x="5822" y="3635"/>
                </a:lnTo>
                <a:lnTo>
                  <a:pt x="5824" y="3733"/>
                </a:lnTo>
                <a:lnTo>
                  <a:pt x="5825" y="3764"/>
                </a:lnTo>
                <a:lnTo>
                  <a:pt x="6523" y="3764"/>
                </a:lnTo>
                <a:lnTo>
                  <a:pt x="6524" y="3725"/>
                </a:lnTo>
                <a:lnTo>
                  <a:pt x="6524" y="3679"/>
                </a:lnTo>
                <a:lnTo>
                  <a:pt x="6522" y="3582"/>
                </a:lnTo>
                <a:lnTo>
                  <a:pt x="6519" y="3488"/>
                </a:lnTo>
                <a:lnTo>
                  <a:pt x="6518" y="3416"/>
                </a:lnTo>
                <a:close/>
              </a:path>
            </a:pathLst>
          </a:custGeom>
          <a:solidFill>
            <a:schemeClr val="accent1"/>
          </a:solidFill>
          <a:ln>
            <a:noFill/>
          </a:ln>
          <a:effectLst/>
        </p:spPr>
        <p:txBody>
          <a:bodyPr/>
          <a:lstStyle/>
          <a:p>
            <a:endParaRPr lang="zh-CN" altLang="en-US" sz="4400">
              <a:ea typeface="Calibri" panose="020F0502020204030204" pitchFamily="34" charset="0"/>
              <a:cs typeface="Calibri" panose="020F0502020204030204" pitchFamily="34" charset="0"/>
            </a:endParaRPr>
          </a:p>
        </p:txBody>
      </p:sp>
      <p:sp>
        <p:nvSpPr>
          <p:cNvPr id="49" name="KSO_Shape"/>
          <p:cNvSpPr/>
          <p:nvPr/>
        </p:nvSpPr>
        <p:spPr bwMode="auto">
          <a:xfrm>
            <a:off x="4737410" y="4323457"/>
            <a:ext cx="338667" cy="254565"/>
          </a:xfrm>
          <a:custGeom>
            <a:avLst/>
            <a:gdLst>
              <a:gd name="T0" fmla="*/ 2147483646 w 108"/>
              <a:gd name="T1" fmla="*/ 2147483646 h 81"/>
              <a:gd name="T2" fmla="*/ 2147483646 w 108"/>
              <a:gd name="T3" fmla="*/ 2147483646 h 81"/>
              <a:gd name="T4" fmla="*/ 2147483646 w 108"/>
              <a:gd name="T5" fmla="*/ 2147483646 h 81"/>
              <a:gd name="T6" fmla="*/ 2147483646 w 108"/>
              <a:gd name="T7" fmla="*/ 2147483646 h 81"/>
              <a:gd name="T8" fmla="*/ 2147483646 w 108"/>
              <a:gd name="T9" fmla="*/ 2147483646 h 81"/>
              <a:gd name="T10" fmla="*/ 2147483646 w 108"/>
              <a:gd name="T11" fmla="*/ 2147483646 h 81"/>
              <a:gd name="T12" fmla="*/ 2147483646 w 108"/>
              <a:gd name="T13" fmla="*/ 2147483646 h 81"/>
              <a:gd name="T14" fmla="*/ 2147483646 w 108"/>
              <a:gd name="T15" fmla="*/ 2147483646 h 81"/>
              <a:gd name="T16" fmla="*/ 2147483646 w 108"/>
              <a:gd name="T17" fmla="*/ 2147483646 h 81"/>
              <a:gd name="T18" fmla="*/ 2147483646 w 108"/>
              <a:gd name="T19" fmla="*/ 2147483646 h 81"/>
              <a:gd name="T20" fmla="*/ 2147483646 w 108"/>
              <a:gd name="T21" fmla="*/ 2147483646 h 81"/>
              <a:gd name="T22" fmla="*/ 2147483646 w 108"/>
              <a:gd name="T23" fmla="*/ 2147483646 h 81"/>
              <a:gd name="T24" fmla="*/ 2147483646 w 108"/>
              <a:gd name="T25" fmla="*/ 2147483646 h 81"/>
              <a:gd name="T26" fmla="*/ 2147483646 w 108"/>
              <a:gd name="T27" fmla="*/ 2147483646 h 81"/>
              <a:gd name="T28" fmla="*/ 2147483646 w 108"/>
              <a:gd name="T29" fmla="*/ 2147483646 h 81"/>
              <a:gd name="T30" fmla="*/ 0 w 108"/>
              <a:gd name="T31" fmla="*/ 2147483646 h 81"/>
              <a:gd name="T32" fmla="*/ 2147483646 w 108"/>
              <a:gd name="T33" fmla="*/ 2147483646 h 81"/>
              <a:gd name="T34" fmla="*/ 2147483646 w 108"/>
              <a:gd name="T35" fmla="*/ 2147483646 h 81"/>
              <a:gd name="T36" fmla="*/ 2147483646 w 108"/>
              <a:gd name="T37" fmla="*/ 2147483646 h 81"/>
              <a:gd name="T38" fmla="*/ 2147483646 w 108"/>
              <a:gd name="T39" fmla="*/ 2147483646 h 81"/>
              <a:gd name="T40" fmla="*/ 2147483646 w 108"/>
              <a:gd name="T41" fmla="*/ 2147483646 h 81"/>
              <a:gd name="T42" fmla="*/ 2147483646 w 108"/>
              <a:gd name="T43" fmla="*/ 2147483646 h 81"/>
              <a:gd name="T44" fmla="*/ 2147483646 w 108"/>
              <a:gd name="T45" fmla="*/ 2147483646 h 81"/>
              <a:gd name="T46" fmla="*/ 2147483646 w 108"/>
              <a:gd name="T47" fmla="*/ 2147483646 h 81"/>
              <a:gd name="T48" fmla="*/ 2147483646 w 108"/>
              <a:gd name="T49" fmla="*/ 2147483646 h 81"/>
              <a:gd name="T50" fmla="*/ 2147483646 w 108"/>
              <a:gd name="T51" fmla="*/ 2147483646 h 81"/>
              <a:gd name="T52" fmla="*/ 2147483646 w 108"/>
              <a:gd name="T53" fmla="*/ 2147483646 h 81"/>
              <a:gd name="T54" fmla="*/ 2147483646 w 108"/>
              <a:gd name="T55" fmla="*/ 2147483646 h 81"/>
              <a:gd name="T56" fmla="*/ 2147483646 w 108"/>
              <a:gd name="T57" fmla="*/ 2147483646 h 81"/>
              <a:gd name="T58" fmla="*/ 2147483646 w 108"/>
              <a:gd name="T59" fmla="*/ 2147483646 h 81"/>
              <a:gd name="T60" fmla="*/ 2147483646 w 108"/>
              <a:gd name="T61" fmla="*/ 2147483646 h 81"/>
              <a:gd name="T62" fmla="*/ 2147483646 w 108"/>
              <a:gd name="T63" fmla="*/ 2147483646 h 81"/>
              <a:gd name="T64" fmla="*/ 2147483646 w 108"/>
              <a:gd name="T65" fmla="*/ 2147483646 h 81"/>
              <a:gd name="T66" fmla="*/ 2147483646 w 108"/>
              <a:gd name="T67" fmla="*/ 2147483646 h 81"/>
              <a:gd name="T68" fmla="*/ 2147483646 w 108"/>
              <a:gd name="T69" fmla="*/ 2147483646 h 81"/>
              <a:gd name="T70" fmla="*/ 2147483646 w 108"/>
              <a:gd name="T71" fmla="*/ 2147483646 h 81"/>
              <a:gd name="T72" fmla="*/ 2147483646 w 108"/>
              <a:gd name="T73" fmla="*/ 2147483646 h 81"/>
              <a:gd name="T74" fmla="*/ 2147483646 w 108"/>
              <a:gd name="T75" fmla="*/ 2147483646 h 8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08" h="81">
                <a:moveTo>
                  <a:pt x="3" y="54"/>
                </a:moveTo>
                <a:cubicBezTo>
                  <a:pt x="9" y="51"/>
                  <a:pt x="15" y="49"/>
                  <a:pt x="21" y="47"/>
                </a:cubicBezTo>
                <a:cubicBezTo>
                  <a:pt x="23" y="45"/>
                  <a:pt x="24" y="44"/>
                  <a:pt x="26" y="43"/>
                </a:cubicBezTo>
                <a:cubicBezTo>
                  <a:pt x="35" y="62"/>
                  <a:pt x="35" y="62"/>
                  <a:pt x="35" y="62"/>
                </a:cubicBezTo>
                <a:cubicBezTo>
                  <a:pt x="43" y="43"/>
                  <a:pt x="43" y="43"/>
                  <a:pt x="43" y="43"/>
                </a:cubicBezTo>
                <a:cubicBezTo>
                  <a:pt x="45" y="44"/>
                  <a:pt x="46" y="46"/>
                  <a:pt x="48" y="47"/>
                </a:cubicBezTo>
                <a:cubicBezTo>
                  <a:pt x="60" y="51"/>
                  <a:pt x="60" y="51"/>
                  <a:pt x="60" y="51"/>
                </a:cubicBezTo>
                <a:cubicBezTo>
                  <a:pt x="60" y="51"/>
                  <a:pt x="61" y="50"/>
                  <a:pt x="61" y="50"/>
                </a:cubicBezTo>
                <a:cubicBezTo>
                  <a:pt x="65" y="48"/>
                  <a:pt x="69" y="47"/>
                  <a:pt x="72" y="46"/>
                </a:cubicBezTo>
                <a:cubicBezTo>
                  <a:pt x="75" y="52"/>
                  <a:pt x="79" y="57"/>
                  <a:pt x="84" y="60"/>
                </a:cubicBezTo>
                <a:cubicBezTo>
                  <a:pt x="89" y="57"/>
                  <a:pt x="93" y="52"/>
                  <a:pt x="96" y="46"/>
                </a:cubicBezTo>
                <a:cubicBezTo>
                  <a:pt x="99" y="47"/>
                  <a:pt x="102" y="48"/>
                  <a:pt x="105" y="48"/>
                </a:cubicBezTo>
                <a:cubicBezTo>
                  <a:pt x="108" y="53"/>
                  <a:pt x="108" y="64"/>
                  <a:pt x="108" y="71"/>
                </a:cubicBezTo>
                <a:cubicBezTo>
                  <a:pt x="70" y="71"/>
                  <a:pt x="70" y="71"/>
                  <a:pt x="70" y="71"/>
                </a:cubicBezTo>
                <a:cubicBezTo>
                  <a:pt x="70" y="74"/>
                  <a:pt x="70" y="77"/>
                  <a:pt x="70" y="81"/>
                </a:cubicBezTo>
                <a:cubicBezTo>
                  <a:pt x="47" y="81"/>
                  <a:pt x="24" y="81"/>
                  <a:pt x="0" y="81"/>
                </a:cubicBezTo>
                <a:cubicBezTo>
                  <a:pt x="0" y="68"/>
                  <a:pt x="1" y="58"/>
                  <a:pt x="3" y="54"/>
                </a:cubicBezTo>
                <a:close/>
                <a:moveTo>
                  <a:pt x="74" y="26"/>
                </a:moveTo>
                <a:cubicBezTo>
                  <a:pt x="79" y="27"/>
                  <a:pt x="89" y="26"/>
                  <a:pt x="94" y="24"/>
                </a:cubicBezTo>
                <a:cubicBezTo>
                  <a:pt x="94" y="27"/>
                  <a:pt x="94" y="32"/>
                  <a:pt x="92" y="37"/>
                </a:cubicBezTo>
                <a:cubicBezTo>
                  <a:pt x="91" y="39"/>
                  <a:pt x="90" y="40"/>
                  <a:pt x="89" y="41"/>
                </a:cubicBezTo>
                <a:cubicBezTo>
                  <a:pt x="99" y="42"/>
                  <a:pt x="99" y="42"/>
                  <a:pt x="99" y="42"/>
                </a:cubicBezTo>
                <a:cubicBezTo>
                  <a:pt x="99" y="42"/>
                  <a:pt x="98" y="33"/>
                  <a:pt x="98" y="31"/>
                </a:cubicBezTo>
                <a:cubicBezTo>
                  <a:pt x="102" y="2"/>
                  <a:pt x="65" y="2"/>
                  <a:pt x="69" y="31"/>
                </a:cubicBezTo>
                <a:cubicBezTo>
                  <a:pt x="69" y="33"/>
                  <a:pt x="68" y="42"/>
                  <a:pt x="68" y="42"/>
                </a:cubicBezTo>
                <a:cubicBezTo>
                  <a:pt x="78" y="41"/>
                  <a:pt x="78" y="41"/>
                  <a:pt x="78" y="41"/>
                </a:cubicBezTo>
                <a:cubicBezTo>
                  <a:pt x="77" y="40"/>
                  <a:pt x="76" y="39"/>
                  <a:pt x="75" y="37"/>
                </a:cubicBezTo>
                <a:cubicBezTo>
                  <a:pt x="74" y="33"/>
                  <a:pt x="73" y="29"/>
                  <a:pt x="74" y="26"/>
                </a:cubicBezTo>
                <a:cubicBezTo>
                  <a:pt x="74" y="26"/>
                  <a:pt x="74" y="26"/>
                  <a:pt x="74" y="26"/>
                </a:cubicBezTo>
                <a:close/>
                <a:moveTo>
                  <a:pt x="22" y="30"/>
                </a:moveTo>
                <a:cubicBezTo>
                  <a:pt x="21" y="25"/>
                  <a:pt x="21" y="21"/>
                  <a:pt x="23" y="15"/>
                </a:cubicBezTo>
                <a:cubicBezTo>
                  <a:pt x="29" y="11"/>
                  <a:pt x="37" y="17"/>
                  <a:pt x="47" y="15"/>
                </a:cubicBezTo>
                <a:cubicBezTo>
                  <a:pt x="48" y="20"/>
                  <a:pt x="48" y="24"/>
                  <a:pt x="48" y="31"/>
                </a:cubicBezTo>
                <a:cubicBezTo>
                  <a:pt x="48" y="31"/>
                  <a:pt x="52" y="27"/>
                  <a:pt x="52" y="25"/>
                </a:cubicBezTo>
                <a:cubicBezTo>
                  <a:pt x="53" y="22"/>
                  <a:pt x="52" y="10"/>
                  <a:pt x="50" y="8"/>
                </a:cubicBezTo>
                <a:cubicBezTo>
                  <a:pt x="45" y="0"/>
                  <a:pt x="26" y="0"/>
                  <a:pt x="20" y="6"/>
                </a:cubicBezTo>
                <a:cubicBezTo>
                  <a:pt x="18" y="8"/>
                  <a:pt x="16" y="25"/>
                  <a:pt x="18" y="27"/>
                </a:cubicBezTo>
                <a:cubicBezTo>
                  <a:pt x="20" y="29"/>
                  <a:pt x="22" y="30"/>
                  <a:pt x="22" y="30"/>
                </a:cubicBezTo>
                <a:close/>
              </a:path>
            </a:pathLst>
          </a:custGeom>
          <a:solidFill>
            <a:schemeClr val="accent1"/>
          </a:solidFill>
          <a:ln>
            <a:noFill/>
          </a:ln>
          <a:effectLst/>
        </p:spPr>
        <p:txBody>
          <a:bodyPr/>
          <a:lstStyle/>
          <a:p>
            <a:endParaRPr lang="zh-CN" altLang="en-US" sz="4400">
              <a:ea typeface="Calibri" panose="020F0502020204030204" pitchFamily="34" charset="0"/>
              <a:cs typeface="Calibri" panose="020F0502020204030204" pitchFamily="34" charset="0"/>
            </a:endParaRPr>
          </a:p>
        </p:txBody>
      </p:sp>
      <p:sp>
        <p:nvSpPr>
          <p:cNvPr id="50" name="KSO_Shape"/>
          <p:cNvSpPr/>
          <p:nvPr/>
        </p:nvSpPr>
        <p:spPr bwMode="auto">
          <a:xfrm>
            <a:off x="8063706" y="4334464"/>
            <a:ext cx="338667" cy="232551"/>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solidFill>
          <a:ln>
            <a:noFill/>
          </a:ln>
          <a:effectLst/>
        </p:spPr>
        <p:txBody>
          <a:bodyPr/>
          <a:lstStyle/>
          <a:p>
            <a:endParaRPr lang="zh-CN" altLang="en-US" sz="4400">
              <a:ea typeface="Calibri" panose="020F0502020204030204" pitchFamily="34" charset="0"/>
              <a:cs typeface="Calibri" panose="020F0502020204030204" pitchFamily="34" charset="0"/>
            </a:endParaRP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a:sym typeface="+mn-ea"/>
              </a:rPr>
              <a:t>Enter title
</a:t>
            </a:r>
            <a:endParaRPr lang="zh-CN" altLang="en-US" dirty="0"/>
          </a:p>
        </p:txBody>
      </p:sp>
      <p:sp>
        <p:nvSpPr>
          <p:cNvPr id="9219" name="文本占位符 2"/>
          <p:cNvSpPr>
            <a:spLocks noGrp="1"/>
          </p:cNvSpPr>
          <p:nvPr>
            <p:ph type="body" idx="1"/>
          </p:nvPr>
        </p:nvSpPr>
        <p:spPr/>
        <p:txBody>
          <a:bodyPr/>
          <a:lstStyle/>
          <a:p>
            <a:r>
              <a:rPr lang="zh-CN" altLang="en-US">
                <a:sym typeface="+mn-ea"/>
              </a:rPr>
              <a:t>Click here to add subtitle</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3"/>
          <p:cNvSpPr>
            <a:spLocks noGrp="1"/>
          </p:cNvSpPr>
          <p:nvPr>
            <p:ph type="title"/>
          </p:nvPr>
        </p:nvSpPr>
        <p:spPr/>
        <p:txBody>
          <a:bodyPr/>
          <a:lstStyle/>
          <a:p>
            <a:pPr eaLnBrk="1" hangingPunct="1"/>
            <a:r>
              <a:rPr lang="zh-CN" altLang="en-US" dirty="0"/>
              <a:t>Enter title
</a:t>
            </a:r>
            <a:endParaRPr lang="en-US" altLang="zh-CN" dirty="0"/>
          </a:p>
        </p:txBody>
      </p:sp>
      <p:sp>
        <p:nvSpPr>
          <p:cNvPr id="37" name="Shape 1855"/>
          <p:cNvSpPr/>
          <p:nvPr/>
        </p:nvSpPr>
        <p:spPr>
          <a:xfrm>
            <a:off x="1424436" y="2413785"/>
            <a:ext cx="280225" cy="2536886"/>
          </a:xfrm>
          <a:prstGeom prst="roundRect">
            <a:avLst>
              <a:gd name="adj" fmla="val 50000"/>
            </a:avLst>
          </a:prstGeom>
          <a:solidFill>
            <a:schemeClr val="accent1"/>
          </a:solidFill>
          <a:ln w="12700">
            <a:miter lim="400000"/>
          </a:ln>
        </p:spPr>
        <p:txBody>
          <a:bodyPr lIns="0" tIns="0" rIns="0" bIns="0"/>
          <a:lstStyle/>
          <a:p>
            <a:pPr lvl="0"/>
            <a:endParaRPr>
              <a:ea typeface="Calibri" panose="020F0502020204030204" pitchFamily="34" charset="0"/>
              <a:cs typeface="Calibri" panose="020F0502020204030204" pitchFamily="34" charset="0"/>
            </a:endParaRPr>
          </a:p>
        </p:txBody>
      </p:sp>
      <p:sp>
        <p:nvSpPr>
          <p:cNvPr id="38" name="Shape 1868"/>
          <p:cNvSpPr/>
          <p:nvPr/>
        </p:nvSpPr>
        <p:spPr>
          <a:xfrm>
            <a:off x="1164228" y="1895904"/>
            <a:ext cx="800640" cy="80064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50800" cap="flat">
            <a:solidFill>
              <a:srgbClr val="FFFFFF"/>
            </a:solidFill>
            <a:prstDash val="solid"/>
            <a:miter lim="400000"/>
          </a:ln>
          <a:effectLst>
            <a:outerShdw blurRad="63500" sx="102000" sy="102000" algn="ctr" rotWithShape="0">
              <a:prstClr val="black">
                <a:alpha val="40000"/>
              </a:prstClr>
            </a:outerShdw>
          </a:effectLst>
        </p:spPr>
        <p:txBody>
          <a:bodyPr wrap="square" lIns="38100" tIns="38100" rIns="38100" bIns="38100" numCol="1" anchor="ctr">
            <a:noAutofit/>
          </a:bodyPr>
          <a:lstStyle/>
          <a:p>
            <a:pPr lvl="0"/>
            <a:endParaRPr>
              <a:ea typeface="Calibri" panose="020F0502020204030204" pitchFamily="34" charset="0"/>
              <a:cs typeface="Calibri" panose="020F0502020204030204" pitchFamily="34" charset="0"/>
            </a:endParaRPr>
          </a:p>
        </p:txBody>
      </p:sp>
      <p:sp>
        <p:nvSpPr>
          <p:cNvPr id="39" name="KSO_Shape"/>
          <p:cNvSpPr/>
          <p:nvPr/>
        </p:nvSpPr>
        <p:spPr>
          <a:xfrm>
            <a:off x="1388645" y="2178662"/>
            <a:ext cx="351805" cy="235123"/>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w="12700" cap="flat">
            <a:solidFill>
              <a:srgbClr val="FFFFFF"/>
            </a:solidFill>
            <a:miter lim="400000"/>
          </a:ln>
          <a:effectLst/>
        </p:spPr>
        <p:txBody>
          <a:bodyPr wrap="square" lIns="0" tIns="0" rIns="0" bIns="0" numCol="1" anchor="t">
            <a:noAutofit/>
          </a:bodyPr>
          <a:lstStyle/>
          <a:p>
            <a:endParaRPr lang="en-US">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0" name="矩形 39"/>
          <p:cNvSpPr/>
          <p:nvPr/>
        </p:nvSpPr>
        <p:spPr>
          <a:xfrm>
            <a:off x="1740450" y="3483477"/>
            <a:ext cx="2526444" cy="13519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Click here to add content of the text，and briefly explain your point of view
</a:t>
            </a:r>
            <a:endParaRPr lang="zh-CN"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1" name="矩形 40"/>
          <p:cNvSpPr/>
          <p:nvPr/>
        </p:nvSpPr>
        <p:spPr>
          <a:xfrm>
            <a:off x="1740450" y="2779366"/>
            <a:ext cx="2687767" cy="4249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a:solidFill>
                  <a:schemeClr val="accent1"/>
                </a:solidFill>
                <a:latin typeface="Calibri" panose="020F0502020204030204" pitchFamily="34" charset="0"/>
                <a:ea typeface="Calibri" panose="020F0502020204030204" pitchFamily="34" charset="0"/>
                <a:cs typeface="Calibri" panose="020F0502020204030204" pitchFamily="34" charset="0"/>
              </a:rPr>
              <a:t>Click here to add subtitle
</a:t>
            </a:r>
            <a:endParaRPr lang="zh-CN" altLang="zh-CN" sz="18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42" name="Shape 1855"/>
          <p:cNvSpPr/>
          <p:nvPr/>
        </p:nvSpPr>
        <p:spPr>
          <a:xfrm>
            <a:off x="4724214" y="2413785"/>
            <a:ext cx="280225" cy="2536886"/>
          </a:xfrm>
          <a:prstGeom prst="roundRect">
            <a:avLst>
              <a:gd name="adj" fmla="val 50000"/>
            </a:avLst>
          </a:prstGeom>
          <a:solidFill>
            <a:schemeClr val="accent1"/>
          </a:solidFill>
          <a:ln w="12700">
            <a:miter lim="400000"/>
          </a:ln>
        </p:spPr>
        <p:txBody>
          <a:bodyPr lIns="0" tIns="0" rIns="0" bIns="0"/>
          <a:lstStyle/>
          <a:p>
            <a:pPr lvl="0"/>
            <a:endParaRPr>
              <a:ea typeface="Calibri" panose="020F0502020204030204" pitchFamily="34" charset="0"/>
              <a:cs typeface="Calibri" panose="020F0502020204030204" pitchFamily="34" charset="0"/>
            </a:endParaRPr>
          </a:p>
        </p:txBody>
      </p:sp>
      <p:sp>
        <p:nvSpPr>
          <p:cNvPr id="43" name="Shape 1868"/>
          <p:cNvSpPr/>
          <p:nvPr/>
        </p:nvSpPr>
        <p:spPr>
          <a:xfrm>
            <a:off x="4464006" y="1895904"/>
            <a:ext cx="800640" cy="80064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50800" cap="flat">
            <a:solidFill>
              <a:srgbClr val="FFFFFF"/>
            </a:solidFill>
            <a:prstDash val="solid"/>
            <a:miter lim="400000"/>
          </a:ln>
          <a:effectLst>
            <a:outerShdw blurRad="63500" sx="102000" sy="102000" algn="ctr" rotWithShape="0">
              <a:prstClr val="black">
                <a:alpha val="40000"/>
              </a:prstClr>
            </a:outerShdw>
          </a:effectLst>
        </p:spPr>
        <p:txBody>
          <a:bodyPr wrap="square" lIns="38100" tIns="38100" rIns="38100" bIns="38100" numCol="1" anchor="ctr">
            <a:noAutofit/>
          </a:bodyPr>
          <a:lstStyle/>
          <a:p>
            <a:pPr lvl="0"/>
            <a:endParaRPr>
              <a:ea typeface="Calibri" panose="020F0502020204030204" pitchFamily="34" charset="0"/>
              <a:cs typeface="Calibri" panose="020F0502020204030204" pitchFamily="34" charset="0"/>
            </a:endParaRPr>
          </a:p>
        </p:txBody>
      </p:sp>
      <p:sp>
        <p:nvSpPr>
          <p:cNvPr id="44" name="矩形 43"/>
          <p:cNvSpPr/>
          <p:nvPr/>
        </p:nvSpPr>
        <p:spPr>
          <a:xfrm>
            <a:off x="5040228" y="3483477"/>
            <a:ext cx="2526444" cy="13519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Click here to add content of the text，and briefly explain your point of view
</a:t>
            </a:r>
            <a:endParaRPr lang="zh-CN"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5" name="矩形 44"/>
          <p:cNvSpPr/>
          <p:nvPr/>
        </p:nvSpPr>
        <p:spPr>
          <a:xfrm>
            <a:off x="5040228" y="2779366"/>
            <a:ext cx="2687767" cy="4249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a:solidFill>
                  <a:schemeClr val="accent1"/>
                </a:solidFill>
                <a:latin typeface="Calibri" panose="020F0502020204030204" pitchFamily="34" charset="0"/>
                <a:ea typeface="Calibri" panose="020F0502020204030204" pitchFamily="34" charset="0"/>
                <a:cs typeface="Calibri" panose="020F0502020204030204" pitchFamily="34" charset="0"/>
              </a:rPr>
              <a:t>Click here to add subtitle
</a:t>
            </a:r>
            <a:endParaRPr lang="zh-CN" altLang="zh-CN" sz="18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46" name="Shape 1855"/>
          <p:cNvSpPr/>
          <p:nvPr/>
        </p:nvSpPr>
        <p:spPr>
          <a:xfrm>
            <a:off x="8023992" y="2413785"/>
            <a:ext cx="280225" cy="2536886"/>
          </a:xfrm>
          <a:prstGeom prst="roundRect">
            <a:avLst>
              <a:gd name="adj" fmla="val 50000"/>
            </a:avLst>
          </a:prstGeom>
          <a:solidFill>
            <a:schemeClr val="accent1"/>
          </a:solidFill>
          <a:ln w="12700">
            <a:miter lim="400000"/>
          </a:ln>
        </p:spPr>
        <p:txBody>
          <a:bodyPr lIns="0" tIns="0" rIns="0" bIns="0"/>
          <a:lstStyle/>
          <a:p>
            <a:pPr lvl="0"/>
            <a:endParaRPr>
              <a:ea typeface="Calibri" panose="020F0502020204030204" pitchFamily="34" charset="0"/>
              <a:cs typeface="Calibri" panose="020F0502020204030204" pitchFamily="34" charset="0"/>
            </a:endParaRPr>
          </a:p>
        </p:txBody>
      </p:sp>
      <p:sp>
        <p:nvSpPr>
          <p:cNvPr id="47" name="Shape 1868"/>
          <p:cNvSpPr/>
          <p:nvPr/>
        </p:nvSpPr>
        <p:spPr>
          <a:xfrm>
            <a:off x="7763784" y="1895904"/>
            <a:ext cx="800640" cy="80064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50800" cap="flat">
            <a:solidFill>
              <a:srgbClr val="FFFFFF"/>
            </a:solidFill>
            <a:prstDash val="solid"/>
            <a:miter lim="400000"/>
          </a:ln>
          <a:effectLst>
            <a:outerShdw blurRad="63500" sx="102000" sy="102000" algn="ctr" rotWithShape="0">
              <a:prstClr val="black">
                <a:alpha val="40000"/>
              </a:prstClr>
            </a:outerShdw>
          </a:effectLst>
        </p:spPr>
        <p:txBody>
          <a:bodyPr wrap="square" lIns="38100" tIns="38100" rIns="38100" bIns="38100" numCol="1" anchor="ctr">
            <a:noAutofit/>
          </a:bodyPr>
          <a:lstStyle/>
          <a:p>
            <a:pPr lvl="0"/>
            <a:endParaRPr>
              <a:ea typeface="Calibri" panose="020F0502020204030204" pitchFamily="34" charset="0"/>
              <a:cs typeface="Calibri" panose="020F0502020204030204" pitchFamily="34" charset="0"/>
            </a:endParaRPr>
          </a:p>
        </p:txBody>
      </p:sp>
      <p:sp>
        <p:nvSpPr>
          <p:cNvPr id="48" name="矩形 47"/>
          <p:cNvSpPr/>
          <p:nvPr/>
        </p:nvSpPr>
        <p:spPr>
          <a:xfrm>
            <a:off x="8340006" y="3483477"/>
            <a:ext cx="2526444" cy="13519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Click here to add content of the text，and briefly explain your point of view
</a:t>
            </a:r>
            <a:endParaRPr lang="zh-CN"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9" name="矩形 48"/>
          <p:cNvSpPr/>
          <p:nvPr/>
        </p:nvSpPr>
        <p:spPr>
          <a:xfrm>
            <a:off x="8340006" y="2779366"/>
            <a:ext cx="2687767" cy="4249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a:solidFill>
                  <a:schemeClr val="accent1"/>
                </a:solidFill>
                <a:latin typeface="Calibri" panose="020F0502020204030204" pitchFamily="34" charset="0"/>
                <a:ea typeface="Calibri" panose="020F0502020204030204" pitchFamily="34" charset="0"/>
                <a:cs typeface="Calibri" panose="020F0502020204030204" pitchFamily="34" charset="0"/>
              </a:rPr>
              <a:t>Click here to add subtitle
</a:t>
            </a:r>
            <a:endParaRPr lang="zh-CN" altLang="zh-CN" sz="18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50" name="KSO_Shape"/>
          <p:cNvSpPr/>
          <p:nvPr/>
        </p:nvSpPr>
        <p:spPr bwMode="auto">
          <a:xfrm>
            <a:off x="4731797" y="2121470"/>
            <a:ext cx="265059" cy="349508"/>
          </a:xfrm>
          <a:custGeom>
            <a:avLst/>
            <a:gdLst>
              <a:gd name="T0" fmla="*/ 83295 w 2951"/>
              <a:gd name="T1" fmla="*/ 0 h 3890"/>
              <a:gd name="T2" fmla="*/ 0 w 2951"/>
              <a:gd name="T3" fmla="*/ 1716625 h 3890"/>
              <a:gd name="T4" fmla="*/ 1282280 w 2951"/>
              <a:gd name="T5" fmla="*/ 1800397 h 3890"/>
              <a:gd name="T6" fmla="*/ 1365575 w 2951"/>
              <a:gd name="T7" fmla="*/ 83772 h 3890"/>
              <a:gd name="T8" fmla="*/ 455809 w 2951"/>
              <a:gd name="T9" fmla="*/ 1448648 h 3890"/>
              <a:gd name="T10" fmla="*/ 259603 w 2951"/>
              <a:gd name="T11" fmla="*/ 1482435 h 3890"/>
              <a:gd name="T12" fmla="*/ 217030 w 2951"/>
              <a:gd name="T13" fmla="*/ 1367191 h 3890"/>
              <a:gd name="T14" fmla="*/ 412773 w 2951"/>
              <a:gd name="T15" fmla="*/ 1333405 h 3890"/>
              <a:gd name="T16" fmla="*/ 455809 w 2951"/>
              <a:gd name="T17" fmla="*/ 1448648 h 3890"/>
              <a:gd name="T18" fmla="*/ 412773 w 2951"/>
              <a:gd name="T19" fmla="*/ 1229731 h 3890"/>
              <a:gd name="T20" fmla="*/ 217030 w 2951"/>
              <a:gd name="T21" fmla="*/ 1195945 h 3890"/>
              <a:gd name="T22" fmla="*/ 259603 w 2951"/>
              <a:gd name="T23" fmla="*/ 1083941 h 3890"/>
              <a:gd name="T24" fmla="*/ 455809 w 2951"/>
              <a:gd name="T25" fmla="*/ 1117727 h 3890"/>
              <a:gd name="T26" fmla="*/ 455809 w 2951"/>
              <a:gd name="T27" fmla="*/ 942779 h 3890"/>
              <a:gd name="T28" fmla="*/ 259603 w 2951"/>
              <a:gd name="T29" fmla="*/ 977028 h 3890"/>
              <a:gd name="T30" fmla="*/ 217030 w 2951"/>
              <a:gd name="T31" fmla="*/ 861784 h 3890"/>
              <a:gd name="T32" fmla="*/ 412773 w 2951"/>
              <a:gd name="T33" fmla="*/ 827997 h 3890"/>
              <a:gd name="T34" fmla="*/ 455809 w 2951"/>
              <a:gd name="T35" fmla="*/ 942779 h 3890"/>
              <a:gd name="T36" fmla="*/ 751043 w 2951"/>
              <a:gd name="T37" fmla="*/ 1482435 h 3890"/>
              <a:gd name="T38" fmla="*/ 566869 w 2951"/>
              <a:gd name="T39" fmla="*/ 1448648 h 3890"/>
              <a:gd name="T40" fmla="*/ 609904 w 2951"/>
              <a:gd name="T41" fmla="*/ 1333405 h 3890"/>
              <a:gd name="T42" fmla="*/ 794079 w 2951"/>
              <a:gd name="T43" fmla="*/ 1367191 h 3890"/>
              <a:gd name="T44" fmla="*/ 794079 w 2951"/>
              <a:gd name="T45" fmla="*/ 1195945 h 3890"/>
              <a:gd name="T46" fmla="*/ 609904 w 2951"/>
              <a:gd name="T47" fmla="*/ 1229731 h 3890"/>
              <a:gd name="T48" fmla="*/ 566869 w 2951"/>
              <a:gd name="T49" fmla="*/ 1117727 h 3890"/>
              <a:gd name="T50" fmla="*/ 751043 w 2951"/>
              <a:gd name="T51" fmla="*/ 1083941 h 3890"/>
              <a:gd name="T52" fmla="*/ 794079 w 2951"/>
              <a:gd name="T53" fmla="*/ 1195945 h 3890"/>
              <a:gd name="T54" fmla="*/ 751043 w 2951"/>
              <a:gd name="T55" fmla="*/ 977028 h 3890"/>
              <a:gd name="T56" fmla="*/ 566869 w 2951"/>
              <a:gd name="T57" fmla="*/ 942779 h 3890"/>
              <a:gd name="T58" fmla="*/ 609904 w 2951"/>
              <a:gd name="T59" fmla="*/ 827997 h 3890"/>
              <a:gd name="T60" fmla="*/ 794079 w 2951"/>
              <a:gd name="T61" fmla="*/ 861784 h 3890"/>
              <a:gd name="T62" fmla="*/ 1151785 w 2951"/>
              <a:gd name="T63" fmla="*/ 1446334 h 3890"/>
              <a:gd name="T64" fmla="*/ 940771 w 2951"/>
              <a:gd name="T65" fmla="*/ 1480584 h 3890"/>
              <a:gd name="T66" fmla="*/ 897735 w 2951"/>
              <a:gd name="T67" fmla="*/ 1365340 h 3890"/>
              <a:gd name="T68" fmla="*/ 1109212 w 2951"/>
              <a:gd name="T69" fmla="*/ 1331090 h 3890"/>
              <a:gd name="T70" fmla="*/ 1151785 w 2951"/>
              <a:gd name="T71" fmla="*/ 1446334 h 3890"/>
              <a:gd name="T72" fmla="*/ 1109212 w 2951"/>
              <a:gd name="T73" fmla="*/ 1227880 h 3890"/>
              <a:gd name="T74" fmla="*/ 897735 w 2951"/>
              <a:gd name="T75" fmla="*/ 1193631 h 3890"/>
              <a:gd name="T76" fmla="*/ 940771 w 2951"/>
              <a:gd name="T77" fmla="*/ 1081627 h 3890"/>
              <a:gd name="T78" fmla="*/ 1151785 w 2951"/>
              <a:gd name="T79" fmla="*/ 1115876 h 3890"/>
              <a:gd name="T80" fmla="*/ 1151785 w 2951"/>
              <a:gd name="T81" fmla="*/ 940927 h 3890"/>
              <a:gd name="T82" fmla="*/ 940771 w 2951"/>
              <a:gd name="T83" fmla="*/ 974714 h 3890"/>
              <a:gd name="T84" fmla="*/ 897735 w 2951"/>
              <a:gd name="T85" fmla="*/ 859933 h 3890"/>
              <a:gd name="T86" fmla="*/ 1109212 w 2951"/>
              <a:gd name="T87" fmla="*/ 825683 h 3890"/>
              <a:gd name="T88" fmla="*/ 1151785 w 2951"/>
              <a:gd name="T89" fmla="*/ 940927 h 3890"/>
              <a:gd name="T90" fmla="*/ 928739 w 2951"/>
              <a:gd name="T91" fmla="*/ 648421 h 3890"/>
              <a:gd name="T92" fmla="*/ 928739 w 2951"/>
              <a:gd name="T93" fmla="*/ 505870 h 3890"/>
              <a:gd name="T94" fmla="*/ 1174922 w 2951"/>
              <a:gd name="T95" fmla="*/ 568352 h 3890"/>
              <a:gd name="T96" fmla="*/ 1224436 w 2951"/>
              <a:gd name="T97" fmla="*/ 372576 h 3890"/>
              <a:gd name="T98" fmla="*/ 204073 w 2951"/>
              <a:gd name="T99" fmla="*/ 430429 h 3890"/>
              <a:gd name="T100" fmla="*/ 141139 w 2951"/>
              <a:gd name="T101" fmla="*/ 202255 h 3890"/>
              <a:gd name="T102" fmla="*/ 1161965 w 2951"/>
              <a:gd name="T103" fmla="*/ 144402 h 3890"/>
              <a:gd name="T104" fmla="*/ 1224436 w 2951"/>
              <a:gd name="T105" fmla="*/ 372576 h 3890"/>
              <a:gd name="T106" fmla="*/ 1086074 w 2951"/>
              <a:gd name="T107" fmla="*/ 201793 h 3890"/>
              <a:gd name="T108" fmla="*/ 1117541 w 2951"/>
              <a:gd name="T109" fmla="*/ 402197 h 3890"/>
              <a:gd name="T110" fmla="*/ 1149008 w 2951"/>
              <a:gd name="T111" fmla="*/ 201793 h 389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951" h="3890">
                <a:moveTo>
                  <a:pt x="2771" y="0"/>
                </a:moveTo>
                <a:cubicBezTo>
                  <a:pt x="180" y="0"/>
                  <a:pt x="180" y="0"/>
                  <a:pt x="180" y="0"/>
                </a:cubicBezTo>
                <a:cubicBezTo>
                  <a:pt x="80" y="0"/>
                  <a:pt x="0" y="81"/>
                  <a:pt x="0" y="181"/>
                </a:cubicBezTo>
                <a:cubicBezTo>
                  <a:pt x="0" y="3709"/>
                  <a:pt x="0" y="3709"/>
                  <a:pt x="0" y="3709"/>
                </a:cubicBezTo>
                <a:cubicBezTo>
                  <a:pt x="0" y="3809"/>
                  <a:pt x="80" y="3890"/>
                  <a:pt x="180" y="3890"/>
                </a:cubicBezTo>
                <a:cubicBezTo>
                  <a:pt x="2771" y="3890"/>
                  <a:pt x="2771" y="3890"/>
                  <a:pt x="2771" y="3890"/>
                </a:cubicBezTo>
                <a:cubicBezTo>
                  <a:pt x="2871" y="3890"/>
                  <a:pt x="2951" y="3809"/>
                  <a:pt x="2951" y="3709"/>
                </a:cubicBezTo>
                <a:cubicBezTo>
                  <a:pt x="2951" y="181"/>
                  <a:pt x="2951" y="181"/>
                  <a:pt x="2951" y="181"/>
                </a:cubicBezTo>
                <a:cubicBezTo>
                  <a:pt x="2951" y="81"/>
                  <a:pt x="2871" y="0"/>
                  <a:pt x="2771" y="0"/>
                </a:cubicBezTo>
                <a:close/>
                <a:moveTo>
                  <a:pt x="985" y="3130"/>
                </a:moveTo>
                <a:cubicBezTo>
                  <a:pt x="985" y="3170"/>
                  <a:pt x="943" y="3203"/>
                  <a:pt x="892" y="3203"/>
                </a:cubicBezTo>
                <a:cubicBezTo>
                  <a:pt x="561" y="3203"/>
                  <a:pt x="561" y="3203"/>
                  <a:pt x="561" y="3203"/>
                </a:cubicBezTo>
                <a:cubicBezTo>
                  <a:pt x="510" y="3203"/>
                  <a:pt x="469" y="3170"/>
                  <a:pt x="469" y="3130"/>
                </a:cubicBezTo>
                <a:cubicBezTo>
                  <a:pt x="469" y="2954"/>
                  <a:pt x="469" y="2954"/>
                  <a:pt x="469" y="2954"/>
                </a:cubicBezTo>
                <a:cubicBezTo>
                  <a:pt x="469" y="2914"/>
                  <a:pt x="510" y="2881"/>
                  <a:pt x="561" y="2881"/>
                </a:cubicBezTo>
                <a:cubicBezTo>
                  <a:pt x="892" y="2881"/>
                  <a:pt x="892" y="2881"/>
                  <a:pt x="892" y="2881"/>
                </a:cubicBezTo>
                <a:cubicBezTo>
                  <a:pt x="943" y="2881"/>
                  <a:pt x="985" y="2914"/>
                  <a:pt x="985" y="2954"/>
                </a:cubicBezTo>
                <a:lnTo>
                  <a:pt x="985" y="3130"/>
                </a:lnTo>
                <a:close/>
                <a:moveTo>
                  <a:pt x="985" y="2584"/>
                </a:moveTo>
                <a:cubicBezTo>
                  <a:pt x="985" y="2625"/>
                  <a:pt x="943" y="2657"/>
                  <a:pt x="892" y="2657"/>
                </a:cubicBezTo>
                <a:cubicBezTo>
                  <a:pt x="561" y="2657"/>
                  <a:pt x="561" y="2657"/>
                  <a:pt x="561" y="2657"/>
                </a:cubicBezTo>
                <a:cubicBezTo>
                  <a:pt x="510" y="2657"/>
                  <a:pt x="469" y="2625"/>
                  <a:pt x="469" y="2584"/>
                </a:cubicBezTo>
                <a:cubicBezTo>
                  <a:pt x="469" y="2415"/>
                  <a:pt x="469" y="2415"/>
                  <a:pt x="469" y="2415"/>
                </a:cubicBezTo>
                <a:cubicBezTo>
                  <a:pt x="469" y="2375"/>
                  <a:pt x="510" y="2342"/>
                  <a:pt x="561" y="2342"/>
                </a:cubicBezTo>
                <a:cubicBezTo>
                  <a:pt x="892" y="2342"/>
                  <a:pt x="892" y="2342"/>
                  <a:pt x="892" y="2342"/>
                </a:cubicBezTo>
                <a:cubicBezTo>
                  <a:pt x="943" y="2342"/>
                  <a:pt x="985" y="2375"/>
                  <a:pt x="985" y="2415"/>
                </a:cubicBezTo>
                <a:lnTo>
                  <a:pt x="985" y="2584"/>
                </a:lnTo>
                <a:close/>
                <a:moveTo>
                  <a:pt x="985" y="2037"/>
                </a:moveTo>
                <a:cubicBezTo>
                  <a:pt x="985" y="2078"/>
                  <a:pt x="943" y="2111"/>
                  <a:pt x="892" y="2111"/>
                </a:cubicBezTo>
                <a:cubicBezTo>
                  <a:pt x="561" y="2111"/>
                  <a:pt x="561" y="2111"/>
                  <a:pt x="561" y="2111"/>
                </a:cubicBezTo>
                <a:cubicBezTo>
                  <a:pt x="510" y="2111"/>
                  <a:pt x="469" y="2078"/>
                  <a:pt x="469" y="2037"/>
                </a:cubicBezTo>
                <a:cubicBezTo>
                  <a:pt x="469" y="1862"/>
                  <a:pt x="469" y="1862"/>
                  <a:pt x="469" y="1862"/>
                </a:cubicBezTo>
                <a:cubicBezTo>
                  <a:pt x="469" y="1822"/>
                  <a:pt x="510" y="1789"/>
                  <a:pt x="561" y="1789"/>
                </a:cubicBezTo>
                <a:cubicBezTo>
                  <a:pt x="892" y="1789"/>
                  <a:pt x="892" y="1789"/>
                  <a:pt x="892" y="1789"/>
                </a:cubicBezTo>
                <a:cubicBezTo>
                  <a:pt x="943" y="1789"/>
                  <a:pt x="985" y="1822"/>
                  <a:pt x="985" y="1862"/>
                </a:cubicBezTo>
                <a:lnTo>
                  <a:pt x="985" y="2037"/>
                </a:lnTo>
                <a:close/>
                <a:moveTo>
                  <a:pt x="1716" y="3130"/>
                </a:moveTo>
                <a:cubicBezTo>
                  <a:pt x="1716" y="3170"/>
                  <a:pt x="1674" y="3203"/>
                  <a:pt x="1623" y="3203"/>
                </a:cubicBezTo>
                <a:cubicBezTo>
                  <a:pt x="1318" y="3203"/>
                  <a:pt x="1318" y="3203"/>
                  <a:pt x="1318" y="3203"/>
                </a:cubicBezTo>
                <a:cubicBezTo>
                  <a:pt x="1267" y="3203"/>
                  <a:pt x="1225" y="3170"/>
                  <a:pt x="1225" y="3130"/>
                </a:cubicBezTo>
                <a:cubicBezTo>
                  <a:pt x="1225" y="2954"/>
                  <a:pt x="1225" y="2954"/>
                  <a:pt x="1225" y="2954"/>
                </a:cubicBezTo>
                <a:cubicBezTo>
                  <a:pt x="1225" y="2914"/>
                  <a:pt x="1267" y="2881"/>
                  <a:pt x="1318" y="2881"/>
                </a:cubicBezTo>
                <a:cubicBezTo>
                  <a:pt x="1623" y="2881"/>
                  <a:pt x="1623" y="2881"/>
                  <a:pt x="1623" y="2881"/>
                </a:cubicBezTo>
                <a:cubicBezTo>
                  <a:pt x="1674" y="2881"/>
                  <a:pt x="1716" y="2914"/>
                  <a:pt x="1716" y="2954"/>
                </a:cubicBezTo>
                <a:lnTo>
                  <a:pt x="1716" y="3130"/>
                </a:lnTo>
                <a:close/>
                <a:moveTo>
                  <a:pt x="1716" y="2584"/>
                </a:moveTo>
                <a:cubicBezTo>
                  <a:pt x="1716" y="2625"/>
                  <a:pt x="1674" y="2657"/>
                  <a:pt x="1623" y="2657"/>
                </a:cubicBezTo>
                <a:cubicBezTo>
                  <a:pt x="1318" y="2657"/>
                  <a:pt x="1318" y="2657"/>
                  <a:pt x="1318" y="2657"/>
                </a:cubicBezTo>
                <a:cubicBezTo>
                  <a:pt x="1267" y="2657"/>
                  <a:pt x="1225" y="2625"/>
                  <a:pt x="1225" y="2584"/>
                </a:cubicBezTo>
                <a:cubicBezTo>
                  <a:pt x="1225" y="2415"/>
                  <a:pt x="1225" y="2415"/>
                  <a:pt x="1225" y="2415"/>
                </a:cubicBezTo>
                <a:cubicBezTo>
                  <a:pt x="1225" y="2375"/>
                  <a:pt x="1267" y="2342"/>
                  <a:pt x="1318" y="2342"/>
                </a:cubicBezTo>
                <a:cubicBezTo>
                  <a:pt x="1623" y="2342"/>
                  <a:pt x="1623" y="2342"/>
                  <a:pt x="1623" y="2342"/>
                </a:cubicBezTo>
                <a:cubicBezTo>
                  <a:pt x="1674" y="2342"/>
                  <a:pt x="1716" y="2375"/>
                  <a:pt x="1716" y="2415"/>
                </a:cubicBezTo>
                <a:lnTo>
                  <a:pt x="1716" y="2584"/>
                </a:lnTo>
                <a:close/>
                <a:moveTo>
                  <a:pt x="1716" y="2037"/>
                </a:moveTo>
                <a:cubicBezTo>
                  <a:pt x="1716" y="2078"/>
                  <a:pt x="1674" y="2111"/>
                  <a:pt x="1623" y="2111"/>
                </a:cubicBezTo>
                <a:cubicBezTo>
                  <a:pt x="1318" y="2111"/>
                  <a:pt x="1318" y="2111"/>
                  <a:pt x="1318" y="2111"/>
                </a:cubicBezTo>
                <a:cubicBezTo>
                  <a:pt x="1267" y="2111"/>
                  <a:pt x="1225" y="2078"/>
                  <a:pt x="1225" y="2037"/>
                </a:cubicBezTo>
                <a:cubicBezTo>
                  <a:pt x="1225" y="1862"/>
                  <a:pt x="1225" y="1862"/>
                  <a:pt x="1225" y="1862"/>
                </a:cubicBezTo>
                <a:cubicBezTo>
                  <a:pt x="1225" y="1822"/>
                  <a:pt x="1267" y="1789"/>
                  <a:pt x="1318" y="1789"/>
                </a:cubicBezTo>
                <a:cubicBezTo>
                  <a:pt x="1623" y="1789"/>
                  <a:pt x="1623" y="1789"/>
                  <a:pt x="1623" y="1789"/>
                </a:cubicBezTo>
                <a:cubicBezTo>
                  <a:pt x="1674" y="1789"/>
                  <a:pt x="1716" y="1822"/>
                  <a:pt x="1716" y="1862"/>
                </a:cubicBezTo>
                <a:lnTo>
                  <a:pt x="1716" y="2037"/>
                </a:lnTo>
                <a:close/>
                <a:moveTo>
                  <a:pt x="2489" y="3125"/>
                </a:moveTo>
                <a:cubicBezTo>
                  <a:pt x="2489" y="3166"/>
                  <a:pt x="2448" y="3199"/>
                  <a:pt x="2397" y="3199"/>
                </a:cubicBezTo>
                <a:cubicBezTo>
                  <a:pt x="2033" y="3199"/>
                  <a:pt x="2033" y="3199"/>
                  <a:pt x="2033" y="3199"/>
                </a:cubicBezTo>
                <a:cubicBezTo>
                  <a:pt x="1982" y="3199"/>
                  <a:pt x="1940" y="3166"/>
                  <a:pt x="1940" y="3125"/>
                </a:cubicBezTo>
                <a:cubicBezTo>
                  <a:pt x="1940" y="2950"/>
                  <a:pt x="1940" y="2950"/>
                  <a:pt x="1940" y="2950"/>
                </a:cubicBezTo>
                <a:cubicBezTo>
                  <a:pt x="1940" y="2909"/>
                  <a:pt x="1982" y="2876"/>
                  <a:pt x="2033" y="2876"/>
                </a:cubicBezTo>
                <a:cubicBezTo>
                  <a:pt x="2397" y="2876"/>
                  <a:pt x="2397" y="2876"/>
                  <a:pt x="2397" y="2876"/>
                </a:cubicBezTo>
                <a:cubicBezTo>
                  <a:pt x="2448" y="2876"/>
                  <a:pt x="2489" y="2909"/>
                  <a:pt x="2489" y="2950"/>
                </a:cubicBezTo>
                <a:lnTo>
                  <a:pt x="2489" y="3125"/>
                </a:lnTo>
                <a:close/>
                <a:moveTo>
                  <a:pt x="2489" y="2579"/>
                </a:moveTo>
                <a:cubicBezTo>
                  <a:pt x="2489" y="2620"/>
                  <a:pt x="2448" y="2653"/>
                  <a:pt x="2397" y="2653"/>
                </a:cubicBezTo>
                <a:cubicBezTo>
                  <a:pt x="2033" y="2653"/>
                  <a:pt x="2033" y="2653"/>
                  <a:pt x="2033" y="2653"/>
                </a:cubicBezTo>
                <a:cubicBezTo>
                  <a:pt x="1982" y="2653"/>
                  <a:pt x="1940" y="2620"/>
                  <a:pt x="1940" y="2579"/>
                </a:cubicBezTo>
                <a:cubicBezTo>
                  <a:pt x="1940" y="2411"/>
                  <a:pt x="1940" y="2411"/>
                  <a:pt x="1940" y="2411"/>
                </a:cubicBezTo>
                <a:cubicBezTo>
                  <a:pt x="1940" y="2370"/>
                  <a:pt x="1982" y="2337"/>
                  <a:pt x="2033" y="2337"/>
                </a:cubicBezTo>
                <a:cubicBezTo>
                  <a:pt x="2397" y="2337"/>
                  <a:pt x="2397" y="2337"/>
                  <a:pt x="2397" y="2337"/>
                </a:cubicBezTo>
                <a:cubicBezTo>
                  <a:pt x="2448" y="2337"/>
                  <a:pt x="2489" y="2370"/>
                  <a:pt x="2489" y="2411"/>
                </a:cubicBezTo>
                <a:lnTo>
                  <a:pt x="2489" y="2579"/>
                </a:lnTo>
                <a:close/>
                <a:moveTo>
                  <a:pt x="2489" y="2033"/>
                </a:moveTo>
                <a:cubicBezTo>
                  <a:pt x="2489" y="2074"/>
                  <a:pt x="2448" y="2106"/>
                  <a:pt x="2397" y="2106"/>
                </a:cubicBezTo>
                <a:cubicBezTo>
                  <a:pt x="2033" y="2106"/>
                  <a:pt x="2033" y="2106"/>
                  <a:pt x="2033" y="2106"/>
                </a:cubicBezTo>
                <a:cubicBezTo>
                  <a:pt x="1982" y="2106"/>
                  <a:pt x="1940" y="2074"/>
                  <a:pt x="1940" y="2033"/>
                </a:cubicBezTo>
                <a:cubicBezTo>
                  <a:pt x="1940" y="1858"/>
                  <a:pt x="1940" y="1858"/>
                  <a:pt x="1940" y="1858"/>
                </a:cubicBezTo>
                <a:cubicBezTo>
                  <a:pt x="1940" y="1817"/>
                  <a:pt x="1982" y="1784"/>
                  <a:pt x="2033" y="1784"/>
                </a:cubicBezTo>
                <a:cubicBezTo>
                  <a:pt x="2397" y="1784"/>
                  <a:pt x="2397" y="1784"/>
                  <a:pt x="2397" y="1784"/>
                </a:cubicBezTo>
                <a:cubicBezTo>
                  <a:pt x="2448" y="1784"/>
                  <a:pt x="2489" y="1817"/>
                  <a:pt x="2489" y="1858"/>
                </a:cubicBezTo>
                <a:lnTo>
                  <a:pt x="2489" y="2033"/>
                </a:lnTo>
                <a:close/>
                <a:moveTo>
                  <a:pt x="2455" y="1401"/>
                </a:moveTo>
                <a:cubicBezTo>
                  <a:pt x="2007" y="1401"/>
                  <a:pt x="2007" y="1401"/>
                  <a:pt x="2007" y="1401"/>
                </a:cubicBezTo>
                <a:cubicBezTo>
                  <a:pt x="1960" y="1401"/>
                  <a:pt x="1922" y="1298"/>
                  <a:pt x="1922" y="1228"/>
                </a:cubicBezTo>
                <a:cubicBezTo>
                  <a:pt x="1922" y="1157"/>
                  <a:pt x="1960" y="1093"/>
                  <a:pt x="2007" y="1093"/>
                </a:cubicBezTo>
                <a:cubicBezTo>
                  <a:pt x="2455" y="1093"/>
                  <a:pt x="2455" y="1093"/>
                  <a:pt x="2455" y="1093"/>
                </a:cubicBezTo>
                <a:cubicBezTo>
                  <a:pt x="2502" y="1093"/>
                  <a:pt x="2539" y="1157"/>
                  <a:pt x="2539" y="1228"/>
                </a:cubicBezTo>
                <a:cubicBezTo>
                  <a:pt x="2539" y="1298"/>
                  <a:pt x="2502" y="1401"/>
                  <a:pt x="2455" y="1401"/>
                </a:cubicBezTo>
                <a:close/>
                <a:moveTo>
                  <a:pt x="2646" y="805"/>
                </a:moveTo>
                <a:cubicBezTo>
                  <a:pt x="2646" y="874"/>
                  <a:pt x="2585" y="930"/>
                  <a:pt x="2511" y="930"/>
                </a:cubicBezTo>
                <a:cubicBezTo>
                  <a:pt x="441" y="930"/>
                  <a:pt x="441" y="930"/>
                  <a:pt x="441" y="930"/>
                </a:cubicBezTo>
                <a:cubicBezTo>
                  <a:pt x="366" y="930"/>
                  <a:pt x="305" y="874"/>
                  <a:pt x="305" y="805"/>
                </a:cubicBezTo>
                <a:cubicBezTo>
                  <a:pt x="305" y="437"/>
                  <a:pt x="305" y="437"/>
                  <a:pt x="305" y="437"/>
                </a:cubicBezTo>
                <a:cubicBezTo>
                  <a:pt x="305" y="368"/>
                  <a:pt x="366" y="312"/>
                  <a:pt x="441" y="312"/>
                </a:cubicBezTo>
                <a:cubicBezTo>
                  <a:pt x="2511" y="312"/>
                  <a:pt x="2511" y="312"/>
                  <a:pt x="2511" y="312"/>
                </a:cubicBezTo>
                <a:cubicBezTo>
                  <a:pt x="2585" y="312"/>
                  <a:pt x="2646" y="368"/>
                  <a:pt x="2646" y="437"/>
                </a:cubicBezTo>
                <a:lnTo>
                  <a:pt x="2646" y="805"/>
                </a:lnTo>
                <a:close/>
                <a:moveTo>
                  <a:pt x="2415" y="380"/>
                </a:moveTo>
                <a:cubicBezTo>
                  <a:pt x="2377" y="380"/>
                  <a:pt x="2347" y="405"/>
                  <a:pt x="2347" y="436"/>
                </a:cubicBezTo>
                <a:cubicBezTo>
                  <a:pt x="2347" y="813"/>
                  <a:pt x="2347" y="813"/>
                  <a:pt x="2347" y="813"/>
                </a:cubicBezTo>
                <a:cubicBezTo>
                  <a:pt x="2347" y="844"/>
                  <a:pt x="2377" y="869"/>
                  <a:pt x="2415" y="869"/>
                </a:cubicBezTo>
                <a:cubicBezTo>
                  <a:pt x="2452" y="869"/>
                  <a:pt x="2483" y="844"/>
                  <a:pt x="2483" y="813"/>
                </a:cubicBezTo>
                <a:cubicBezTo>
                  <a:pt x="2483" y="436"/>
                  <a:pt x="2483" y="436"/>
                  <a:pt x="2483" y="436"/>
                </a:cubicBezTo>
                <a:cubicBezTo>
                  <a:pt x="2483" y="405"/>
                  <a:pt x="2452" y="380"/>
                  <a:pt x="2415" y="380"/>
                </a:cubicBezTo>
                <a:close/>
              </a:path>
            </a:pathLst>
          </a:custGeom>
          <a:solidFill>
            <a:schemeClr val="accent1"/>
          </a:solidFill>
          <a:ln w="12700" cap="flat">
            <a:solidFill>
              <a:srgbClr val="FFFFFF"/>
            </a:solidFill>
            <a:miter lim="400000"/>
          </a:ln>
          <a:effectLst/>
        </p:spPr>
        <p:txBody>
          <a:bodyPr wrap="square" lIns="0" tIns="0" rIns="0" bIns="0" numCol="1" anchor="t">
            <a:noAutofit/>
          </a:bodyPr>
          <a:lstStyle/>
          <a:p>
            <a:endParaRPr lang="zh-CN" altLang="en-US">
              <a:ea typeface="Calibri" panose="020F0502020204030204" pitchFamily="34" charset="0"/>
              <a:cs typeface="Calibri" panose="020F0502020204030204" pitchFamily="34" charset="0"/>
            </a:endParaRPr>
          </a:p>
        </p:txBody>
      </p:sp>
      <p:sp>
        <p:nvSpPr>
          <p:cNvPr id="51" name="KSO_Shape"/>
          <p:cNvSpPr/>
          <p:nvPr/>
        </p:nvSpPr>
        <p:spPr bwMode="auto">
          <a:xfrm>
            <a:off x="8019516" y="2135476"/>
            <a:ext cx="289176" cy="321496"/>
          </a:xfrm>
          <a:custGeom>
            <a:avLst/>
            <a:gdLst>
              <a:gd name="T0" fmla="*/ 1511663 w 2946"/>
              <a:gd name="T1" fmla="*/ 216114 h 3274"/>
              <a:gd name="T2" fmla="*/ 1558387 w 2946"/>
              <a:gd name="T3" fmla="*/ 72038 h 3274"/>
              <a:gd name="T4" fmla="*/ 1619403 w 2946"/>
              <a:gd name="T5" fmla="*/ 168822 h 3274"/>
              <a:gd name="T6" fmla="*/ 141821 w 2946"/>
              <a:gd name="T7" fmla="*/ 72038 h 3274"/>
              <a:gd name="T8" fmla="*/ 647541 w 2946"/>
              <a:gd name="T9" fmla="*/ 0 h 3274"/>
              <a:gd name="T10" fmla="*/ 974060 w 2946"/>
              <a:gd name="T11" fmla="*/ 72038 h 3274"/>
              <a:gd name="T12" fmla="*/ 1477582 w 2946"/>
              <a:gd name="T13" fmla="*/ 216114 h 3274"/>
              <a:gd name="T14" fmla="*/ 141821 w 2946"/>
              <a:gd name="T15" fmla="*/ 72038 h 3274"/>
              <a:gd name="T16" fmla="*/ 0 w 2946"/>
              <a:gd name="T17" fmla="*/ 112731 h 3274"/>
              <a:gd name="T18" fmla="*/ 107740 w 2946"/>
              <a:gd name="T19" fmla="*/ 72038 h 3274"/>
              <a:gd name="T20" fmla="*/ 51671 w 2946"/>
              <a:gd name="T21" fmla="*/ 216114 h 3274"/>
              <a:gd name="T22" fmla="*/ 1441851 w 2946"/>
              <a:gd name="T23" fmla="*/ 285952 h 3274"/>
              <a:gd name="T24" fmla="*/ 179750 w 2946"/>
              <a:gd name="T25" fmla="*/ 1298331 h 3274"/>
              <a:gd name="T26" fmla="*/ 1441851 w 2946"/>
              <a:gd name="T27" fmla="*/ 285952 h 3274"/>
              <a:gd name="T28" fmla="*/ 1190091 w 2946"/>
              <a:gd name="T29" fmla="*/ 1118512 h 3274"/>
              <a:gd name="T30" fmla="*/ 937781 w 2946"/>
              <a:gd name="T31" fmla="*/ 1046474 h 3274"/>
              <a:gd name="T32" fmla="*/ 937781 w 2946"/>
              <a:gd name="T33" fmla="*/ 974436 h 3274"/>
              <a:gd name="T34" fmla="*/ 1334111 w 2946"/>
              <a:gd name="T35" fmla="*/ 900199 h 3274"/>
              <a:gd name="T36" fmla="*/ 937781 w 2946"/>
              <a:gd name="T37" fmla="*/ 974436 h 3274"/>
              <a:gd name="T38" fmla="*/ 1334111 w 2946"/>
              <a:gd name="T39" fmla="*/ 792417 h 3274"/>
              <a:gd name="T40" fmla="*/ 937781 w 2946"/>
              <a:gd name="T41" fmla="*/ 722578 h 3274"/>
              <a:gd name="T42" fmla="*/ 554093 w 2946"/>
              <a:gd name="T43" fmla="*/ 1181751 h 3274"/>
              <a:gd name="T44" fmla="*/ 507919 w 2946"/>
              <a:gd name="T45" fmla="*/ 972236 h 3274"/>
              <a:gd name="T46" fmla="*/ 301233 w 2946"/>
              <a:gd name="T47" fmla="*/ 928244 h 3274"/>
              <a:gd name="T48" fmla="*/ 863572 w 2946"/>
              <a:gd name="T49" fmla="*/ 900199 h 3274"/>
              <a:gd name="T50" fmla="*/ 575531 w 2946"/>
              <a:gd name="T51" fmla="*/ 900199 h 3274"/>
              <a:gd name="T52" fmla="*/ 287491 w 2946"/>
              <a:gd name="T53" fmla="*/ 506465 h 3274"/>
              <a:gd name="T54" fmla="*/ 863572 w 2946"/>
              <a:gd name="T55" fmla="*/ 393734 h 3274"/>
              <a:gd name="T56" fmla="*/ 287491 w 2946"/>
              <a:gd name="T57" fmla="*/ 506465 h 3274"/>
              <a:gd name="T58" fmla="*/ 109939 w 2946"/>
              <a:gd name="T59" fmla="*/ 1476502 h 3274"/>
              <a:gd name="T60" fmla="*/ 1551790 w 2946"/>
              <a:gd name="T61" fmla="*/ 1368170 h 3274"/>
              <a:gd name="T62" fmla="*/ 694815 w 2946"/>
              <a:gd name="T63" fmla="*/ 1519394 h 3274"/>
              <a:gd name="T64" fmla="*/ 357302 w 2946"/>
              <a:gd name="T65" fmla="*/ 1800397 h 3274"/>
              <a:gd name="T66" fmla="*/ 694815 w 2946"/>
              <a:gd name="T67" fmla="*/ 1519394 h 3274"/>
              <a:gd name="T68" fmla="*/ 1088397 w 2946"/>
              <a:gd name="T69" fmla="*/ 1800397 h 3274"/>
              <a:gd name="T70" fmla="*/ 1088397 w 2946"/>
              <a:gd name="T71" fmla="*/ 1519394 h 32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46" h="3274">
                <a:moveTo>
                  <a:pt x="2831" y="393"/>
                </a:moveTo>
                <a:cubicBezTo>
                  <a:pt x="2750" y="393"/>
                  <a:pt x="2750" y="393"/>
                  <a:pt x="2750" y="393"/>
                </a:cubicBezTo>
                <a:cubicBezTo>
                  <a:pt x="2754" y="131"/>
                  <a:pt x="2754" y="131"/>
                  <a:pt x="2754" y="131"/>
                </a:cubicBezTo>
                <a:cubicBezTo>
                  <a:pt x="2835" y="131"/>
                  <a:pt x="2835" y="131"/>
                  <a:pt x="2835" y="131"/>
                </a:cubicBezTo>
                <a:cubicBezTo>
                  <a:pt x="2946" y="205"/>
                  <a:pt x="2946" y="205"/>
                  <a:pt x="2946" y="205"/>
                </a:cubicBezTo>
                <a:cubicBezTo>
                  <a:pt x="2946" y="307"/>
                  <a:pt x="2946" y="307"/>
                  <a:pt x="2946" y="307"/>
                </a:cubicBezTo>
                <a:lnTo>
                  <a:pt x="2831" y="393"/>
                </a:lnTo>
                <a:close/>
                <a:moveTo>
                  <a:pt x="258" y="131"/>
                </a:moveTo>
                <a:cubicBezTo>
                  <a:pt x="1178" y="131"/>
                  <a:pt x="1178" y="131"/>
                  <a:pt x="1178" y="131"/>
                </a:cubicBezTo>
                <a:cubicBezTo>
                  <a:pt x="1178" y="0"/>
                  <a:pt x="1178" y="0"/>
                  <a:pt x="1178" y="0"/>
                </a:cubicBezTo>
                <a:cubicBezTo>
                  <a:pt x="1772" y="0"/>
                  <a:pt x="1772" y="0"/>
                  <a:pt x="1772" y="0"/>
                </a:cubicBezTo>
                <a:cubicBezTo>
                  <a:pt x="1772" y="131"/>
                  <a:pt x="1772" y="131"/>
                  <a:pt x="1772" y="131"/>
                </a:cubicBezTo>
                <a:cubicBezTo>
                  <a:pt x="2688" y="131"/>
                  <a:pt x="2688" y="131"/>
                  <a:pt x="2688" y="131"/>
                </a:cubicBezTo>
                <a:cubicBezTo>
                  <a:pt x="2688" y="393"/>
                  <a:pt x="2688" y="393"/>
                  <a:pt x="2688" y="393"/>
                </a:cubicBezTo>
                <a:cubicBezTo>
                  <a:pt x="258" y="393"/>
                  <a:pt x="258" y="393"/>
                  <a:pt x="258" y="393"/>
                </a:cubicBezTo>
                <a:lnTo>
                  <a:pt x="258" y="131"/>
                </a:lnTo>
                <a:close/>
                <a:moveTo>
                  <a:pt x="0" y="307"/>
                </a:moveTo>
                <a:cubicBezTo>
                  <a:pt x="0" y="205"/>
                  <a:pt x="0" y="205"/>
                  <a:pt x="0" y="205"/>
                </a:cubicBezTo>
                <a:cubicBezTo>
                  <a:pt x="94" y="131"/>
                  <a:pt x="94" y="131"/>
                  <a:pt x="94" y="131"/>
                </a:cubicBezTo>
                <a:cubicBezTo>
                  <a:pt x="196" y="131"/>
                  <a:pt x="196" y="131"/>
                  <a:pt x="196" y="131"/>
                </a:cubicBezTo>
                <a:cubicBezTo>
                  <a:pt x="196" y="393"/>
                  <a:pt x="196" y="393"/>
                  <a:pt x="196" y="393"/>
                </a:cubicBezTo>
                <a:cubicBezTo>
                  <a:pt x="94" y="393"/>
                  <a:pt x="94" y="393"/>
                  <a:pt x="94" y="393"/>
                </a:cubicBezTo>
                <a:lnTo>
                  <a:pt x="0" y="307"/>
                </a:lnTo>
                <a:close/>
                <a:moveTo>
                  <a:pt x="2623" y="520"/>
                </a:moveTo>
                <a:cubicBezTo>
                  <a:pt x="2623" y="2361"/>
                  <a:pt x="2623" y="2361"/>
                  <a:pt x="2623" y="2361"/>
                </a:cubicBezTo>
                <a:cubicBezTo>
                  <a:pt x="327" y="2361"/>
                  <a:pt x="327" y="2361"/>
                  <a:pt x="327" y="2361"/>
                </a:cubicBezTo>
                <a:cubicBezTo>
                  <a:pt x="327" y="520"/>
                  <a:pt x="327" y="520"/>
                  <a:pt x="327" y="520"/>
                </a:cubicBezTo>
                <a:lnTo>
                  <a:pt x="2623" y="520"/>
                </a:lnTo>
                <a:close/>
                <a:moveTo>
                  <a:pt x="1706" y="2034"/>
                </a:moveTo>
                <a:cubicBezTo>
                  <a:pt x="2165" y="2034"/>
                  <a:pt x="2165" y="2034"/>
                  <a:pt x="2165" y="2034"/>
                </a:cubicBezTo>
                <a:cubicBezTo>
                  <a:pt x="2165" y="1903"/>
                  <a:pt x="2165" y="1903"/>
                  <a:pt x="2165" y="1903"/>
                </a:cubicBezTo>
                <a:cubicBezTo>
                  <a:pt x="1706" y="1903"/>
                  <a:pt x="1706" y="1903"/>
                  <a:pt x="1706" y="1903"/>
                </a:cubicBezTo>
                <a:lnTo>
                  <a:pt x="1706" y="2034"/>
                </a:lnTo>
                <a:close/>
                <a:moveTo>
                  <a:pt x="1706" y="1772"/>
                </a:moveTo>
                <a:cubicBezTo>
                  <a:pt x="2427" y="1772"/>
                  <a:pt x="2427" y="1772"/>
                  <a:pt x="2427" y="1772"/>
                </a:cubicBezTo>
                <a:cubicBezTo>
                  <a:pt x="2427" y="1637"/>
                  <a:pt x="2427" y="1637"/>
                  <a:pt x="2427" y="1637"/>
                </a:cubicBezTo>
                <a:cubicBezTo>
                  <a:pt x="1706" y="1637"/>
                  <a:pt x="1706" y="1637"/>
                  <a:pt x="1706" y="1637"/>
                </a:cubicBezTo>
                <a:lnTo>
                  <a:pt x="1706" y="1772"/>
                </a:lnTo>
                <a:close/>
                <a:moveTo>
                  <a:pt x="1706" y="1441"/>
                </a:moveTo>
                <a:cubicBezTo>
                  <a:pt x="2427" y="1441"/>
                  <a:pt x="2427" y="1441"/>
                  <a:pt x="2427" y="1441"/>
                </a:cubicBezTo>
                <a:cubicBezTo>
                  <a:pt x="2427" y="1314"/>
                  <a:pt x="2427" y="1314"/>
                  <a:pt x="2427" y="1314"/>
                </a:cubicBezTo>
                <a:cubicBezTo>
                  <a:pt x="1706" y="1314"/>
                  <a:pt x="1706" y="1314"/>
                  <a:pt x="1706" y="1314"/>
                </a:cubicBezTo>
                <a:lnTo>
                  <a:pt x="1706" y="1441"/>
                </a:lnTo>
                <a:close/>
                <a:moveTo>
                  <a:pt x="1008" y="2149"/>
                </a:moveTo>
                <a:cubicBezTo>
                  <a:pt x="1245" y="2149"/>
                  <a:pt x="1440" y="1998"/>
                  <a:pt x="1466" y="1768"/>
                </a:cubicBezTo>
                <a:cubicBezTo>
                  <a:pt x="924" y="1768"/>
                  <a:pt x="924" y="1768"/>
                  <a:pt x="924" y="1768"/>
                </a:cubicBezTo>
                <a:cubicBezTo>
                  <a:pt x="924" y="1231"/>
                  <a:pt x="924" y="1231"/>
                  <a:pt x="924" y="1231"/>
                </a:cubicBezTo>
                <a:cubicBezTo>
                  <a:pt x="694" y="1256"/>
                  <a:pt x="548" y="1451"/>
                  <a:pt x="548" y="1688"/>
                </a:cubicBezTo>
                <a:cubicBezTo>
                  <a:pt x="548" y="1943"/>
                  <a:pt x="754" y="2149"/>
                  <a:pt x="1008" y="2149"/>
                </a:cubicBezTo>
                <a:close/>
                <a:moveTo>
                  <a:pt x="1571" y="1637"/>
                </a:moveTo>
                <a:cubicBezTo>
                  <a:pt x="1571" y="1637"/>
                  <a:pt x="1559" y="1126"/>
                  <a:pt x="1047" y="1126"/>
                </a:cubicBezTo>
                <a:cubicBezTo>
                  <a:pt x="1047" y="1637"/>
                  <a:pt x="1047" y="1637"/>
                  <a:pt x="1047" y="1637"/>
                </a:cubicBezTo>
                <a:lnTo>
                  <a:pt x="1571" y="1637"/>
                </a:lnTo>
                <a:close/>
                <a:moveTo>
                  <a:pt x="523" y="921"/>
                </a:moveTo>
                <a:cubicBezTo>
                  <a:pt x="1571" y="921"/>
                  <a:pt x="1571" y="921"/>
                  <a:pt x="1571" y="921"/>
                </a:cubicBezTo>
                <a:cubicBezTo>
                  <a:pt x="1571" y="716"/>
                  <a:pt x="1571" y="716"/>
                  <a:pt x="1571" y="716"/>
                </a:cubicBezTo>
                <a:cubicBezTo>
                  <a:pt x="523" y="716"/>
                  <a:pt x="523" y="716"/>
                  <a:pt x="523" y="716"/>
                </a:cubicBezTo>
                <a:lnTo>
                  <a:pt x="523" y="921"/>
                </a:lnTo>
                <a:close/>
                <a:moveTo>
                  <a:pt x="2823" y="2685"/>
                </a:moveTo>
                <a:cubicBezTo>
                  <a:pt x="200" y="2685"/>
                  <a:pt x="200" y="2685"/>
                  <a:pt x="200" y="2685"/>
                </a:cubicBezTo>
                <a:cubicBezTo>
                  <a:pt x="200" y="2488"/>
                  <a:pt x="200" y="2488"/>
                  <a:pt x="200" y="2488"/>
                </a:cubicBezTo>
                <a:cubicBezTo>
                  <a:pt x="2823" y="2488"/>
                  <a:pt x="2823" y="2488"/>
                  <a:pt x="2823" y="2488"/>
                </a:cubicBezTo>
                <a:lnTo>
                  <a:pt x="2823" y="2685"/>
                </a:lnTo>
                <a:close/>
                <a:moveTo>
                  <a:pt x="1264" y="2763"/>
                </a:moveTo>
                <a:cubicBezTo>
                  <a:pt x="957" y="3274"/>
                  <a:pt x="957" y="3274"/>
                  <a:pt x="957" y="3274"/>
                </a:cubicBezTo>
                <a:cubicBezTo>
                  <a:pt x="650" y="3274"/>
                  <a:pt x="650" y="3274"/>
                  <a:pt x="650" y="3274"/>
                </a:cubicBezTo>
                <a:cubicBezTo>
                  <a:pt x="957" y="2763"/>
                  <a:pt x="957" y="2763"/>
                  <a:pt x="957" y="2763"/>
                </a:cubicBezTo>
                <a:lnTo>
                  <a:pt x="1264" y="2763"/>
                </a:lnTo>
                <a:close/>
                <a:moveTo>
                  <a:pt x="2287" y="3274"/>
                </a:moveTo>
                <a:cubicBezTo>
                  <a:pt x="1980" y="3274"/>
                  <a:pt x="1980" y="3274"/>
                  <a:pt x="1980" y="3274"/>
                </a:cubicBezTo>
                <a:cubicBezTo>
                  <a:pt x="1673" y="2763"/>
                  <a:pt x="1673" y="2763"/>
                  <a:pt x="1673" y="2763"/>
                </a:cubicBezTo>
                <a:cubicBezTo>
                  <a:pt x="1980" y="2763"/>
                  <a:pt x="1980" y="2763"/>
                  <a:pt x="1980" y="2763"/>
                </a:cubicBezTo>
                <a:lnTo>
                  <a:pt x="2287" y="3274"/>
                </a:lnTo>
                <a:close/>
              </a:path>
            </a:pathLst>
          </a:custGeom>
          <a:solidFill>
            <a:schemeClr val="accent1"/>
          </a:solidFill>
          <a:ln w="12700" cap="flat">
            <a:solidFill>
              <a:srgbClr val="FFFFFF"/>
            </a:solidFill>
            <a:miter lim="400000"/>
          </a:ln>
          <a:effectLst/>
        </p:spPr>
        <p:txBody>
          <a:bodyPr wrap="square" lIns="0" tIns="0" rIns="0" bIns="0" numCol="1" anchor="t">
            <a:noAutofit/>
          </a:bodyPr>
          <a:lstStyle/>
          <a:p>
            <a:endParaRPr lang="zh-CN" altLang="en-US">
              <a:ea typeface="Calibri" panose="020F0502020204030204" pitchFamily="34" charset="0"/>
              <a:cs typeface="Calibri" panose="020F0502020204030204" pitchFamily="34" charset="0"/>
            </a:endParaRPr>
          </a:p>
        </p:txBody>
      </p:sp>
      <p:sp>
        <p:nvSpPr>
          <p:cNvPr id="52" name="文本框 51"/>
          <p:cNvSpPr txBox="1"/>
          <p:nvPr/>
        </p:nvSpPr>
        <p:spPr>
          <a:xfrm>
            <a:off x="498545" y="5114604"/>
            <a:ext cx="2132003" cy="830997"/>
          </a:xfrm>
          <a:prstGeom prst="rect">
            <a:avLst/>
          </a:prstGeom>
          <a:noFill/>
        </p:spPr>
        <p:txBody>
          <a:bodyPr wrap="square" rtlCol="0">
            <a:spAutoFit/>
          </a:bodyPr>
          <a:lstStyle/>
          <a:p>
            <a:pPr algn="ctr"/>
            <a:r>
              <a:rPr lang="en-US" altLang="zh-CN" sz="4800" b="1" dirty="0">
                <a:ea typeface="Calibri" panose="020F0502020204030204" pitchFamily="34" charset="0"/>
                <a:cs typeface="Calibri" panose="020F0502020204030204" pitchFamily="34" charset="0"/>
              </a:rPr>
              <a:t>72%</a:t>
            </a:r>
            <a:endParaRPr lang="zh-CN" altLang="en-US" sz="4800" b="1" dirty="0">
              <a:ea typeface="Calibri" panose="020F0502020204030204" pitchFamily="34" charset="0"/>
              <a:cs typeface="Calibri" panose="020F0502020204030204" pitchFamily="34" charset="0"/>
            </a:endParaRPr>
          </a:p>
        </p:txBody>
      </p:sp>
      <p:sp>
        <p:nvSpPr>
          <p:cNvPr id="53" name="文本框 52"/>
          <p:cNvSpPr txBox="1"/>
          <p:nvPr/>
        </p:nvSpPr>
        <p:spPr>
          <a:xfrm>
            <a:off x="3798324" y="5114604"/>
            <a:ext cx="2132003" cy="830997"/>
          </a:xfrm>
          <a:prstGeom prst="rect">
            <a:avLst/>
          </a:prstGeom>
          <a:noFill/>
        </p:spPr>
        <p:txBody>
          <a:bodyPr wrap="square" rtlCol="0">
            <a:spAutoFit/>
          </a:bodyPr>
          <a:lstStyle/>
          <a:p>
            <a:pPr algn="ctr"/>
            <a:r>
              <a:rPr lang="en-US" altLang="zh-CN" sz="4800" b="1" dirty="0">
                <a:ea typeface="Calibri" panose="020F0502020204030204" pitchFamily="34" charset="0"/>
                <a:cs typeface="Calibri" panose="020F0502020204030204" pitchFamily="34" charset="0"/>
              </a:rPr>
              <a:t>59%</a:t>
            </a:r>
            <a:endParaRPr lang="zh-CN" altLang="en-US" sz="4800" b="1" dirty="0">
              <a:ea typeface="Calibri" panose="020F0502020204030204" pitchFamily="34" charset="0"/>
              <a:cs typeface="Calibri" panose="020F0502020204030204" pitchFamily="34" charset="0"/>
            </a:endParaRPr>
          </a:p>
        </p:txBody>
      </p:sp>
      <p:sp>
        <p:nvSpPr>
          <p:cNvPr id="54" name="文本框 53"/>
          <p:cNvSpPr txBox="1"/>
          <p:nvPr/>
        </p:nvSpPr>
        <p:spPr>
          <a:xfrm>
            <a:off x="7098103" y="5114604"/>
            <a:ext cx="2132003" cy="830997"/>
          </a:xfrm>
          <a:prstGeom prst="rect">
            <a:avLst/>
          </a:prstGeom>
          <a:noFill/>
        </p:spPr>
        <p:txBody>
          <a:bodyPr wrap="square" rtlCol="0">
            <a:spAutoFit/>
          </a:bodyPr>
          <a:lstStyle/>
          <a:p>
            <a:pPr algn="ctr"/>
            <a:r>
              <a:rPr lang="en-US" altLang="zh-CN" sz="4800" b="1" dirty="0">
                <a:ea typeface="Calibri" panose="020F0502020204030204" pitchFamily="34" charset="0"/>
                <a:cs typeface="Calibri" panose="020F0502020204030204" pitchFamily="34" charset="0"/>
              </a:rPr>
              <a:t>93%</a:t>
            </a:r>
            <a:endParaRPr lang="zh-CN" altLang="en-US" sz="4800" b="1" dirty="0">
              <a:ea typeface="Calibri" panose="020F0502020204030204" pitchFamily="34" charset="0"/>
              <a:cs typeface="Calibri" panose="020F0502020204030204" pitchFamily="34" charset="0"/>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3"/>
          <p:cNvSpPr>
            <a:spLocks noGrp="1"/>
          </p:cNvSpPr>
          <p:nvPr>
            <p:ph type="title"/>
          </p:nvPr>
        </p:nvSpPr>
        <p:spPr/>
        <p:txBody>
          <a:bodyPr/>
          <a:lstStyle/>
          <a:p>
            <a:pPr eaLnBrk="1" hangingPunct="1"/>
            <a:r>
              <a:rPr lang="zh-CN" altLang="en-US" dirty="0"/>
              <a:t>Enter title
</a:t>
            </a:r>
            <a:endParaRPr lang="en-US" altLang="zh-CN" dirty="0"/>
          </a:p>
        </p:txBody>
      </p:sp>
      <p:sp>
        <p:nvSpPr>
          <p:cNvPr id="14339" name="Freeform 5"/>
          <p:cNvSpPr/>
          <p:nvPr/>
        </p:nvSpPr>
        <p:spPr bwMode="auto">
          <a:xfrm>
            <a:off x="6540506" y="2295664"/>
            <a:ext cx="1510029" cy="1510029"/>
          </a:xfrm>
          <a:prstGeom prst="ellipse">
            <a:avLst/>
          </a:prstGeom>
          <a:solidFill>
            <a:schemeClr val="accent1"/>
          </a:solidFill>
          <a:ln w="28575" cap="flat" cmpd="sng" algn="ctr">
            <a:noFill/>
            <a:prstDash val="solid"/>
          </a:ln>
          <a:effectLst>
            <a:outerShdw blurRad="317500" dist="165100" dir="2700000" algn="tl" rotWithShape="0">
              <a:prstClr val="black">
                <a:alpha val="40000"/>
              </a:prstClr>
            </a:outerShdw>
          </a:effectLst>
        </p:spPr>
        <p:txBody>
          <a:bodyPr anchor="ctr"/>
          <a:lstStyle/>
          <a:p>
            <a:pPr algn="ctr"/>
            <a:endParaRPr lang="zh-CN" altLang="en-US" kern="0">
              <a:ea typeface="Calibri" panose="020F0502020204030204" pitchFamily="34" charset="0"/>
              <a:cs typeface="Calibri" panose="020F0502020204030204" pitchFamily="34" charset="0"/>
            </a:endParaRPr>
          </a:p>
        </p:txBody>
      </p:sp>
      <p:sp>
        <p:nvSpPr>
          <p:cNvPr id="14342" name="Freeform 8"/>
          <p:cNvSpPr/>
          <p:nvPr/>
        </p:nvSpPr>
        <p:spPr bwMode="auto">
          <a:xfrm>
            <a:off x="4141466" y="2294831"/>
            <a:ext cx="1510029" cy="1510029"/>
          </a:xfrm>
          <a:prstGeom prst="ellipse">
            <a:avLst/>
          </a:prstGeom>
          <a:solidFill>
            <a:schemeClr val="accent1"/>
          </a:solidFill>
          <a:ln w="28575" cap="flat" cmpd="sng" algn="ctr">
            <a:noFill/>
            <a:prstDash val="solid"/>
          </a:ln>
          <a:effectLst>
            <a:outerShdw blurRad="317500" dist="165100" dir="2700000" algn="tl" rotWithShape="0">
              <a:prstClr val="black">
                <a:alpha val="40000"/>
              </a:prstClr>
            </a:outerShdw>
          </a:effectLst>
        </p:spPr>
        <p:txBody>
          <a:bodyPr anchor="ctr"/>
          <a:lstStyle/>
          <a:p>
            <a:pPr algn="ctr"/>
            <a:endParaRPr lang="zh-CN" altLang="en-US" kern="0">
              <a:ea typeface="Calibri" panose="020F0502020204030204" pitchFamily="34" charset="0"/>
              <a:cs typeface="Calibri" panose="020F0502020204030204" pitchFamily="34" charset="0"/>
            </a:endParaRPr>
          </a:p>
        </p:txBody>
      </p:sp>
      <p:sp>
        <p:nvSpPr>
          <p:cNvPr id="14" name="Freeform 5"/>
          <p:cNvSpPr/>
          <p:nvPr/>
        </p:nvSpPr>
        <p:spPr bwMode="auto">
          <a:xfrm>
            <a:off x="6540506" y="3997875"/>
            <a:ext cx="1510029" cy="1510029"/>
          </a:xfrm>
          <a:prstGeom prst="ellipse">
            <a:avLst/>
          </a:prstGeom>
          <a:solidFill>
            <a:schemeClr val="accent1"/>
          </a:solidFill>
          <a:ln w="28575" cap="flat" cmpd="sng" algn="ctr">
            <a:noFill/>
            <a:prstDash val="solid"/>
          </a:ln>
          <a:effectLst>
            <a:outerShdw blurRad="317500" dist="165100" dir="2700000" algn="tl" rotWithShape="0">
              <a:prstClr val="black">
                <a:alpha val="40000"/>
              </a:prstClr>
            </a:outerShdw>
          </a:effectLst>
        </p:spPr>
        <p:txBody>
          <a:bodyPr anchor="ctr"/>
          <a:lstStyle/>
          <a:p>
            <a:pPr algn="ctr"/>
            <a:endParaRPr lang="zh-CN" altLang="en-US" kern="0">
              <a:ea typeface="Calibri" panose="020F0502020204030204" pitchFamily="34" charset="0"/>
              <a:cs typeface="Calibri" panose="020F0502020204030204" pitchFamily="34" charset="0"/>
            </a:endParaRPr>
          </a:p>
        </p:txBody>
      </p:sp>
      <p:sp>
        <p:nvSpPr>
          <p:cNvPr id="15" name="Freeform 8"/>
          <p:cNvSpPr/>
          <p:nvPr/>
        </p:nvSpPr>
        <p:spPr bwMode="auto">
          <a:xfrm>
            <a:off x="4141466" y="3997042"/>
            <a:ext cx="1510029" cy="1510029"/>
          </a:xfrm>
          <a:prstGeom prst="ellipse">
            <a:avLst/>
          </a:prstGeom>
          <a:solidFill>
            <a:schemeClr val="accent1"/>
          </a:solidFill>
          <a:ln w="28575" cap="flat" cmpd="sng" algn="ctr">
            <a:noFill/>
            <a:prstDash val="solid"/>
          </a:ln>
          <a:effectLst>
            <a:outerShdw blurRad="317500" dist="165100" dir="2700000" algn="tl" rotWithShape="0">
              <a:prstClr val="black">
                <a:alpha val="40000"/>
              </a:prstClr>
            </a:outerShdw>
          </a:effectLst>
        </p:spPr>
        <p:txBody>
          <a:bodyPr anchor="ctr"/>
          <a:lstStyle/>
          <a:p>
            <a:pPr algn="ctr"/>
            <a:endParaRPr lang="zh-CN" altLang="en-US" kern="0">
              <a:ea typeface="Calibri" panose="020F0502020204030204" pitchFamily="34" charset="0"/>
              <a:cs typeface="Calibri" panose="020F0502020204030204" pitchFamily="34" charset="0"/>
            </a:endParaRPr>
          </a:p>
        </p:txBody>
      </p:sp>
      <p:sp>
        <p:nvSpPr>
          <p:cNvPr id="16" name="KSO_Shape"/>
          <p:cNvSpPr/>
          <p:nvPr/>
        </p:nvSpPr>
        <p:spPr bwMode="auto">
          <a:xfrm>
            <a:off x="4370905" y="4329064"/>
            <a:ext cx="972264" cy="989720"/>
          </a:xfrm>
          <a:custGeom>
            <a:avLst/>
            <a:gdLst>
              <a:gd name="T0" fmla="*/ 1230708 w 3970"/>
              <a:gd name="T1" fmla="*/ 915562 h 4043"/>
              <a:gd name="T2" fmla="*/ 745546 w 3970"/>
              <a:gd name="T3" fmla="*/ 1273147 h 4043"/>
              <a:gd name="T4" fmla="*/ 1036643 w 3970"/>
              <a:gd name="T5" fmla="*/ 769945 h 4043"/>
              <a:gd name="T6" fmla="*/ 1163942 w 3970"/>
              <a:gd name="T7" fmla="*/ 484945 h 4043"/>
              <a:gd name="T8" fmla="*/ 709493 w 3970"/>
              <a:gd name="T9" fmla="*/ 218203 h 4043"/>
              <a:gd name="T10" fmla="*/ 515428 w 3970"/>
              <a:gd name="T11" fmla="*/ 1309663 h 4043"/>
              <a:gd name="T12" fmla="*/ 1473289 w 3970"/>
              <a:gd name="T13" fmla="*/ 739663 h 4043"/>
              <a:gd name="T14" fmla="*/ 1230708 w 3970"/>
              <a:gd name="T15" fmla="*/ 915562 h 4043"/>
              <a:gd name="T16" fmla="*/ 933825 w 3970"/>
              <a:gd name="T17" fmla="*/ 297023 h 4043"/>
              <a:gd name="T18" fmla="*/ 1047326 w 3970"/>
              <a:gd name="T19" fmla="*/ 410578 h 4043"/>
              <a:gd name="T20" fmla="*/ 933825 w 3970"/>
              <a:gd name="T21" fmla="*/ 524578 h 4043"/>
              <a:gd name="T22" fmla="*/ 819878 w 3970"/>
              <a:gd name="T23" fmla="*/ 410578 h 4043"/>
              <a:gd name="T24" fmla="*/ 933825 w 3970"/>
              <a:gd name="T25" fmla="*/ 297023 h 4043"/>
              <a:gd name="T26" fmla="*/ 569731 w 3970"/>
              <a:gd name="T27" fmla="*/ 1070085 h 4043"/>
              <a:gd name="T28" fmla="*/ 456230 w 3970"/>
              <a:gd name="T29" fmla="*/ 956530 h 4043"/>
              <a:gd name="T30" fmla="*/ 569731 w 3970"/>
              <a:gd name="T31" fmla="*/ 842976 h 4043"/>
              <a:gd name="T32" fmla="*/ 683677 w 3970"/>
              <a:gd name="T33" fmla="*/ 956530 h 4043"/>
              <a:gd name="T34" fmla="*/ 569731 w 3970"/>
              <a:gd name="T35" fmla="*/ 1070085 h 4043"/>
              <a:gd name="T36" fmla="*/ 660977 w 3970"/>
              <a:gd name="T37" fmla="*/ 736546 h 4043"/>
              <a:gd name="T38" fmla="*/ 547031 w 3970"/>
              <a:gd name="T39" fmla="*/ 622992 h 4043"/>
              <a:gd name="T40" fmla="*/ 660977 w 3970"/>
              <a:gd name="T41" fmla="*/ 509437 h 4043"/>
              <a:gd name="T42" fmla="*/ 774478 w 3970"/>
              <a:gd name="T43" fmla="*/ 622992 h 4043"/>
              <a:gd name="T44" fmla="*/ 660977 w 3970"/>
              <a:gd name="T45" fmla="*/ 736546 h 4043"/>
              <a:gd name="T46" fmla="*/ 1095397 w 3970"/>
              <a:gd name="T47" fmla="*/ 777070 h 4043"/>
              <a:gd name="T48" fmla="*/ 1095842 w 3970"/>
              <a:gd name="T49" fmla="*/ 774398 h 4043"/>
              <a:gd name="T50" fmla="*/ 1095397 w 3970"/>
              <a:gd name="T51" fmla="*/ 777070 h 4043"/>
              <a:gd name="T52" fmla="*/ 1211568 w 3970"/>
              <a:gd name="T53" fmla="*/ 858117 h 4043"/>
              <a:gd name="T54" fmla="*/ 1767056 w 3970"/>
              <a:gd name="T55" fmla="*/ 105094 h 4043"/>
              <a:gd name="T56" fmla="*/ 1731893 w 3970"/>
              <a:gd name="T57" fmla="*/ 74812 h 4043"/>
              <a:gd name="T58" fmla="*/ 1095842 w 3970"/>
              <a:gd name="T59" fmla="*/ 774398 h 4043"/>
              <a:gd name="T60" fmla="*/ 1211568 w 3970"/>
              <a:gd name="T61" fmla="*/ 858117 h 4043"/>
              <a:gd name="T62" fmla="*/ 918246 w 3970"/>
              <a:gd name="T63" fmla="*/ 867913 h 4043"/>
              <a:gd name="T64" fmla="*/ 812312 w 3970"/>
              <a:gd name="T65" fmla="*/ 1201452 h 4043"/>
              <a:gd name="T66" fmla="*/ 1125664 w 3970"/>
              <a:gd name="T67" fmla="*/ 1024663 h 4043"/>
              <a:gd name="T68" fmla="*/ 918246 w 3970"/>
              <a:gd name="T69" fmla="*/ 867913 h 40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970" h="4043">
                <a:moveTo>
                  <a:pt x="2765" y="2056"/>
                </a:moveTo>
                <a:cubicBezTo>
                  <a:pt x="2833" y="2655"/>
                  <a:pt x="1948" y="2832"/>
                  <a:pt x="1675" y="2859"/>
                </a:cubicBezTo>
                <a:cubicBezTo>
                  <a:pt x="1716" y="2437"/>
                  <a:pt x="1662" y="1729"/>
                  <a:pt x="2329" y="1729"/>
                </a:cubicBezTo>
                <a:cubicBezTo>
                  <a:pt x="2261" y="1688"/>
                  <a:pt x="2438" y="1293"/>
                  <a:pt x="2615" y="1089"/>
                </a:cubicBezTo>
                <a:cubicBezTo>
                  <a:pt x="2847" y="0"/>
                  <a:pt x="1975" y="340"/>
                  <a:pt x="1594" y="490"/>
                </a:cubicBezTo>
                <a:cubicBezTo>
                  <a:pt x="0" y="1661"/>
                  <a:pt x="1103" y="2873"/>
                  <a:pt x="1158" y="2941"/>
                </a:cubicBezTo>
                <a:cubicBezTo>
                  <a:pt x="2343" y="4043"/>
                  <a:pt x="3687" y="2235"/>
                  <a:pt x="3310" y="1661"/>
                </a:cubicBezTo>
                <a:cubicBezTo>
                  <a:pt x="3268" y="1686"/>
                  <a:pt x="2928" y="2042"/>
                  <a:pt x="2765" y="2056"/>
                </a:cubicBezTo>
                <a:close/>
                <a:moveTo>
                  <a:pt x="2098" y="667"/>
                </a:moveTo>
                <a:cubicBezTo>
                  <a:pt x="2239" y="667"/>
                  <a:pt x="2353" y="781"/>
                  <a:pt x="2353" y="922"/>
                </a:cubicBezTo>
                <a:cubicBezTo>
                  <a:pt x="2353" y="1063"/>
                  <a:pt x="2239" y="1178"/>
                  <a:pt x="2098" y="1178"/>
                </a:cubicBezTo>
                <a:cubicBezTo>
                  <a:pt x="1956" y="1178"/>
                  <a:pt x="1842" y="1063"/>
                  <a:pt x="1842" y="922"/>
                </a:cubicBezTo>
                <a:cubicBezTo>
                  <a:pt x="1842" y="781"/>
                  <a:pt x="1956" y="667"/>
                  <a:pt x="2098" y="667"/>
                </a:cubicBezTo>
                <a:close/>
                <a:moveTo>
                  <a:pt x="1280" y="2403"/>
                </a:moveTo>
                <a:cubicBezTo>
                  <a:pt x="1139" y="2403"/>
                  <a:pt x="1025" y="2289"/>
                  <a:pt x="1025" y="2148"/>
                </a:cubicBezTo>
                <a:cubicBezTo>
                  <a:pt x="1025" y="2007"/>
                  <a:pt x="1139" y="1893"/>
                  <a:pt x="1280" y="1893"/>
                </a:cubicBezTo>
                <a:cubicBezTo>
                  <a:pt x="1422" y="1893"/>
                  <a:pt x="1536" y="2007"/>
                  <a:pt x="1536" y="2148"/>
                </a:cubicBezTo>
                <a:cubicBezTo>
                  <a:pt x="1536" y="2289"/>
                  <a:pt x="1422" y="2403"/>
                  <a:pt x="1280" y="2403"/>
                </a:cubicBezTo>
                <a:close/>
                <a:moveTo>
                  <a:pt x="1485" y="1654"/>
                </a:moveTo>
                <a:cubicBezTo>
                  <a:pt x="1344" y="1654"/>
                  <a:pt x="1229" y="1540"/>
                  <a:pt x="1229" y="1399"/>
                </a:cubicBezTo>
                <a:cubicBezTo>
                  <a:pt x="1229" y="1258"/>
                  <a:pt x="1344" y="1144"/>
                  <a:pt x="1485" y="1144"/>
                </a:cubicBezTo>
                <a:cubicBezTo>
                  <a:pt x="1626" y="1144"/>
                  <a:pt x="1740" y="1258"/>
                  <a:pt x="1740" y="1399"/>
                </a:cubicBezTo>
                <a:cubicBezTo>
                  <a:pt x="1740" y="1540"/>
                  <a:pt x="1626" y="1654"/>
                  <a:pt x="1485" y="1654"/>
                </a:cubicBezTo>
                <a:close/>
                <a:moveTo>
                  <a:pt x="2461" y="1745"/>
                </a:moveTo>
                <a:cubicBezTo>
                  <a:pt x="2461" y="1743"/>
                  <a:pt x="2462" y="1741"/>
                  <a:pt x="2462" y="1739"/>
                </a:cubicBezTo>
                <a:cubicBezTo>
                  <a:pt x="2447" y="1728"/>
                  <a:pt x="2443" y="1728"/>
                  <a:pt x="2461" y="1745"/>
                </a:cubicBezTo>
                <a:close/>
                <a:moveTo>
                  <a:pt x="2722" y="1927"/>
                </a:moveTo>
                <a:cubicBezTo>
                  <a:pt x="3107" y="1768"/>
                  <a:pt x="3970" y="236"/>
                  <a:pt x="3970" y="236"/>
                </a:cubicBezTo>
                <a:cubicBezTo>
                  <a:pt x="3891" y="168"/>
                  <a:pt x="3891" y="168"/>
                  <a:pt x="3891" y="168"/>
                </a:cubicBezTo>
                <a:cubicBezTo>
                  <a:pt x="3891" y="168"/>
                  <a:pt x="2597" y="1292"/>
                  <a:pt x="2462" y="1739"/>
                </a:cubicBezTo>
                <a:cubicBezTo>
                  <a:pt x="2509" y="1771"/>
                  <a:pt x="2662" y="1893"/>
                  <a:pt x="2722" y="1927"/>
                </a:cubicBezTo>
                <a:close/>
                <a:moveTo>
                  <a:pt x="2063" y="1949"/>
                </a:moveTo>
                <a:cubicBezTo>
                  <a:pt x="1871" y="2097"/>
                  <a:pt x="1927" y="2539"/>
                  <a:pt x="1825" y="2698"/>
                </a:cubicBezTo>
                <a:cubicBezTo>
                  <a:pt x="2041" y="2539"/>
                  <a:pt x="2358" y="2585"/>
                  <a:pt x="2529" y="2301"/>
                </a:cubicBezTo>
                <a:cubicBezTo>
                  <a:pt x="2585" y="2142"/>
                  <a:pt x="2483" y="1745"/>
                  <a:pt x="2063" y="1949"/>
                </a:cubicBezTo>
                <a:close/>
              </a:path>
            </a:pathLst>
          </a:custGeom>
          <a:solidFill>
            <a:srgbClr val="FEFFFF"/>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endParaRPr lang="zh-CN" altLang="en-US">
              <a:ea typeface="Calibri" panose="020F0502020204030204" pitchFamily="34" charset="0"/>
              <a:cs typeface="Calibri" panose="020F0502020204030204" pitchFamily="34" charset="0"/>
            </a:endParaRPr>
          </a:p>
        </p:txBody>
      </p:sp>
      <p:sp>
        <p:nvSpPr>
          <p:cNvPr id="20" name="KSO_Shape"/>
          <p:cNvSpPr/>
          <p:nvPr/>
        </p:nvSpPr>
        <p:spPr bwMode="auto">
          <a:xfrm>
            <a:off x="4370905" y="2742530"/>
            <a:ext cx="972264" cy="758366"/>
          </a:xfrm>
          <a:custGeom>
            <a:avLst/>
            <a:gdLst/>
            <a:ahLst/>
            <a:cxnLst/>
            <a:rect l="0" t="0" r="r" b="b"/>
            <a:pathLst>
              <a:path w="1978026" h="1543050">
                <a:moveTo>
                  <a:pt x="617079" y="488950"/>
                </a:moveTo>
                <a:lnTo>
                  <a:pt x="622366" y="496097"/>
                </a:lnTo>
                <a:lnTo>
                  <a:pt x="627653" y="502980"/>
                </a:lnTo>
                <a:lnTo>
                  <a:pt x="633468" y="509598"/>
                </a:lnTo>
                <a:lnTo>
                  <a:pt x="639548" y="515422"/>
                </a:lnTo>
                <a:lnTo>
                  <a:pt x="646157" y="521246"/>
                </a:lnTo>
                <a:lnTo>
                  <a:pt x="653030" y="526540"/>
                </a:lnTo>
                <a:lnTo>
                  <a:pt x="660431" y="531569"/>
                </a:lnTo>
                <a:lnTo>
                  <a:pt x="667833" y="536070"/>
                </a:lnTo>
                <a:lnTo>
                  <a:pt x="675763" y="540040"/>
                </a:lnTo>
                <a:lnTo>
                  <a:pt x="683694" y="543482"/>
                </a:lnTo>
                <a:lnTo>
                  <a:pt x="691888" y="546394"/>
                </a:lnTo>
                <a:lnTo>
                  <a:pt x="700612" y="549041"/>
                </a:lnTo>
                <a:lnTo>
                  <a:pt x="709071" y="551158"/>
                </a:lnTo>
                <a:lnTo>
                  <a:pt x="718059" y="552482"/>
                </a:lnTo>
                <a:lnTo>
                  <a:pt x="727311" y="553541"/>
                </a:lnTo>
                <a:lnTo>
                  <a:pt x="736563" y="553806"/>
                </a:lnTo>
                <a:lnTo>
                  <a:pt x="745815" y="553541"/>
                </a:lnTo>
                <a:lnTo>
                  <a:pt x="755067" y="552482"/>
                </a:lnTo>
                <a:lnTo>
                  <a:pt x="764055" y="551158"/>
                </a:lnTo>
                <a:lnTo>
                  <a:pt x="772778" y="549041"/>
                </a:lnTo>
                <a:lnTo>
                  <a:pt x="781237" y="546394"/>
                </a:lnTo>
                <a:lnTo>
                  <a:pt x="789432" y="543482"/>
                </a:lnTo>
                <a:lnTo>
                  <a:pt x="797626" y="540040"/>
                </a:lnTo>
                <a:lnTo>
                  <a:pt x="805292" y="536070"/>
                </a:lnTo>
                <a:lnTo>
                  <a:pt x="812958" y="531569"/>
                </a:lnTo>
                <a:lnTo>
                  <a:pt x="820096" y="526540"/>
                </a:lnTo>
                <a:lnTo>
                  <a:pt x="826969" y="521246"/>
                </a:lnTo>
                <a:lnTo>
                  <a:pt x="833577" y="515422"/>
                </a:lnTo>
                <a:lnTo>
                  <a:pt x="839657" y="509598"/>
                </a:lnTo>
                <a:lnTo>
                  <a:pt x="845473" y="502980"/>
                </a:lnTo>
                <a:lnTo>
                  <a:pt x="851024" y="496097"/>
                </a:lnTo>
                <a:lnTo>
                  <a:pt x="855782" y="488950"/>
                </a:lnTo>
                <a:lnTo>
                  <a:pt x="861598" y="497156"/>
                </a:lnTo>
                <a:lnTo>
                  <a:pt x="867678" y="504568"/>
                </a:lnTo>
                <a:lnTo>
                  <a:pt x="874286" y="511716"/>
                </a:lnTo>
                <a:lnTo>
                  <a:pt x="881424" y="518334"/>
                </a:lnTo>
                <a:lnTo>
                  <a:pt x="889090" y="524422"/>
                </a:lnTo>
                <a:lnTo>
                  <a:pt x="897020" y="529981"/>
                </a:lnTo>
                <a:lnTo>
                  <a:pt x="905215" y="535275"/>
                </a:lnTo>
                <a:lnTo>
                  <a:pt x="914202" y="539776"/>
                </a:lnTo>
                <a:lnTo>
                  <a:pt x="911823" y="549570"/>
                </a:lnTo>
                <a:lnTo>
                  <a:pt x="910502" y="560159"/>
                </a:lnTo>
                <a:lnTo>
                  <a:pt x="909180" y="570483"/>
                </a:lnTo>
                <a:lnTo>
                  <a:pt x="908915" y="581071"/>
                </a:lnTo>
                <a:lnTo>
                  <a:pt x="909180" y="590072"/>
                </a:lnTo>
                <a:lnTo>
                  <a:pt x="909973" y="599337"/>
                </a:lnTo>
                <a:lnTo>
                  <a:pt x="911030" y="608337"/>
                </a:lnTo>
                <a:lnTo>
                  <a:pt x="912616" y="617073"/>
                </a:lnTo>
                <a:lnTo>
                  <a:pt x="914731" y="625808"/>
                </a:lnTo>
                <a:lnTo>
                  <a:pt x="917110" y="634015"/>
                </a:lnTo>
                <a:lnTo>
                  <a:pt x="920018" y="642486"/>
                </a:lnTo>
                <a:lnTo>
                  <a:pt x="923190" y="650692"/>
                </a:lnTo>
                <a:lnTo>
                  <a:pt x="926627" y="658369"/>
                </a:lnTo>
                <a:lnTo>
                  <a:pt x="930592" y="666310"/>
                </a:lnTo>
                <a:lnTo>
                  <a:pt x="935086" y="673722"/>
                </a:lnTo>
                <a:lnTo>
                  <a:pt x="939579" y="680869"/>
                </a:lnTo>
                <a:lnTo>
                  <a:pt x="944602" y="688017"/>
                </a:lnTo>
                <a:lnTo>
                  <a:pt x="949625" y="694635"/>
                </a:lnTo>
                <a:lnTo>
                  <a:pt x="955440" y="701253"/>
                </a:lnTo>
                <a:lnTo>
                  <a:pt x="961256" y="707341"/>
                </a:lnTo>
                <a:lnTo>
                  <a:pt x="967600" y="713429"/>
                </a:lnTo>
                <a:lnTo>
                  <a:pt x="973945" y="718724"/>
                </a:lnTo>
                <a:lnTo>
                  <a:pt x="980818" y="724018"/>
                </a:lnTo>
                <a:lnTo>
                  <a:pt x="987690" y="729312"/>
                </a:lnTo>
                <a:lnTo>
                  <a:pt x="995092" y="733813"/>
                </a:lnTo>
                <a:lnTo>
                  <a:pt x="1002494" y="738048"/>
                </a:lnTo>
                <a:lnTo>
                  <a:pt x="1010160" y="742019"/>
                </a:lnTo>
                <a:lnTo>
                  <a:pt x="1018090" y="745460"/>
                </a:lnTo>
                <a:lnTo>
                  <a:pt x="1026285" y="748901"/>
                </a:lnTo>
                <a:lnTo>
                  <a:pt x="1034215" y="751549"/>
                </a:lnTo>
                <a:lnTo>
                  <a:pt x="1042939" y="754196"/>
                </a:lnTo>
                <a:lnTo>
                  <a:pt x="1051398" y="756049"/>
                </a:lnTo>
                <a:lnTo>
                  <a:pt x="1060385" y="757637"/>
                </a:lnTo>
                <a:lnTo>
                  <a:pt x="1069109" y="758696"/>
                </a:lnTo>
                <a:lnTo>
                  <a:pt x="1078096" y="759225"/>
                </a:lnTo>
                <a:lnTo>
                  <a:pt x="1087348" y="759490"/>
                </a:lnTo>
                <a:lnTo>
                  <a:pt x="1281113" y="759490"/>
                </a:lnTo>
                <a:lnTo>
                  <a:pt x="1280056" y="772196"/>
                </a:lnTo>
                <a:lnTo>
                  <a:pt x="1278205" y="785697"/>
                </a:lnTo>
                <a:lnTo>
                  <a:pt x="1276355" y="799727"/>
                </a:lnTo>
                <a:lnTo>
                  <a:pt x="1273447" y="814551"/>
                </a:lnTo>
                <a:lnTo>
                  <a:pt x="1270011" y="829905"/>
                </a:lnTo>
                <a:lnTo>
                  <a:pt x="1267632" y="837317"/>
                </a:lnTo>
                <a:lnTo>
                  <a:pt x="1265252" y="845258"/>
                </a:lnTo>
                <a:lnTo>
                  <a:pt x="1262873" y="852935"/>
                </a:lnTo>
                <a:lnTo>
                  <a:pt x="1259966" y="861141"/>
                </a:lnTo>
                <a:lnTo>
                  <a:pt x="1257322" y="868818"/>
                </a:lnTo>
                <a:lnTo>
                  <a:pt x="1254150" y="877024"/>
                </a:lnTo>
                <a:lnTo>
                  <a:pt x="1250449" y="884701"/>
                </a:lnTo>
                <a:lnTo>
                  <a:pt x="1246748" y="892642"/>
                </a:lnTo>
                <a:lnTo>
                  <a:pt x="1243048" y="900849"/>
                </a:lnTo>
                <a:lnTo>
                  <a:pt x="1238818" y="908525"/>
                </a:lnTo>
                <a:lnTo>
                  <a:pt x="1234060" y="916467"/>
                </a:lnTo>
                <a:lnTo>
                  <a:pt x="1229566" y="924144"/>
                </a:lnTo>
                <a:lnTo>
                  <a:pt x="1224279" y="931820"/>
                </a:lnTo>
                <a:lnTo>
                  <a:pt x="1218728" y="939497"/>
                </a:lnTo>
                <a:lnTo>
                  <a:pt x="1212912" y="946909"/>
                </a:lnTo>
                <a:lnTo>
                  <a:pt x="1207097" y="954321"/>
                </a:lnTo>
                <a:lnTo>
                  <a:pt x="1200488" y="961469"/>
                </a:lnTo>
                <a:lnTo>
                  <a:pt x="1193615" y="968616"/>
                </a:lnTo>
                <a:lnTo>
                  <a:pt x="1186478" y="975499"/>
                </a:lnTo>
                <a:lnTo>
                  <a:pt x="1179076" y="982381"/>
                </a:lnTo>
                <a:lnTo>
                  <a:pt x="1171146" y="988999"/>
                </a:lnTo>
                <a:lnTo>
                  <a:pt x="1162687" y="995352"/>
                </a:lnTo>
                <a:lnTo>
                  <a:pt x="1266574" y="1543050"/>
                </a:lnTo>
                <a:lnTo>
                  <a:pt x="417763" y="1543050"/>
                </a:lnTo>
                <a:lnTo>
                  <a:pt x="521122" y="995352"/>
                </a:lnTo>
                <a:lnTo>
                  <a:pt x="514513" y="990323"/>
                </a:lnTo>
                <a:lnTo>
                  <a:pt x="508433" y="985558"/>
                </a:lnTo>
                <a:lnTo>
                  <a:pt x="502353" y="980263"/>
                </a:lnTo>
                <a:lnTo>
                  <a:pt x="496538" y="974704"/>
                </a:lnTo>
                <a:lnTo>
                  <a:pt x="491251" y="969675"/>
                </a:lnTo>
                <a:lnTo>
                  <a:pt x="485700" y="964116"/>
                </a:lnTo>
                <a:lnTo>
                  <a:pt x="480677" y="958557"/>
                </a:lnTo>
                <a:lnTo>
                  <a:pt x="475919" y="952733"/>
                </a:lnTo>
                <a:lnTo>
                  <a:pt x="470896" y="946909"/>
                </a:lnTo>
                <a:lnTo>
                  <a:pt x="466667" y="941085"/>
                </a:lnTo>
                <a:lnTo>
                  <a:pt x="462173" y="935526"/>
                </a:lnTo>
                <a:lnTo>
                  <a:pt x="457943" y="929438"/>
                </a:lnTo>
                <a:lnTo>
                  <a:pt x="454242" y="923614"/>
                </a:lnTo>
                <a:lnTo>
                  <a:pt x="450542" y="917526"/>
                </a:lnTo>
                <a:lnTo>
                  <a:pt x="443404" y="905349"/>
                </a:lnTo>
                <a:lnTo>
                  <a:pt x="437060" y="892907"/>
                </a:lnTo>
                <a:lnTo>
                  <a:pt x="431509" y="880730"/>
                </a:lnTo>
                <a:lnTo>
                  <a:pt x="426486" y="868288"/>
                </a:lnTo>
                <a:lnTo>
                  <a:pt x="421992" y="855847"/>
                </a:lnTo>
                <a:lnTo>
                  <a:pt x="418027" y="843670"/>
                </a:lnTo>
                <a:lnTo>
                  <a:pt x="414591" y="832022"/>
                </a:lnTo>
                <a:lnTo>
                  <a:pt x="411683" y="820110"/>
                </a:lnTo>
                <a:lnTo>
                  <a:pt x="409568" y="808463"/>
                </a:lnTo>
                <a:lnTo>
                  <a:pt x="407454" y="797080"/>
                </a:lnTo>
                <a:lnTo>
                  <a:pt x="405603" y="786226"/>
                </a:lnTo>
                <a:lnTo>
                  <a:pt x="404281" y="775638"/>
                </a:lnTo>
                <a:lnTo>
                  <a:pt x="403488" y="765314"/>
                </a:lnTo>
                <a:lnTo>
                  <a:pt x="402431" y="755784"/>
                </a:lnTo>
                <a:lnTo>
                  <a:pt x="401902" y="746784"/>
                </a:lnTo>
                <a:lnTo>
                  <a:pt x="401638" y="730901"/>
                </a:lnTo>
                <a:lnTo>
                  <a:pt x="401638" y="717665"/>
                </a:lnTo>
                <a:lnTo>
                  <a:pt x="402167" y="707606"/>
                </a:lnTo>
                <a:lnTo>
                  <a:pt x="402695" y="699135"/>
                </a:lnTo>
                <a:lnTo>
                  <a:pt x="402695" y="517275"/>
                </a:lnTo>
                <a:lnTo>
                  <a:pt x="407718" y="521246"/>
                </a:lnTo>
                <a:lnTo>
                  <a:pt x="412740" y="525481"/>
                </a:lnTo>
                <a:lnTo>
                  <a:pt x="417763" y="529187"/>
                </a:lnTo>
                <a:lnTo>
                  <a:pt x="423314" y="532628"/>
                </a:lnTo>
                <a:lnTo>
                  <a:pt x="428865" y="535805"/>
                </a:lnTo>
                <a:lnTo>
                  <a:pt x="434417" y="538717"/>
                </a:lnTo>
                <a:lnTo>
                  <a:pt x="439968" y="541629"/>
                </a:lnTo>
                <a:lnTo>
                  <a:pt x="446048" y="544276"/>
                </a:lnTo>
                <a:lnTo>
                  <a:pt x="452128" y="546129"/>
                </a:lnTo>
                <a:lnTo>
                  <a:pt x="458208" y="548247"/>
                </a:lnTo>
                <a:lnTo>
                  <a:pt x="464552" y="549835"/>
                </a:lnTo>
                <a:lnTo>
                  <a:pt x="471161" y="551423"/>
                </a:lnTo>
                <a:lnTo>
                  <a:pt x="477505" y="552217"/>
                </a:lnTo>
                <a:lnTo>
                  <a:pt x="484113" y="553011"/>
                </a:lnTo>
                <a:lnTo>
                  <a:pt x="490986" y="553806"/>
                </a:lnTo>
                <a:lnTo>
                  <a:pt x="497859" y="553806"/>
                </a:lnTo>
                <a:lnTo>
                  <a:pt x="507111" y="553541"/>
                </a:lnTo>
                <a:lnTo>
                  <a:pt x="516363" y="552482"/>
                </a:lnTo>
                <a:lnTo>
                  <a:pt x="525351" y="551158"/>
                </a:lnTo>
                <a:lnTo>
                  <a:pt x="533810" y="549041"/>
                </a:lnTo>
                <a:lnTo>
                  <a:pt x="542534" y="546394"/>
                </a:lnTo>
                <a:lnTo>
                  <a:pt x="550728" y="543482"/>
                </a:lnTo>
                <a:lnTo>
                  <a:pt x="558659" y="540040"/>
                </a:lnTo>
                <a:lnTo>
                  <a:pt x="566589" y="536070"/>
                </a:lnTo>
                <a:lnTo>
                  <a:pt x="573991" y="531569"/>
                </a:lnTo>
                <a:lnTo>
                  <a:pt x="581392" y="526540"/>
                </a:lnTo>
                <a:lnTo>
                  <a:pt x="588265" y="521246"/>
                </a:lnTo>
                <a:lnTo>
                  <a:pt x="594874" y="515422"/>
                </a:lnTo>
                <a:lnTo>
                  <a:pt x="600954" y="509598"/>
                </a:lnTo>
                <a:lnTo>
                  <a:pt x="606769" y="502980"/>
                </a:lnTo>
                <a:lnTo>
                  <a:pt x="612056" y="496097"/>
                </a:lnTo>
                <a:lnTo>
                  <a:pt x="617079" y="488950"/>
                </a:lnTo>
                <a:close/>
                <a:moveTo>
                  <a:pt x="1087362" y="449263"/>
                </a:moveTo>
                <a:lnTo>
                  <a:pt x="1284628" y="449263"/>
                </a:lnTo>
                <a:lnTo>
                  <a:pt x="1291239" y="449528"/>
                </a:lnTo>
                <a:lnTo>
                  <a:pt x="1298378" y="449793"/>
                </a:lnTo>
                <a:lnTo>
                  <a:pt x="1304725" y="450852"/>
                </a:lnTo>
                <a:lnTo>
                  <a:pt x="1311335" y="451912"/>
                </a:lnTo>
                <a:lnTo>
                  <a:pt x="1317682" y="453766"/>
                </a:lnTo>
                <a:lnTo>
                  <a:pt x="1323764" y="455355"/>
                </a:lnTo>
                <a:lnTo>
                  <a:pt x="1329846" y="457473"/>
                </a:lnTo>
                <a:lnTo>
                  <a:pt x="1335927" y="459857"/>
                </a:lnTo>
                <a:lnTo>
                  <a:pt x="1341745" y="462241"/>
                </a:lnTo>
                <a:lnTo>
                  <a:pt x="1347298" y="465154"/>
                </a:lnTo>
                <a:lnTo>
                  <a:pt x="1352851" y="468332"/>
                </a:lnTo>
                <a:lnTo>
                  <a:pt x="1358140" y="472040"/>
                </a:lnTo>
                <a:lnTo>
                  <a:pt x="1363164" y="475748"/>
                </a:lnTo>
                <a:lnTo>
                  <a:pt x="1368452" y="479456"/>
                </a:lnTo>
                <a:lnTo>
                  <a:pt x="1373212" y="483694"/>
                </a:lnTo>
                <a:lnTo>
                  <a:pt x="1377708" y="488196"/>
                </a:lnTo>
                <a:lnTo>
                  <a:pt x="1381938" y="492698"/>
                </a:lnTo>
                <a:lnTo>
                  <a:pt x="1386169" y="497466"/>
                </a:lnTo>
                <a:lnTo>
                  <a:pt x="1390136" y="502233"/>
                </a:lnTo>
                <a:lnTo>
                  <a:pt x="1393573" y="507530"/>
                </a:lnTo>
                <a:lnTo>
                  <a:pt x="1397011" y="513092"/>
                </a:lnTo>
                <a:lnTo>
                  <a:pt x="1400184" y="518389"/>
                </a:lnTo>
                <a:lnTo>
                  <a:pt x="1403093" y="523951"/>
                </a:lnTo>
                <a:lnTo>
                  <a:pt x="1406002" y="530042"/>
                </a:lnTo>
                <a:lnTo>
                  <a:pt x="1408382" y="535869"/>
                </a:lnTo>
                <a:lnTo>
                  <a:pt x="1410233" y="541960"/>
                </a:lnTo>
                <a:lnTo>
                  <a:pt x="1412084" y="548317"/>
                </a:lnTo>
                <a:lnTo>
                  <a:pt x="1413406" y="554673"/>
                </a:lnTo>
                <a:lnTo>
                  <a:pt x="1414728" y="561030"/>
                </a:lnTo>
                <a:lnTo>
                  <a:pt x="1415521" y="567651"/>
                </a:lnTo>
                <a:lnTo>
                  <a:pt x="1416050" y="574272"/>
                </a:lnTo>
                <a:lnTo>
                  <a:pt x="1416050" y="581158"/>
                </a:lnTo>
                <a:lnTo>
                  <a:pt x="1416050" y="588044"/>
                </a:lnTo>
                <a:lnTo>
                  <a:pt x="1415521" y="594665"/>
                </a:lnTo>
                <a:lnTo>
                  <a:pt x="1414728" y="601287"/>
                </a:lnTo>
                <a:lnTo>
                  <a:pt x="1413406" y="607643"/>
                </a:lnTo>
                <a:lnTo>
                  <a:pt x="1412084" y="613999"/>
                </a:lnTo>
                <a:lnTo>
                  <a:pt x="1410233" y="620356"/>
                </a:lnTo>
                <a:lnTo>
                  <a:pt x="1408382" y="626447"/>
                </a:lnTo>
                <a:lnTo>
                  <a:pt x="1406002" y="632539"/>
                </a:lnTo>
                <a:lnTo>
                  <a:pt x="1403093" y="638365"/>
                </a:lnTo>
                <a:lnTo>
                  <a:pt x="1400184" y="643662"/>
                </a:lnTo>
                <a:lnTo>
                  <a:pt x="1397011" y="649489"/>
                </a:lnTo>
                <a:lnTo>
                  <a:pt x="1393573" y="654786"/>
                </a:lnTo>
                <a:lnTo>
                  <a:pt x="1390136" y="660083"/>
                </a:lnTo>
                <a:lnTo>
                  <a:pt x="1386169" y="664850"/>
                </a:lnTo>
                <a:lnTo>
                  <a:pt x="1381938" y="669883"/>
                </a:lnTo>
                <a:lnTo>
                  <a:pt x="1377708" y="674120"/>
                </a:lnTo>
                <a:lnTo>
                  <a:pt x="1373212" y="678887"/>
                </a:lnTo>
                <a:lnTo>
                  <a:pt x="1368452" y="682860"/>
                </a:lnTo>
                <a:lnTo>
                  <a:pt x="1363164" y="686568"/>
                </a:lnTo>
                <a:lnTo>
                  <a:pt x="1358140" y="690276"/>
                </a:lnTo>
                <a:lnTo>
                  <a:pt x="1352851" y="693719"/>
                </a:lnTo>
                <a:lnTo>
                  <a:pt x="1347298" y="696897"/>
                </a:lnTo>
                <a:lnTo>
                  <a:pt x="1341745" y="699811"/>
                </a:lnTo>
                <a:lnTo>
                  <a:pt x="1335927" y="702459"/>
                </a:lnTo>
                <a:lnTo>
                  <a:pt x="1329846" y="704843"/>
                </a:lnTo>
                <a:lnTo>
                  <a:pt x="1323764" y="706961"/>
                </a:lnTo>
                <a:lnTo>
                  <a:pt x="1317682" y="708815"/>
                </a:lnTo>
                <a:lnTo>
                  <a:pt x="1311335" y="710404"/>
                </a:lnTo>
                <a:lnTo>
                  <a:pt x="1304725" y="711464"/>
                </a:lnTo>
                <a:lnTo>
                  <a:pt x="1298378" y="712258"/>
                </a:lnTo>
                <a:lnTo>
                  <a:pt x="1291239" y="712523"/>
                </a:lnTo>
                <a:lnTo>
                  <a:pt x="1284628" y="712788"/>
                </a:lnTo>
                <a:lnTo>
                  <a:pt x="1087362" y="712788"/>
                </a:lnTo>
                <a:lnTo>
                  <a:pt x="1080487" y="712523"/>
                </a:lnTo>
                <a:lnTo>
                  <a:pt x="1073876" y="712258"/>
                </a:lnTo>
                <a:lnTo>
                  <a:pt x="1067530" y="711464"/>
                </a:lnTo>
                <a:lnTo>
                  <a:pt x="1060919" y="710404"/>
                </a:lnTo>
                <a:lnTo>
                  <a:pt x="1054572" y="708815"/>
                </a:lnTo>
                <a:lnTo>
                  <a:pt x="1048491" y="706961"/>
                </a:lnTo>
                <a:lnTo>
                  <a:pt x="1042144" y="704843"/>
                </a:lnTo>
                <a:lnTo>
                  <a:pt x="1036327" y="702459"/>
                </a:lnTo>
                <a:lnTo>
                  <a:pt x="1030509" y="699811"/>
                </a:lnTo>
                <a:lnTo>
                  <a:pt x="1024692" y="696897"/>
                </a:lnTo>
                <a:lnTo>
                  <a:pt x="1019403" y="693719"/>
                </a:lnTo>
                <a:lnTo>
                  <a:pt x="1013850" y="690276"/>
                </a:lnTo>
                <a:lnTo>
                  <a:pt x="1008561" y="686568"/>
                </a:lnTo>
                <a:lnTo>
                  <a:pt x="1003802" y="682860"/>
                </a:lnTo>
                <a:lnTo>
                  <a:pt x="999042" y="678887"/>
                </a:lnTo>
                <a:lnTo>
                  <a:pt x="994547" y="674120"/>
                </a:lnTo>
                <a:lnTo>
                  <a:pt x="990051" y="669883"/>
                </a:lnTo>
                <a:lnTo>
                  <a:pt x="986085" y="664850"/>
                </a:lnTo>
                <a:lnTo>
                  <a:pt x="982118" y="660083"/>
                </a:lnTo>
                <a:lnTo>
                  <a:pt x="978152" y="654786"/>
                </a:lnTo>
                <a:lnTo>
                  <a:pt x="974714" y="649489"/>
                </a:lnTo>
                <a:lnTo>
                  <a:pt x="971541" y="643662"/>
                </a:lnTo>
                <a:lnTo>
                  <a:pt x="968632" y="638365"/>
                </a:lnTo>
                <a:lnTo>
                  <a:pt x="966252" y="632539"/>
                </a:lnTo>
                <a:lnTo>
                  <a:pt x="963872" y="626447"/>
                </a:lnTo>
                <a:lnTo>
                  <a:pt x="961757" y="620356"/>
                </a:lnTo>
                <a:lnTo>
                  <a:pt x="960170" y="613999"/>
                </a:lnTo>
                <a:lnTo>
                  <a:pt x="958584" y="607643"/>
                </a:lnTo>
                <a:lnTo>
                  <a:pt x="957526" y="601287"/>
                </a:lnTo>
                <a:lnTo>
                  <a:pt x="956468" y="594665"/>
                </a:lnTo>
                <a:lnTo>
                  <a:pt x="955940" y="588044"/>
                </a:lnTo>
                <a:lnTo>
                  <a:pt x="955675" y="581158"/>
                </a:lnTo>
                <a:lnTo>
                  <a:pt x="955940" y="574272"/>
                </a:lnTo>
                <a:lnTo>
                  <a:pt x="956468" y="567651"/>
                </a:lnTo>
                <a:lnTo>
                  <a:pt x="957526" y="561030"/>
                </a:lnTo>
                <a:lnTo>
                  <a:pt x="958584" y="554673"/>
                </a:lnTo>
                <a:lnTo>
                  <a:pt x="960170" y="548317"/>
                </a:lnTo>
                <a:lnTo>
                  <a:pt x="961757" y="541960"/>
                </a:lnTo>
                <a:lnTo>
                  <a:pt x="963872" y="535869"/>
                </a:lnTo>
                <a:lnTo>
                  <a:pt x="966252" y="530042"/>
                </a:lnTo>
                <a:lnTo>
                  <a:pt x="968632" y="523951"/>
                </a:lnTo>
                <a:lnTo>
                  <a:pt x="971541" y="518389"/>
                </a:lnTo>
                <a:lnTo>
                  <a:pt x="974714" y="513092"/>
                </a:lnTo>
                <a:lnTo>
                  <a:pt x="978152" y="507530"/>
                </a:lnTo>
                <a:lnTo>
                  <a:pt x="982118" y="502233"/>
                </a:lnTo>
                <a:lnTo>
                  <a:pt x="986085" y="497466"/>
                </a:lnTo>
                <a:lnTo>
                  <a:pt x="990051" y="492698"/>
                </a:lnTo>
                <a:lnTo>
                  <a:pt x="994547" y="488196"/>
                </a:lnTo>
                <a:lnTo>
                  <a:pt x="999042" y="483694"/>
                </a:lnTo>
                <a:lnTo>
                  <a:pt x="1003802" y="479456"/>
                </a:lnTo>
                <a:lnTo>
                  <a:pt x="1008561" y="475748"/>
                </a:lnTo>
                <a:lnTo>
                  <a:pt x="1013850" y="472040"/>
                </a:lnTo>
                <a:lnTo>
                  <a:pt x="1019403" y="468332"/>
                </a:lnTo>
                <a:lnTo>
                  <a:pt x="1024692" y="465154"/>
                </a:lnTo>
                <a:lnTo>
                  <a:pt x="1030509" y="462241"/>
                </a:lnTo>
                <a:lnTo>
                  <a:pt x="1036327" y="459857"/>
                </a:lnTo>
                <a:lnTo>
                  <a:pt x="1042144" y="457473"/>
                </a:lnTo>
                <a:lnTo>
                  <a:pt x="1048491" y="455355"/>
                </a:lnTo>
                <a:lnTo>
                  <a:pt x="1054572" y="453766"/>
                </a:lnTo>
                <a:lnTo>
                  <a:pt x="1060919" y="451912"/>
                </a:lnTo>
                <a:lnTo>
                  <a:pt x="1067530" y="450852"/>
                </a:lnTo>
                <a:lnTo>
                  <a:pt x="1073876" y="449793"/>
                </a:lnTo>
                <a:lnTo>
                  <a:pt x="1080487" y="449528"/>
                </a:lnTo>
                <a:lnTo>
                  <a:pt x="1087362" y="449263"/>
                </a:lnTo>
                <a:close/>
                <a:moveTo>
                  <a:pt x="1514740" y="425450"/>
                </a:moveTo>
                <a:lnTo>
                  <a:pt x="1519238" y="425450"/>
                </a:lnTo>
                <a:lnTo>
                  <a:pt x="1525058" y="425450"/>
                </a:lnTo>
                <a:lnTo>
                  <a:pt x="1532467" y="425981"/>
                </a:lnTo>
                <a:lnTo>
                  <a:pt x="1541727" y="426779"/>
                </a:lnTo>
                <a:lnTo>
                  <a:pt x="1552575" y="428107"/>
                </a:lnTo>
                <a:lnTo>
                  <a:pt x="1564217" y="429968"/>
                </a:lnTo>
                <a:lnTo>
                  <a:pt x="1577182" y="432625"/>
                </a:lnTo>
                <a:lnTo>
                  <a:pt x="1590675" y="435814"/>
                </a:lnTo>
                <a:lnTo>
                  <a:pt x="1597554" y="437940"/>
                </a:lnTo>
                <a:lnTo>
                  <a:pt x="1604434" y="439801"/>
                </a:lnTo>
                <a:lnTo>
                  <a:pt x="1611842" y="442458"/>
                </a:lnTo>
                <a:lnTo>
                  <a:pt x="1618986" y="445116"/>
                </a:lnTo>
                <a:lnTo>
                  <a:pt x="1625865" y="448305"/>
                </a:lnTo>
                <a:lnTo>
                  <a:pt x="1633009" y="451494"/>
                </a:lnTo>
                <a:lnTo>
                  <a:pt x="1640417" y="454949"/>
                </a:lnTo>
                <a:lnTo>
                  <a:pt x="1647296" y="458670"/>
                </a:lnTo>
                <a:lnTo>
                  <a:pt x="1654175" y="463188"/>
                </a:lnTo>
                <a:lnTo>
                  <a:pt x="1661055" y="467706"/>
                </a:lnTo>
                <a:lnTo>
                  <a:pt x="1667934" y="472489"/>
                </a:lnTo>
                <a:lnTo>
                  <a:pt x="1674284" y="477804"/>
                </a:lnTo>
                <a:lnTo>
                  <a:pt x="1680634" y="483385"/>
                </a:lnTo>
                <a:lnTo>
                  <a:pt x="1686190" y="489498"/>
                </a:lnTo>
                <a:lnTo>
                  <a:pt x="1692011" y="495610"/>
                </a:lnTo>
                <a:lnTo>
                  <a:pt x="1697303" y="502254"/>
                </a:lnTo>
                <a:lnTo>
                  <a:pt x="1702330" y="508898"/>
                </a:lnTo>
                <a:lnTo>
                  <a:pt x="1706828" y="516073"/>
                </a:lnTo>
                <a:lnTo>
                  <a:pt x="1710796" y="523249"/>
                </a:lnTo>
                <a:lnTo>
                  <a:pt x="1714501" y="530158"/>
                </a:lnTo>
                <a:lnTo>
                  <a:pt x="1718205" y="537334"/>
                </a:lnTo>
                <a:lnTo>
                  <a:pt x="1721380" y="545041"/>
                </a:lnTo>
                <a:lnTo>
                  <a:pt x="1724290" y="552216"/>
                </a:lnTo>
                <a:lnTo>
                  <a:pt x="1726671" y="559392"/>
                </a:lnTo>
                <a:lnTo>
                  <a:pt x="1729053" y="566833"/>
                </a:lnTo>
                <a:lnTo>
                  <a:pt x="1731169" y="574274"/>
                </a:lnTo>
                <a:lnTo>
                  <a:pt x="1733021" y="581184"/>
                </a:lnTo>
                <a:lnTo>
                  <a:pt x="1734609" y="588625"/>
                </a:lnTo>
                <a:lnTo>
                  <a:pt x="1737255" y="602179"/>
                </a:lnTo>
                <a:lnTo>
                  <a:pt x="1739107" y="615201"/>
                </a:lnTo>
                <a:lnTo>
                  <a:pt x="1740430" y="627160"/>
                </a:lnTo>
                <a:lnTo>
                  <a:pt x="1740959" y="637790"/>
                </a:lnTo>
                <a:lnTo>
                  <a:pt x="1741224" y="647092"/>
                </a:lnTo>
                <a:lnTo>
                  <a:pt x="1741488" y="654799"/>
                </a:lnTo>
                <a:lnTo>
                  <a:pt x="1741224" y="660645"/>
                </a:lnTo>
                <a:lnTo>
                  <a:pt x="1741224" y="665163"/>
                </a:lnTo>
                <a:lnTo>
                  <a:pt x="1736196" y="665163"/>
                </a:lnTo>
                <a:lnTo>
                  <a:pt x="1730640" y="665163"/>
                </a:lnTo>
                <a:lnTo>
                  <a:pt x="1722967" y="664632"/>
                </a:lnTo>
                <a:lnTo>
                  <a:pt x="1713707" y="663834"/>
                </a:lnTo>
                <a:lnTo>
                  <a:pt x="1703123" y="662506"/>
                </a:lnTo>
                <a:lnTo>
                  <a:pt x="1691217" y="660645"/>
                </a:lnTo>
                <a:lnTo>
                  <a:pt x="1678517" y="658253"/>
                </a:lnTo>
                <a:lnTo>
                  <a:pt x="1665023" y="654799"/>
                </a:lnTo>
                <a:lnTo>
                  <a:pt x="1657880" y="652673"/>
                </a:lnTo>
                <a:lnTo>
                  <a:pt x="1651000" y="650546"/>
                </a:lnTo>
                <a:lnTo>
                  <a:pt x="1643857" y="648155"/>
                </a:lnTo>
                <a:lnTo>
                  <a:pt x="1636713" y="645497"/>
                </a:lnTo>
                <a:lnTo>
                  <a:pt x="1629569" y="642574"/>
                </a:lnTo>
                <a:lnTo>
                  <a:pt x="1622425" y="639119"/>
                </a:lnTo>
                <a:lnTo>
                  <a:pt x="1615282" y="635664"/>
                </a:lnTo>
                <a:lnTo>
                  <a:pt x="1608402" y="631678"/>
                </a:lnTo>
                <a:lnTo>
                  <a:pt x="1601259" y="627426"/>
                </a:lnTo>
                <a:lnTo>
                  <a:pt x="1594379" y="623173"/>
                </a:lnTo>
                <a:lnTo>
                  <a:pt x="1587765" y="618124"/>
                </a:lnTo>
                <a:lnTo>
                  <a:pt x="1581415" y="612809"/>
                </a:lnTo>
                <a:lnTo>
                  <a:pt x="1575065" y="607228"/>
                </a:lnTo>
                <a:lnTo>
                  <a:pt x="1568979" y="601381"/>
                </a:lnTo>
                <a:lnTo>
                  <a:pt x="1563423" y="595003"/>
                </a:lnTo>
                <a:lnTo>
                  <a:pt x="1558396" y="588359"/>
                </a:lnTo>
                <a:lnTo>
                  <a:pt x="1553369" y="581450"/>
                </a:lnTo>
                <a:lnTo>
                  <a:pt x="1548606" y="574540"/>
                </a:lnTo>
                <a:lnTo>
                  <a:pt x="1544638" y="567630"/>
                </a:lnTo>
                <a:lnTo>
                  <a:pt x="1540934" y="560455"/>
                </a:lnTo>
                <a:lnTo>
                  <a:pt x="1537494" y="553014"/>
                </a:lnTo>
                <a:lnTo>
                  <a:pt x="1534319" y="545838"/>
                </a:lnTo>
                <a:lnTo>
                  <a:pt x="1531408" y="538397"/>
                </a:lnTo>
                <a:lnTo>
                  <a:pt x="1528763" y="530956"/>
                </a:lnTo>
                <a:lnTo>
                  <a:pt x="1526381" y="523780"/>
                </a:lnTo>
                <a:lnTo>
                  <a:pt x="1524529" y="516605"/>
                </a:lnTo>
                <a:lnTo>
                  <a:pt x="1522413" y="509164"/>
                </a:lnTo>
                <a:lnTo>
                  <a:pt x="1521090" y="501988"/>
                </a:lnTo>
                <a:lnTo>
                  <a:pt x="1518444" y="488435"/>
                </a:lnTo>
                <a:lnTo>
                  <a:pt x="1516592" y="475412"/>
                </a:lnTo>
                <a:lnTo>
                  <a:pt x="1515269" y="463453"/>
                </a:lnTo>
                <a:lnTo>
                  <a:pt x="1514740" y="452557"/>
                </a:lnTo>
                <a:lnTo>
                  <a:pt x="1514475" y="443256"/>
                </a:lnTo>
                <a:lnTo>
                  <a:pt x="1514475" y="435814"/>
                </a:lnTo>
                <a:lnTo>
                  <a:pt x="1514475" y="429968"/>
                </a:lnTo>
                <a:lnTo>
                  <a:pt x="1514740" y="425450"/>
                </a:lnTo>
                <a:close/>
                <a:moveTo>
                  <a:pt x="1751277" y="388938"/>
                </a:moveTo>
                <a:lnTo>
                  <a:pt x="1756299" y="389203"/>
                </a:lnTo>
                <a:lnTo>
                  <a:pt x="1761848" y="389203"/>
                </a:lnTo>
                <a:lnTo>
                  <a:pt x="1769512" y="389734"/>
                </a:lnTo>
                <a:lnTo>
                  <a:pt x="1778498" y="390796"/>
                </a:lnTo>
                <a:lnTo>
                  <a:pt x="1789069" y="391858"/>
                </a:lnTo>
                <a:lnTo>
                  <a:pt x="1800961" y="393982"/>
                </a:lnTo>
                <a:lnTo>
                  <a:pt x="1813647" y="396105"/>
                </a:lnTo>
                <a:lnTo>
                  <a:pt x="1827389" y="399556"/>
                </a:lnTo>
                <a:lnTo>
                  <a:pt x="1834260" y="401680"/>
                </a:lnTo>
                <a:lnTo>
                  <a:pt x="1841395" y="403804"/>
                </a:lnTo>
                <a:lnTo>
                  <a:pt x="1848267" y="406458"/>
                </a:lnTo>
                <a:lnTo>
                  <a:pt x="1855666" y="408848"/>
                </a:lnTo>
                <a:lnTo>
                  <a:pt x="1862802" y="411768"/>
                </a:lnTo>
                <a:lnTo>
                  <a:pt x="1869937" y="415219"/>
                </a:lnTo>
                <a:lnTo>
                  <a:pt x="1876808" y="418935"/>
                </a:lnTo>
                <a:lnTo>
                  <a:pt x="1884208" y="422652"/>
                </a:lnTo>
                <a:lnTo>
                  <a:pt x="1891079" y="426899"/>
                </a:lnTo>
                <a:lnTo>
                  <a:pt x="1897686" y="431146"/>
                </a:lnTo>
                <a:lnTo>
                  <a:pt x="1904293" y="436190"/>
                </a:lnTo>
                <a:lnTo>
                  <a:pt x="1910900" y="441500"/>
                </a:lnTo>
                <a:lnTo>
                  <a:pt x="1916978" y="447340"/>
                </a:lnTo>
                <a:lnTo>
                  <a:pt x="1923057" y="452915"/>
                </a:lnTo>
                <a:lnTo>
                  <a:pt x="1928607" y="459286"/>
                </a:lnTo>
                <a:lnTo>
                  <a:pt x="1934156" y="466188"/>
                </a:lnTo>
                <a:lnTo>
                  <a:pt x="1938913" y="472824"/>
                </a:lnTo>
                <a:lnTo>
                  <a:pt x="1943406" y="479726"/>
                </a:lnTo>
                <a:lnTo>
                  <a:pt x="1947370" y="486628"/>
                </a:lnTo>
                <a:lnTo>
                  <a:pt x="1951334" y="493796"/>
                </a:lnTo>
                <a:lnTo>
                  <a:pt x="1954770" y="501229"/>
                </a:lnTo>
                <a:lnTo>
                  <a:pt x="1957941" y="508396"/>
                </a:lnTo>
                <a:lnTo>
                  <a:pt x="1960848" y="515829"/>
                </a:lnTo>
                <a:lnTo>
                  <a:pt x="1963491" y="523262"/>
                </a:lnTo>
                <a:lnTo>
                  <a:pt x="1965869" y="530430"/>
                </a:lnTo>
                <a:lnTo>
                  <a:pt x="1967984" y="537597"/>
                </a:lnTo>
                <a:lnTo>
                  <a:pt x="1969569" y="545030"/>
                </a:lnTo>
                <a:lnTo>
                  <a:pt x="1971419" y="551932"/>
                </a:lnTo>
                <a:lnTo>
                  <a:pt x="1973798" y="565736"/>
                </a:lnTo>
                <a:lnTo>
                  <a:pt x="1975648" y="578479"/>
                </a:lnTo>
                <a:lnTo>
                  <a:pt x="1976705" y="590690"/>
                </a:lnTo>
                <a:lnTo>
                  <a:pt x="1977762" y="601308"/>
                </a:lnTo>
                <a:lnTo>
                  <a:pt x="1978026" y="610600"/>
                </a:lnTo>
                <a:lnTo>
                  <a:pt x="1978026" y="618298"/>
                </a:lnTo>
                <a:lnTo>
                  <a:pt x="1978026" y="623873"/>
                </a:lnTo>
                <a:lnTo>
                  <a:pt x="1977762" y="628651"/>
                </a:lnTo>
                <a:lnTo>
                  <a:pt x="1972741" y="628651"/>
                </a:lnTo>
                <a:lnTo>
                  <a:pt x="1966927" y="628386"/>
                </a:lnTo>
                <a:lnTo>
                  <a:pt x="1959527" y="628120"/>
                </a:lnTo>
                <a:lnTo>
                  <a:pt x="1950277" y="627324"/>
                </a:lnTo>
                <a:lnTo>
                  <a:pt x="1939970" y="625731"/>
                </a:lnTo>
                <a:lnTo>
                  <a:pt x="1928078" y="624138"/>
                </a:lnTo>
                <a:lnTo>
                  <a:pt x="1915393" y="621484"/>
                </a:lnTo>
                <a:lnTo>
                  <a:pt x="1901650" y="618298"/>
                </a:lnTo>
                <a:lnTo>
                  <a:pt x="1894779" y="616174"/>
                </a:lnTo>
                <a:lnTo>
                  <a:pt x="1887644" y="614051"/>
                </a:lnTo>
                <a:lnTo>
                  <a:pt x="1880773" y="611662"/>
                </a:lnTo>
                <a:lnTo>
                  <a:pt x="1873373" y="609007"/>
                </a:lnTo>
                <a:lnTo>
                  <a:pt x="1866237" y="605821"/>
                </a:lnTo>
                <a:lnTo>
                  <a:pt x="1859102" y="602636"/>
                </a:lnTo>
                <a:lnTo>
                  <a:pt x="1851967" y="599185"/>
                </a:lnTo>
                <a:lnTo>
                  <a:pt x="1844831" y="595203"/>
                </a:lnTo>
                <a:lnTo>
                  <a:pt x="1837960" y="590955"/>
                </a:lnTo>
                <a:lnTo>
                  <a:pt x="1831353" y="586443"/>
                </a:lnTo>
                <a:lnTo>
                  <a:pt x="1824746" y="581399"/>
                </a:lnTo>
                <a:lnTo>
                  <a:pt x="1818139" y="576355"/>
                </a:lnTo>
                <a:lnTo>
                  <a:pt x="1812061" y="570780"/>
                </a:lnTo>
                <a:lnTo>
                  <a:pt x="1805983" y="564675"/>
                </a:lnTo>
                <a:lnTo>
                  <a:pt x="1800168" y="558303"/>
                </a:lnTo>
                <a:lnTo>
                  <a:pt x="1794883" y="551932"/>
                </a:lnTo>
                <a:lnTo>
                  <a:pt x="1790126" y="545296"/>
                </a:lnTo>
                <a:lnTo>
                  <a:pt x="1785633" y="538394"/>
                </a:lnTo>
                <a:lnTo>
                  <a:pt x="1781405" y="530961"/>
                </a:lnTo>
                <a:lnTo>
                  <a:pt x="1777705" y="524059"/>
                </a:lnTo>
                <a:lnTo>
                  <a:pt x="1774269" y="516891"/>
                </a:lnTo>
                <a:lnTo>
                  <a:pt x="1771098" y="509193"/>
                </a:lnTo>
                <a:lnTo>
                  <a:pt x="1768191" y="502025"/>
                </a:lnTo>
                <a:lnTo>
                  <a:pt x="1765548" y="494858"/>
                </a:lnTo>
                <a:lnTo>
                  <a:pt x="1763170" y="487159"/>
                </a:lnTo>
                <a:lnTo>
                  <a:pt x="1761056" y="479992"/>
                </a:lnTo>
                <a:lnTo>
                  <a:pt x="1759470" y="472824"/>
                </a:lnTo>
                <a:lnTo>
                  <a:pt x="1757620" y="465657"/>
                </a:lnTo>
                <a:lnTo>
                  <a:pt x="1754977" y="452118"/>
                </a:lnTo>
                <a:lnTo>
                  <a:pt x="1753392" y="439110"/>
                </a:lnTo>
                <a:lnTo>
                  <a:pt x="1752335" y="427165"/>
                </a:lnTo>
                <a:lnTo>
                  <a:pt x="1751277" y="416546"/>
                </a:lnTo>
                <a:lnTo>
                  <a:pt x="1751013" y="407255"/>
                </a:lnTo>
                <a:lnTo>
                  <a:pt x="1751013" y="399556"/>
                </a:lnTo>
                <a:lnTo>
                  <a:pt x="1751013" y="393982"/>
                </a:lnTo>
                <a:lnTo>
                  <a:pt x="1751277" y="388938"/>
                </a:lnTo>
                <a:close/>
                <a:moveTo>
                  <a:pt x="1336675" y="350838"/>
                </a:moveTo>
                <a:lnTo>
                  <a:pt x="1356533" y="350838"/>
                </a:lnTo>
                <a:lnTo>
                  <a:pt x="1701800" y="350838"/>
                </a:lnTo>
                <a:lnTo>
                  <a:pt x="1701800" y="398463"/>
                </a:lnTo>
                <a:lnTo>
                  <a:pt x="1356533" y="398463"/>
                </a:lnTo>
                <a:lnTo>
                  <a:pt x="1336675" y="398463"/>
                </a:lnTo>
                <a:lnTo>
                  <a:pt x="1336675" y="350838"/>
                </a:lnTo>
                <a:close/>
                <a:moveTo>
                  <a:pt x="0" y="350838"/>
                </a:moveTo>
                <a:lnTo>
                  <a:pt x="342900" y="350838"/>
                </a:lnTo>
                <a:lnTo>
                  <a:pt x="342900" y="398463"/>
                </a:lnTo>
                <a:lnTo>
                  <a:pt x="0" y="398463"/>
                </a:lnTo>
                <a:lnTo>
                  <a:pt x="0" y="350838"/>
                </a:lnTo>
                <a:close/>
                <a:moveTo>
                  <a:pt x="1972741" y="120650"/>
                </a:moveTo>
                <a:lnTo>
                  <a:pt x="1977762" y="120650"/>
                </a:lnTo>
                <a:lnTo>
                  <a:pt x="1978026" y="125688"/>
                </a:lnTo>
                <a:lnTo>
                  <a:pt x="1978026" y="131257"/>
                </a:lnTo>
                <a:lnTo>
                  <a:pt x="1978026" y="138947"/>
                </a:lnTo>
                <a:lnTo>
                  <a:pt x="1977762" y="148227"/>
                </a:lnTo>
                <a:lnTo>
                  <a:pt x="1976705" y="158834"/>
                </a:lnTo>
                <a:lnTo>
                  <a:pt x="1975648" y="170767"/>
                </a:lnTo>
                <a:lnTo>
                  <a:pt x="1973798" y="183495"/>
                </a:lnTo>
                <a:lnTo>
                  <a:pt x="1971419" y="197549"/>
                </a:lnTo>
                <a:lnTo>
                  <a:pt x="1969569" y="204443"/>
                </a:lnTo>
                <a:lnTo>
                  <a:pt x="1967984" y="211603"/>
                </a:lnTo>
                <a:lnTo>
                  <a:pt x="1965869" y="219028"/>
                </a:lnTo>
                <a:lnTo>
                  <a:pt x="1963491" y="226187"/>
                </a:lnTo>
                <a:lnTo>
                  <a:pt x="1960848" y="233612"/>
                </a:lnTo>
                <a:lnTo>
                  <a:pt x="1957941" y="241037"/>
                </a:lnTo>
                <a:lnTo>
                  <a:pt x="1954770" y="248196"/>
                </a:lnTo>
                <a:lnTo>
                  <a:pt x="1951334" y="255356"/>
                </a:lnTo>
                <a:lnTo>
                  <a:pt x="1947370" y="262781"/>
                </a:lnTo>
                <a:lnTo>
                  <a:pt x="1943406" y="269675"/>
                </a:lnTo>
                <a:lnTo>
                  <a:pt x="1938913" y="276569"/>
                </a:lnTo>
                <a:lnTo>
                  <a:pt x="1934156" y="283464"/>
                </a:lnTo>
                <a:lnTo>
                  <a:pt x="1928607" y="289828"/>
                </a:lnTo>
                <a:lnTo>
                  <a:pt x="1923057" y="296192"/>
                </a:lnTo>
                <a:lnTo>
                  <a:pt x="1916978" y="302291"/>
                </a:lnTo>
                <a:lnTo>
                  <a:pt x="1910900" y="307859"/>
                </a:lnTo>
                <a:lnTo>
                  <a:pt x="1904293" y="313163"/>
                </a:lnTo>
                <a:lnTo>
                  <a:pt x="1897686" y="317936"/>
                </a:lnTo>
                <a:lnTo>
                  <a:pt x="1891079" y="322709"/>
                </a:lnTo>
                <a:lnTo>
                  <a:pt x="1884208" y="326686"/>
                </a:lnTo>
                <a:lnTo>
                  <a:pt x="1876808" y="330399"/>
                </a:lnTo>
                <a:lnTo>
                  <a:pt x="1869937" y="334111"/>
                </a:lnTo>
                <a:lnTo>
                  <a:pt x="1862802" y="337293"/>
                </a:lnTo>
                <a:lnTo>
                  <a:pt x="1855666" y="340210"/>
                </a:lnTo>
                <a:lnTo>
                  <a:pt x="1848267" y="343127"/>
                </a:lnTo>
                <a:lnTo>
                  <a:pt x="1841395" y="345513"/>
                </a:lnTo>
                <a:lnTo>
                  <a:pt x="1834260" y="347900"/>
                </a:lnTo>
                <a:lnTo>
                  <a:pt x="1827389" y="349491"/>
                </a:lnTo>
                <a:lnTo>
                  <a:pt x="1813647" y="352938"/>
                </a:lnTo>
                <a:lnTo>
                  <a:pt x="1800961" y="355590"/>
                </a:lnTo>
                <a:lnTo>
                  <a:pt x="1789069" y="357446"/>
                </a:lnTo>
                <a:lnTo>
                  <a:pt x="1778498" y="358507"/>
                </a:lnTo>
                <a:lnTo>
                  <a:pt x="1769512" y="359302"/>
                </a:lnTo>
                <a:lnTo>
                  <a:pt x="1761848" y="360098"/>
                </a:lnTo>
                <a:lnTo>
                  <a:pt x="1756299" y="360363"/>
                </a:lnTo>
                <a:lnTo>
                  <a:pt x="1751277" y="360363"/>
                </a:lnTo>
                <a:lnTo>
                  <a:pt x="1751013" y="355325"/>
                </a:lnTo>
                <a:lnTo>
                  <a:pt x="1751013" y="349491"/>
                </a:lnTo>
                <a:lnTo>
                  <a:pt x="1751013" y="342066"/>
                </a:lnTo>
                <a:lnTo>
                  <a:pt x="1751277" y="332785"/>
                </a:lnTo>
                <a:lnTo>
                  <a:pt x="1752335" y="321913"/>
                </a:lnTo>
                <a:lnTo>
                  <a:pt x="1753392" y="310246"/>
                </a:lnTo>
                <a:lnTo>
                  <a:pt x="1754977" y="297253"/>
                </a:lnTo>
                <a:lnTo>
                  <a:pt x="1757620" y="283464"/>
                </a:lnTo>
                <a:lnTo>
                  <a:pt x="1759470" y="276569"/>
                </a:lnTo>
                <a:lnTo>
                  <a:pt x="1761056" y="269410"/>
                </a:lnTo>
                <a:lnTo>
                  <a:pt x="1763170" y="261985"/>
                </a:lnTo>
                <a:lnTo>
                  <a:pt x="1765548" y="254826"/>
                </a:lnTo>
                <a:lnTo>
                  <a:pt x="1768191" y="247401"/>
                </a:lnTo>
                <a:lnTo>
                  <a:pt x="1771098" y="239976"/>
                </a:lnTo>
                <a:lnTo>
                  <a:pt x="1774269" y="232816"/>
                </a:lnTo>
                <a:lnTo>
                  <a:pt x="1777705" y="225657"/>
                </a:lnTo>
                <a:lnTo>
                  <a:pt x="1781405" y="218232"/>
                </a:lnTo>
                <a:lnTo>
                  <a:pt x="1785633" y="211338"/>
                </a:lnTo>
                <a:lnTo>
                  <a:pt x="1790126" y="204443"/>
                </a:lnTo>
                <a:lnTo>
                  <a:pt x="1794883" y="197549"/>
                </a:lnTo>
                <a:lnTo>
                  <a:pt x="1800168" y="191185"/>
                </a:lnTo>
                <a:lnTo>
                  <a:pt x="1805983" y="184821"/>
                </a:lnTo>
                <a:lnTo>
                  <a:pt x="1812061" y="178722"/>
                </a:lnTo>
                <a:lnTo>
                  <a:pt x="1818139" y="173153"/>
                </a:lnTo>
                <a:lnTo>
                  <a:pt x="1824746" y="167850"/>
                </a:lnTo>
                <a:lnTo>
                  <a:pt x="1831353" y="163077"/>
                </a:lnTo>
                <a:lnTo>
                  <a:pt x="1837960" y="158304"/>
                </a:lnTo>
                <a:lnTo>
                  <a:pt x="1844831" y="154326"/>
                </a:lnTo>
                <a:lnTo>
                  <a:pt x="1851967" y="150349"/>
                </a:lnTo>
                <a:lnTo>
                  <a:pt x="1859102" y="146902"/>
                </a:lnTo>
                <a:lnTo>
                  <a:pt x="1866237" y="143720"/>
                </a:lnTo>
                <a:lnTo>
                  <a:pt x="1873373" y="140803"/>
                </a:lnTo>
                <a:lnTo>
                  <a:pt x="1880773" y="137886"/>
                </a:lnTo>
                <a:lnTo>
                  <a:pt x="1887644" y="135499"/>
                </a:lnTo>
                <a:lnTo>
                  <a:pt x="1894779" y="133113"/>
                </a:lnTo>
                <a:lnTo>
                  <a:pt x="1901650" y="131257"/>
                </a:lnTo>
                <a:lnTo>
                  <a:pt x="1915393" y="128075"/>
                </a:lnTo>
                <a:lnTo>
                  <a:pt x="1928078" y="125423"/>
                </a:lnTo>
                <a:lnTo>
                  <a:pt x="1939970" y="123567"/>
                </a:lnTo>
                <a:lnTo>
                  <a:pt x="1950277" y="122241"/>
                </a:lnTo>
                <a:lnTo>
                  <a:pt x="1959527" y="121180"/>
                </a:lnTo>
                <a:lnTo>
                  <a:pt x="1966927" y="120915"/>
                </a:lnTo>
                <a:lnTo>
                  <a:pt x="1972741" y="120650"/>
                </a:lnTo>
                <a:close/>
                <a:moveTo>
                  <a:pt x="492780" y="103188"/>
                </a:moveTo>
                <a:lnTo>
                  <a:pt x="497814" y="103188"/>
                </a:lnTo>
                <a:lnTo>
                  <a:pt x="502583" y="103188"/>
                </a:lnTo>
                <a:lnTo>
                  <a:pt x="507617" y="103452"/>
                </a:lnTo>
                <a:lnTo>
                  <a:pt x="512122" y="104246"/>
                </a:lnTo>
                <a:lnTo>
                  <a:pt x="517156" y="105039"/>
                </a:lnTo>
                <a:lnTo>
                  <a:pt x="521660" y="106096"/>
                </a:lnTo>
                <a:lnTo>
                  <a:pt x="526429" y="107683"/>
                </a:lnTo>
                <a:lnTo>
                  <a:pt x="530668" y="109005"/>
                </a:lnTo>
                <a:lnTo>
                  <a:pt x="535172" y="110856"/>
                </a:lnTo>
                <a:lnTo>
                  <a:pt x="539411" y="112442"/>
                </a:lnTo>
                <a:lnTo>
                  <a:pt x="543386" y="114822"/>
                </a:lnTo>
                <a:lnTo>
                  <a:pt x="547625" y="117202"/>
                </a:lnTo>
                <a:lnTo>
                  <a:pt x="551599" y="119317"/>
                </a:lnTo>
                <a:lnTo>
                  <a:pt x="555308" y="122225"/>
                </a:lnTo>
                <a:lnTo>
                  <a:pt x="558753" y="125134"/>
                </a:lnTo>
                <a:lnTo>
                  <a:pt x="562197" y="128042"/>
                </a:lnTo>
                <a:lnTo>
                  <a:pt x="565906" y="131215"/>
                </a:lnTo>
                <a:lnTo>
                  <a:pt x="569086" y="134653"/>
                </a:lnTo>
                <a:lnTo>
                  <a:pt x="571735" y="138090"/>
                </a:lnTo>
                <a:lnTo>
                  <a:pt x="574650" y="141792"/>
                </a:lnTo>
                <a:lnTo>
                  <a:pt x="577299" y="145494"/>
                </a:lnTo>
                <a:lnTo>
                  <a:pt x="579949" y="149460"/>
                </a:lnTo>
                <a:lnTo>
                  <a:pt x="582333" y="153426"/>
                </a:lnTo>
                <a:lnTo>
                  <a:pt x="584188" y="157657"/>
                </a:lnTo>
                <a:lnTo>
                  <a:pt x="586307" y="161887"/>
                </a:lnTo>
                <a:lnTo>
                  <a:pt x="588162" y="166118"/>
                </a:lnTo>
                <a:lnTo>
                  <a:pt x="589487" y="170613"/>
                </a:lnTo>
                <a:lnTo>
                  <a:pt x="591076" y="175108"/>
                </a:lnTo>
                <a:lnTo>
                  <a:pt x="592136" y="179867"/>
                </a:lnTo>
                <a:lnTo>
                  <a:pt x="592666" y="184626"/>
                </a:lnTo>
                <a:lnTo>
                  <a:pt x="593461" y="189386"/>
                </a:lnTo>
                <a:lnTo>
                  <a:pt x="593726" y="194145"/>
                </a:lnTo>
                <a:lnTo>
                  <a:pt x="593726" y="199169"/>
                </a:lnTo>
                <a:lnTo>
                  <a:pt x="593726" y="412020"/>
                </a:lnTo>
                <a:lnTo>
                  <a:pt x="593726" y="417044"/>
                </a:lnTo>
                <a:lnTo>
                  <a:pt x="593461" y="421803"/>
                </a:lnTo>
                <a:lnTo>
                  <a:pt x="592666" y="426562"/>
                </a:lnTo>
                <a:lnTo>
                  <a:pt x="592136" y="431322"/>
                </a:lnTo>
                <a:lnTo>
                  <a:pt x="591076" y="436081"/>
                </a:lnTo>
                <a:lnTo>
                  <a:pt x="589487" y="440312"/>
                </a:lnTo>
                <a:lnTo>
                  <a:pt x="588162" y="445071"/>
                </a:lnTo>
                <a:lnTo>
                  <a:pt x="586307" y="449302"/>
                </a:lnTo>
                <a:lnTo>
                  <a:pt x="584188" y="453533"/>
                </a:lnTo>
                <a:lnTo>
                  <a:pt x="582333" y="457763"/>
                </a:lnTo>
                <a:lnTo>
                  <a:pt x="579949" y="461729"/>
                </a:lnTo>
                <a:lnTo>
                  <a:pt x="577299" y="465431"/>
                </a:lnTo>
                <a:lnTo>
                  <a:pt x="574650" y="469133"/>
                </a:lnTo>
                <a:lnTo>
                  <a:pt x="571735" y="473099"/>
                </a:lnTo>
                <a:lnTo>
                  <a:pt x="569086" y="476536"/>
                </a:lnTo>
                <a:lnTo>
                  <a:pt x="565906" y="479974"/>
                </a:lnTo>
                <a:lnTo>
                  <a:pt x="562197" y="483147"/>
                </a:lnTo>
                <a:lnTo>
                  <a:pt x="558753" y="486055"/>
                </a:lnTo>
                <a:lnTo>
                  <a:pt x="555308" y="488964"/>
                </a:lnTo>
                <a:lnTo>
                  <a:pt x="551599" y="491343"/>
                </a:lnTo>
                <a:lnTo>
                  <a:pt x="547625" y="493987"/>
                </a:lnTo>
                <a:lnTo>
                  <a:pt x="543386" y="496367"/>
                </a:lnTo>
                <a:lnTo>
                  <a:pt x="539411" y="498482"/>
                </a:lnTo>
                <a:lnTo>
                  <a:pt x="535172" y="500333"/>
                </a:lnTo>
                <a:lnTo>
                  <a:pt x="530668" y="502184"/>
                </a:lnTo>
                <a:lnTo>
                  <a:pt x="526429" y="503506"/>
                </a:lnTo>
                <a:lnTo>
                  <a:pt x="521660" y="504828"/>
                </a:lnTo>
                <a:lnTo>
                  <a:pt x="517156" y="505886"/>
                </a:lnTo>
                <a:lnTo>
                  <a:pt x="512122" y="506679"/>
                </a:lnTo>
                <a:lnTo>
                  <a:pt x="507617" y="507472"/>
                </a:lnTo>
                <a:lnTo>
                  <a:pt x="502583" y="508001"/>
                </a:lnTo>
                <a:lnTo>
                  <a:pt x="497814" y="508001"/>
                </a:lnTo>
                <a:lnTo>
                  <a:pt x="492780" y="508001"/>
                </a:lnTo>
                <a:lnTo>
                  <a:pt x="488011" y="507472"/>
                </a:lnTo>
                <a:lnTo>
                  <a:pt x="482977" y="506679"/>
                </a:lnTo>
                <a:lnTo>
                  <a:pt x="478473" y="505886"/>
                </a:lnTo>
                <a:lnTo>
                  <a:pt x="473704" y="504828"/>
                </a:lnTo>
                <a:lnTo>
                  <a:pt x="469200" y="503506"/>
                </a:lnTo>
                <a:lnTo>
                  <a:pt x="464696" y="502184"/>
                </a:lnTo>
                <a:lnTo>
                  <a:pt x="460457" y="500333"/>
                </a:lnTo>
                <a:lnTo>
                  <a:pt x="456217" y="498482"/>
                </a:lnTo>
                <a:lnTo>
                  <a:pt x="451978" y="496367"/>
                </a:lnTo>
                <a:lnTo>
                  <a:pt x="448004" y="493987"/>
                </a:lnTo>
                <a:lnTo>
                  <a:pt x="444030" y="491343"/>
                </a:lnTo>
                <a:lnTo>
                  <a:pt x="440056" y="488964"/>
                </a:lnTo>
                <a:lnTo>
                  <a:pt x="436611" y="486055"/>
                </a:lnTo>
                <a:lnTo>
                  <a:pt x="433167" y="483147"/>
                </a:lnTo>
                <a:lnTo>
                  <a:pt x="429723" y="479974"/>
                </a:lnTo>
                <a:lnTo>
                  <a:pt x="426543" y="476536"/>
                </a:lnTo>
                <a:lnTo>
                  <a:pt x="423629" y="473099"/>
                </a:lnTo>
                <a:lnTo>
                  <a:pt x="420714" y="469133"/>
                </a:lnTo>
                <a:lnTo>
                  <a:pt x="417800" y="465431"/>
                </a:lnTo>
                <a:lnTo>
                  <a:pt x="415680" y="461729"/>
                </a:lnTo>
                <a:lnTo>
                  <a:pt x="413296" y="457763"/>
                </a:lnTo>
                <a:lnTo>
                  <a:pt x="410911" y="453533"/>
                </a:lnTo>
                <a:lnTo>
                  <a:pt x="409321" y="449302"/>
                </a:lnTo>
                <a:lnTo>
                  <a:pt x="407467" y="445071"/>
                </a:lnTo>
                <a:lnTo>
                  <a:pt x="406142" y="440312"/>
                </a:lnTo>
                <a:lnTo>
                  <a:pt x="404552" y="436081"/>
                </a:lnTo>
                <a:lnTo>
                  <a:pt x="403493" y="431322"/>
                </a:lnTo>
                <a:lnTo>
                  <a:pt x="402433" y="426562"/>
                </a:lnTo>
                <a:lnTo>
                  <a:pt x="401903" y="421803"/>
                </a:lnTo>
                <a:lnTo>
                  <a:pt x="401638" y="417044"/>
                </a:lnTo>
                <a:lnTo>
                  <a:pt x="401638" y="412020"/>
                </a:lnTo>
                <a:lnTo>
                  <a:pt x="401638" y="199169"/>
                </a:lnTo>
                <a:lnTo>
                  <a:pt x="401638" y="194145"/>
                </a:lnTo>
                <a:lnTo>
                  <a:pt x="401903" y="189386"/>
                </a:lnTo>
                <a:lnTo>
                  <a:pt x="402433" y="184626"/>
                </a:lnTo>
                <a:lnTo>
                  <a:pt x="403493" y="179867"/>
                </a:lnTo>
                <a:lnTo>
                  <a:pt x="404552" y="175108"/>
                </a:lnTo>
                <a:lnTo>
                  <a:pt x="406142" y="170613"/>
                </a:lnTo>
                <a:lnTo>
                  <a:pt x="407467" y="166118"/>
                </a:lnTo>
                <a:lnTo>
                  <a:pt x="409321" y="161887"/>
                </a:lnTo>
                <a:lnTo>
                  <a:pt x="410911" y="157657"/>
                </a:lnTo>
                <a:lnTo>
                  <a:pt x="413296" y="153426"/>
                </a:lnTo>
                <a:lnTo>
                  <a:pt x="415680" y="149460"/>
                </a:lnTo>
                <a:lnTo>
                  <a:pt x="417800" y="145494"/>
                </a:lnTo>
                <a:lnTo>
                  <a:pt x="420714" y="141792"/>
                </a:lnTo>
                <a:lnTo>
                  <a:pt x="423629" y="138090"/>
                </a:lnTo>
                <a:lnTo>
                  <a:pt x="426543" y="134653"/>
                </a:lnTo>
                <a:lnTo>
                  <a:pt x="429723" y="131215"/>
                </a:lnTo>
                <a:lnTo>
                  <a:pt x="433167" y="128042"/>
                </a:lnTo>
                <a:lnTo>
                  <a:pt x="436611" y="125134"/>
                </a:lnTo>
                <a:lnTo>
                  <a:pt x="440056" y="122225"/>
                </a:lnTo>
                <a:lnTo>
                  <a:pt x="444030" y="119317"/>
                </a:lnTo>
                <a:lnTo>
                  <a:pt x="448004" y="117202"/>
                </a:lnTo>
                <a:lnTo>
                  <a:pt x="451978" y="114822"/>
                </a:lnTo>
                <a:lnTo>
                  <a:pt x="456217" y="112442"/>
                </a:lnTo>
                <a:lnTo>
                  <a:pt x="460457" y="110856"/>
                </a:lnTo>
                <a:lnTo>
                  <a:pt x="464696" y="109005"/>
                </a:lnTo>
                <a:lnTo>
                  <a:pt x="469200" y="107683"/>
                </a:lnTo>
                <a:lnTo>
                  <a:pt x="473704" y="106096"/>
                </a:lnTo>
                <a:lnTo>
                  <a:pt x="478473" y="105039"/>
                </a:lnTo>
                <a:lnTo>
                  <a:pt x="482977" y="104246"/>
                </a:lnTo>
                <a:lnTo>
                  <a:pt x="488011" y="103452"/>
                </a:lnTo>
                <a:lnTo>
                  <a:pt x="492780" y="103188"/>
                </a:lnTo>
                <a:close/>
                <a:moveTo>
                  <a:pt x="1736196" y="84138"/>
                </a:moveTo>
                <a:lnTo>
                  <a:pt x="1741224" y="84138"/>
                </a:lnTo>
                <a:lnTo>
                  <a:pt x="1741224" y="88916"/>
                </a:lnTo>
                <a:lnTo>
                  <a:pt x="1741488" y="94491"/>
                </a:lnTo>
                <a:lnTo>
                  <a:pt x="1741224" y="102189"/>
                </a:lnTo>
                <a:lnTo>
                  <a:pt x="1740959" y="111481"/>
                </a:lnTo>
                <a:lnTo>
                  <a:pt x="1740430" y="122099"/>
                </a:lnTo>
                <a:lnTo>
                  <a:pt x="1739107" y="134310"/>
                </a:lnTo>
                <a:lnTo>
                  <a:pt x="1737255" y="147053"/>
                </a:lnTo>
                <a:lnTo>
                  <a:pt x="1734609" y="160857"/>
                </a:lnTo>
                <a:lnTo>
                  <a:pt x="1733021" y="167759"/>
                </a:lnTo>
                <a:lnTo>
                  <a:pt x="1731169" y="175192"/>
                </a:lnTo>
                <a:lnTo>
                  <a:pt x="1729053" y="182359"/>
                </a:lnTo>
                <a:lnTo>
                  <a:pt x="1726671" y="189527"/>
                </a:lnTo>
                <a:lnTo>
                  <a:pt x="1724290" y="197225"/>
                </a:lnTo>
                <a:lnTo>
                  <a:pt x="1721380" y="204393"/>
                </a:lnTo>
                <a:lnTo>
                  <a:pt x="1718205" y="211560"/>
                </a:lnTo>
                <a:lnTo>
                  <a:pt x="1714501" y="218993"/>
                </a:lnTo>
                <a:lnTo>
                  <a:pt x="1710796" y="226161"/>
                </a:lnTo>
                <a:lnTo>
                  <a:pt x="1706828" y="233063"/>
                </a:lnTo>
                <a:lnTo>
                  <a:pt x="1702330" y="239965"/>
                </a:lnTo>
                <a:lnTo>
                  <a:pt x="1697303" y="246601"/>
                </a:lnTo>
                <a:lnTo>
                  <a:pt x="1692011" y="253503"/>
                </a:lnTo>
                <a:lnTo>
                  <a:pt x="1686190" y="259874"/>
                </a:lnTo>
                <a:lnTo>
                  <a:pt x="1680634" y="265449"/>
                </a:lnTo>
                <a:lnTo>
                  <a:pt x="1674284" y="271289"/>
                </a:lnTo>
                <a:lnTo>
                  <a:pt x="1667934" y="276598"/>
                </a:lnTo>
                <a:lnTo>
                  <a:pt x="1661055" y="281642"/>
                </a:lnTo>
                <a:lnTo>
                  <a:pt x="1654175" y="285890"/>
                </a:lnTo>
                <a:lnTo>
                  <a:pt x="1647296" y="290137"/>
                </a:lnTo>
                <a:lnTo>
                  <a:pt x="1640417" y="294119"/>
                </a:lnTo>
                <a:lnTo>
                  <a:pt x="1633009" y="297836"/>
                </a:lnTo>
                <a:lnTo>
                  <a:pt x="1625865" y="301021"/>
                </a:lnTo>
                <a:lnTo>
                  <a:pt x="1618986" y="303941"/>
                </a:lnTo>
                <a:lnTo>
                  <a:pt x="1611842" y="306330"/>
                </a:lnTo>
                <a:lnTo>
                  <a:pt x="1604434" y="308985"/>
                </a:lnTo>
                <a:lnTo>
                  <a:pt x="1597554" y="311374"/>
                </a:lnTo>
                <a:lnTo>
                  <a:pt x="1590675" y="313232"/>
                </a:lnTo>
                <a:lnTo>
                  <a:pt x="1577182" y="316683"/>
                </a:lnTo>
                <a:lnTo>
                  <a:pt x="1564217" y="318807"/>
                </a:lnTo>
                <a:lnTo>
                  <a:pt x="1552575" y="320931"/>
                </a:lnTo>
                <a:lnTo>
                  <a:pt x="1541727" y="321993"/>
                </a:lnTo>
                <a:lnTo>
                  <a:pt x="1532467" y="323054"/>
                </a:lnTo>
                <a:lnTo>
                  <a:pt x="1525058" y="323585"/>
                </a:lnTo>
                <a:lnTo>
                  <a:pt x="1519238" y="323585"/>
                </a:lnTo>
                <a:lnTo>
                  <a:pt x="1514740" y="323851"/>
                </a:lnTo>
                <a:lnTo>
                  <a:pt x="1514475" y="318807"/>
                </a:lnTo>
                <a:lnTo>
                  <a:pt x="1514475" y="313232"/>
                </a:lnTo>
                <a:lnTo>
                  <a:pt x="1514475" y="305534"/>
                </a:lnTo>
                <a:lnTo>
                  <a:pt x="1514740" y="296243"/>
                </a:lnTo>
                <a:lnTo>
                  <a:pt x="1515269" y="285624"/>
                </a:lnTo>
                <a:lnTo>
                  <a:pt x="1516592" y="273678"/>
                </a:lnTo>
                <a:lnTo>
                  <a:pt x="1518444" y="260671"/>
                </a:lnTo>
                <a:lnTo>
                  <a:pt x="1521090" y="247132"/>
                </a:lnTo>
                <a:lnTo>
                  <a:pt x="1522413" y="239965"/>
                </a:lnTo>
                <a:lnTo>
                  <a:pt x="1524529" y="232797"/>
                </a:lnTo>
                <a:lnTo>
                  <a:pt x="1526381" y="225630"/>
                </a:lnTo>
                <a:lnTo>
                  <a:pt x="1528763" y="217931"/>
                </a:lnTo>
                <a:lnTo>
                  <a:pt x="1531408" y="210764"/>
                </a:lnTo>
                <a:lnTo>
                  <a:pt x="1534319" y="203596"/>
                </a:lnTo>
                <a:lnTo>
                  <a:pt x="1537494" y="195898"/>
                </a:lnTo>
                <a:lnTo>
                  <a:pt x="1540934" y="188730"/>
                </a:lnTo>
                <a:lnTo>
                  <a:pt x="1544638" y="181828"/>
                </a:lnTo>
                <a:lnTo>
                  <a:pt x="1548606" y="174395"/>
                </a:lnTo>
                <a:lnTo>
                  <a:pt x="1553369" y="167493"/>
                </a:lnTo>
                <a:lnTo>
                  <a:pt x="1558396" y="160857"/>
                </a:lnTo>
                <a:lnTo>
                  <a:pt x="1563423" y="154486"/>
                </a:lnTo>
                <a:lnTo>
                  <a:pt x="1568979" y="148114"/>
                </a:lnTo>
                <a:lnTo>
                  <a:pt x="1575065" y="142009"/>
                </a:lnTo>
                <a:lnTo>
                  <a:pt x="1581415" y="136434"/>
                </a:lnTo>
                <a:lnTo>
                  <a:pt x="1587765" y="131390"/>
                </a:lnTo>
                <a:lnTo>
                  <a:pt x="1594379" y="126346"/>
                </a:lnTo>
                <a:lnTo>
                  <a:pt x="1601259" y="121834"/>
                </a:lnTo>
                <a:lnTo>
                  <a:pt x="1608402" y="117586"/>
                </a:lnTo>
                <a:lnTo>
                  <a:pt x="1615282" y="113604"/>
                </a:lnTo>
                <a:lnTo>
                  <a:pt x="1622425" y="110153"/>
                </a:lnTo>
                <a:lnTo>
                  <a:pt x="1629569" y="106968"/>
                </a:lnTo>
                <a:lnTo>
                  <a:pt x="1636713" y="103782"/>
                </a:lnTo>
                <a:lnTo>
                  <a:pt x="1643857" y="101127"/>
                </a:lnTo>
                <a:lnTo>
                  <a:pt x="1651000" y="98738"/>
                </a:lnTo>
                <a:lnTo>
                  <a:pt x="1657880" y="96615"/>
                </a:lnTo>
                <a:lnTo>
                  <a:pt x="1665023" y="94491"/>
                </a:lnTo>
                <a:lnTo>
                  <a:pt x="1678517" y="91305"/>
                </a:lnTo>
                <a:lnTo>
                  <a:pt x="1691217" y="88651"/>
                </a:lnTo>
                <a:lnTo>
                  <a:pt x="1703123" y="87058"/>
                </a:lnTo>
                <a:lnTo>
                  <a:pt x="1713707" y="85465"/>
                </a:lnTo>
                <a:lnTo>
                  <a:pt x="1722967" y="84669"/>
                </a:lnTo>
                <a:lnTo>
                  <a:pt x="1730640" y="84403"/>
                </a:lnTo>
                <a:lnTo>
                  <a:pt x="1736196" y="84138"/>
                </a:lnTo>
                <a:close/>
                <a:moveTo>
                  <a:pt x="1213909" y="0"/>
                </a:moveTo>
                <a:lnTo>
                  <a:pt x="1218671" y="528"/>
                </a:lnTo>
                <a:lnTo>
                  <a:pt x="1223698" y="793"/>
                </a:lnTo>
                <a:lnTo>
                  <a:pt x="1228196" y="1321"/>
                </a:lnTo>
                <a:lnTo>
                  <a:pt x="1233223" y="2114"/>
                </a:lnTo>
                <a:lnTo>
                  <a:pt x="1237721" y="3171"/>
                </a:lnTo>
                <a:lnTo>
                  <a:pt x="1242219" y="4492"/>
                </a:lnTo>
                <a:lnTo>
                  <a:pt x="1246717" y="5813"/>
                </a:lnTo>
                <a:lnTo>
                  <a:pt x="1251215" y="7663"/>
                </a:lnTo>
                <a:lnTo>
                  <a:pt x="1255448" y="9777"/>
                </a:lnTo>
                <a:lnTo>
                  <a:pt x="1259417" y="11626"/>
                </a:lnTo>
                <a:lnTo>
                  <a:pt x="1263651" y="14005"/>
                </a:lnTo>
                <a:lnTo>
                  <a:pt x="1267355" y="16647"/>
                </a:lnTo>
                <a:lnTo>
                  <a:pt x="1271059" y="19289"/>
                </a:lnTo>
                <a:lnTo>
                  <a:pt x="1274763" y="21932"/>
                </a:lnTo>
                <a:lnTo>
                  <a:pt x="1278203" y="25367"/>
                </a:lnTo>
                <a:lnTo>
                  <a:pt x="1281642" y="28538"/>
                </a:lnTo>
                <a:lnTo>
                  <a:pt x="1285082" y="31708"/>
                </a:lnTo>
                <a:lnTo>
                  <a:pt x="1287728" y="35144"/>
                </a:lnTo>
                <a:lnTo>
                  <a:pt x="1290638" y="38843"/>
                </a:lnTo>
                <a:lnTo>
                  <a:pt x="1293284" y="42542"/>
                </a:lnTo>
                <a:lnTo>
                  <a:pt x="1295930" y="46242"/>
                </a:lnTo>
                <a:lnTo>
                  <a:pt x="1298311" y="50469"/>
                </a:lnTo>
                <a:lnTo>
                  <a:pt x="1300163" y="54697"/>
                </a:lnTo>
                <a:lnTo>
                  <a:pt x="1302280" y="58661"/>
                </a:lnTo>
                <a:lnTo>
                  <a:pt x="1304132" y="63153"/>
                </a:lnTo>
                <a:lnTo>
                  <a:pt x="1305455" y="67645"/>
                </a:lnTo>
                <a:lnTo>
                  <a:pt x="1307042" y="72401"/>
                </a:lnTo>
                <a:lnTo>
                  <a:pt x="1307836" y="76893"/>
                </a:lnTo>
                <a:lnTo>
                  <a:pt x="1308630" y="81649"/>
                </a:lnTo>
                <a:lnTo>
                  <a:pt x="1309159" y="86406"/>
                </a:lnTo>
                <a:lnTo>
                  <a:pt x="1309688" y="91162"/>
                </a:lnTo>
                <a:lnTo>
                  <a:pt x="1309688" y="95918"/>
                </a:lnTo>
                <a:lnTo>
                  <a:pt x="1309688" y="404813"/>
                </a:lnTo>
                <a:lnTo>
                  <a:pt x="1303338" y="404020"/>
                </a:lnTo>
                <a:lnTo>
                  <a:pt x="1297253" y="403492"/>
                </a:lnTo>
                <a:lnTo>
                  <a:pt x="1290638" y="402699"/>
                </a:lnTo>
                <a:lnTo>
                  <a:pt x="1284288" y="402699"/>
                </a:lnTo>
                <a:lnTo>
                  <a:pt x="1117600" y="402699"/>
                </a:lnTo>
                <a:lnTo>
                  <a:pt x="1117600" y="95918"/>
                </a:lnTo>
                <a:lnTo>
                  <a:pt x="1117865" y="91162"/>
                </a:lnTo>
                <a:lnTo>
                  <a:pt x="1118129" y="86406"/>
                </a:lnTo>
                <a:lnTo>
                  <a:pt x="1118658" y="81649"/>
                </a:lnTo>
                <a:lnTo>
                  <a:pt x="1119717" y="76893"/>
                </a:lnTo>
                <a:lnTo>
                  <a:pt x="1120775" y="72401"/>
                </a:lnTo>
                <a:lnTo>
                  <a:pt x="1121833" y="67645"/>
                </a:lnTo>
                <a:lnTo>
                  <a:pt x="1123686" y="63153"/>
                </a:lnTo>
                <a:lnTo>
                  <a:pt x="1125008" y="58661"/>
                </a:lnTo>
                <a:lnTo>
                  <a:pt x="1127125" y="54697"/>
                </a:lnTo>
                <a:lnTo>
                  <a:pt x="1129242" y="50469"/>
                </a:lnTo>
                <a:lnTo>
                  <a:pt x="1131623" y="46242"/>
                </a:lnTo>
                <a:lnTo>
                  <a:pt x="1134004" y="42542"/>
                </a:lnTo>
                <a:lnTo>
                  <a:pt x="1136650" y="38843"/>
                </a:lnTo>
                <a:lnTo>
                  <a:pt x="1139561" y="35144"/>
                </a:lnTo>
                <a:lnTo>
                  <a:pt x="1142736" y="31708"/>
                </a:lnTo>
                <a:lnTo>
                  <a:pt x="1145911" y="28538"/>
                </a:lnTo>
                <a:lnTo>
                  <a:pt x="1149086" y="25367"/>
                </a:lnTo>
                <a:lnTo>
                  <a:pt x="1152525" y="21932"/>
                </a:lnTo>
                <a:lnTo>
                  <a:pt x="1156229" y="19289"/>
                </a:lnTo>
                <a:lnTo>
                  <a:pt x="1160198" y="16647"/>
                </a:lnTo>
                <a:lnTo>
                  <a:pt x="1163902" y="14005"/>
                </a:lnTo>
                <a:lnTo>
                  <a:pt x="1167871" y="11626"/>
                </a:lnTo>
                <a:lnTo>
                  <a:pt x="1172369" y="9777"/>
                </a:lnTo>
                <a:lnTo>
                  <a:pt x="1176338" y="7663"/>
                </a:lnTo>
                <a:lnTo>
                  <a:pt x="1180571" y="5813"/>
                </a:lnTo>
                <a:lnTo>
                  <a:pt x="1185334" y="4492"/>
                </a:lnTo>
                <a:lnTo>
                  <a:pt x="1189832" y="3171"/>
                </a:lnTo>
                <a:lnTo>
                  <a:pt x="1194594" y="2114"/>
                </a:lnTo>
                <a:lnTo>
                  <a:pt x="1199092" y="1321"/>
                </a:lnTo>
                <a:lnTo>
                  <a:pt x="1204119" y="793"/>
                </a:lnTo>
                <a:lnTo>
                  <a:pt x="1208882" y="528"/>
                </a:lnTo>
                <a:lnTo>
                  <a:pt x="1213909" y="0"/>
                </a:lnTo>
                <a:close/>
                <a:moveTo>
                  <a:pt x="975519" y="0"/>
                </a:moveTo>
                <a:lnTo>
                  <a:pt x="980546" y="529"/>
                </a:lnTo>
                <a:lnTo>
                  <a:pt x="985573" y="794"/>
                </a:lnTo>
                <a:lnTo>
                  <a:pt x="990071" y="1323"/>
                </a:lnTo>
                <a:lnTo>
                  <a:pt x="995098" y="2118"/>
                </a:lnTo>
                <a:lnTo>
                  <a:pt x="999596" y="3177"/>
                </a:lnTo>
                <a:lnTo>
                  <a:pt x="1004094" y="4500"/>
                </a:lnTo>
                <a:lnTo>
                  <a:pt x="1008592" y="5824"/>
                </a:lnTo>
                <a:lnTo>
                  <a:pt x="1012825" y="7677"/>
                </a:lnTo>
                <a:lnTo>
                  <a:pt x="1017323" y="9795"/>
                </a:lnTo>
                <a:lnTo>
                  <a:pt x="1021292" y="11648"/>
                </a:lnTo>
                <a:lnTo>
                  <a:pt x="1025261" y="14030"/>
                </a:lnTo>
                <a:lnTo>
                  <a:pt x="1029230" y="16678"/>
                </a:lnTo>
                <a:lnTo>
                  <a:pt x="1032934" y="19325"/>
                </a:lnTo>
                <a:lnTo>
                  <a:pt x="1036638" y="21972"/>
                </a:lnTo>
                <a:lnTo>
                  <a:pt x="1040078" y="25413"/>
                </a:lnTo>
                <a:lnTo>
                  <a:pt x="1043517" y="28590"/>
                </a:lnTo>
                <a:lnTo>
                  <a:pt x="1046692" y="31767"/>
                </a:lnTo>
                <a:lnTo>
                  <a:pt x="1049603" y="35208"/>
                </a:lnTo>
                <a:lnTo>
                  <a:pt x="1052513" y="38914"/>
                </a:lnTo>
                <a:lnTo>
                  <a:pt x="1055159" y="42621"/>
                </a:lnTo>
                <a:lnTo>
                  <a:pt x="1057805" y="46327"/>
                </a:lnTo>
                <a:lnTo>
                  <a:pt x="1059921" y="50562"/>
                </a:lnTo>
                <a:lnTo>
                  <a:pt x="1062038" y="54798"/>
                </a:lnTo>
                <a:lnTo>
                  <a:pt x="1064155" y="58769"/>
                </a:lnTo>
                <a:lnTo>
                  <a:pt x="1065742" y="63269"/>
                </a:lnTo>
                <a:lnTo>
                  <a:pt x="1067330" y="67769"/>
                </a:lnTo>
                <a:lnTo>
                  <a:pt x="1068653" y="72534"/>
                </a:lnTo>
                <a:lnTo>
                  <a:pt x="1069446" y="77035"/>
                </a:lnTo>
                <a:lnTo>
                  <a:pt x="1070505" y="81800"/>
                </a:lnTo>
                <a:lnTo>
                  <a:pt x="1071034" y="86565"/>
                </a:lnTo>
                <a:lnTo>
                  <a:pt x="1071563" y="91330"/>
                </a:lnTo>
                <a:lnTo>
                  <a:pt x="1071563" y="96095"/>
                </a:lnTo>
                <a:lnTo>
                  <a:pt x="1071563" y="404499"/>
                </a:lnTo>
                <a:lnTo>
                  <a:pt x="1065742" y="405028"/>
                </a:lnTo>
                <a:lnTo>
                  <a:pt x="1060451" y="405823"/>
                </a:lnTo>
                <a:lnTo>
                  <a:pt x="1054894" y="406617"/>
                </a:lnTo>
                <a:lnTo>
                  <a:pt x="1049338" y="407940"/>
                </a:lnTo>
                <a:lnTo>
                  <a:pt x="1043782" y="408999"/>
                </a:lnTo>
                <a:lnTo>
                  <a:pt x="1038490" y="410588"/>
                </a:lnTo>
                <a:lnTo>
                  <a:pt x="1033198" y="412176"/>
                </a:lnTo>
                <a:lnTo>
                  <a:pt x="1027907" y="414029"/>
                </a:lnTo>
                <a:lnTo>
                  <a:pt x="1017588" y="418000"/>
                </a:lnTo>
                <a:lnTo>
                  <a:pt x="1007798" y="422500"/>
                </a:lnTo>
                <a:lnTo>
                  <a:pt x="998273" y="427795"/>
                </a:lnTo>
                <a:lnTo>
                  <a:pt x="989013" y="433619"/>
                </a:lnTo>
                <a:lnTo>
                  <a:pt x="980017" y="439707"/>
                </a:lnTo>
                <a:lnTo>
                  <a:pt x="971550" y="446590"/>
                </a:lnTo>
                <a:lnTo>
                  <a:pt x="963877" y="453738"/>
                </a:lnTo>
                <a:lnTo>
                  <a:pt x="956204" y="461680"/>
                </a:lnTo>
                <a:lnTo>
                  <a:pt x="949060" y="469622"/>
                </a:lnTo>
                <a:lnTo>
                  <a:pt x="942446" y="478357"/>
                </a:lnTo>
                <a:lnTo>
                  <a:pt x="936360" y="487358"/>
                </a:lnTo>
                <a:lnTo>
                  <a:pt x="930804" y="496888"/>
                </a:lnTo>
                <a:lnTo>
                  <a:pt x="925248" y="493447"/>
                </a:lnTo>
                <a:lnTo>
                  <a:pt x="919956" y="490005"/>
                </a:lnTo>
                <a:lnTo>
                  <a:pt x="914929" y="486299"/>
                </a:lnTo>
                <a:lnTo>
                  <a:pt x="910167" y="481799"/>
                </a:lnTo>
                <a:lnTo>
                  <a:pt x="905404" y="477299"/>
                </a:lnTo>
                <a:lnTo>
                  <a:pt x="901435" y="472533"/>
                </a:lnTo>
                <a:lnTo>
                  <a:pt x="897202" y="467504"/>
                </a:lnTo>
                <a:lnTo>
                  <a:pt x="893762" y="462209"/>
                </a:lnTo>
                <a:lnTo>
                  <a:pt x="890587" y="456385"/>
                </a:lnTo>
                <a:lnTo>
                  <a:pt x="887677" y="450561"/>
                </a:lnTo>
                <a:lnTo>
                  <a:pt x="885296" y="444472"/>
                </a:lnTo>
                <a:lnTo>
                  <a:pt x="883179" y="438648"/>
                </a:lnTo>
                <a:lnTo>
                  <a:pt x="881592" y="431766"/>
                </a:lnTo>
                <a:lnTo>
                  <a:pt x="880533" y="425412"/>
                </a:lnTo>
                <a:lnTo>
                  <a:pt x="879739" y="418529"/>
                </a:lnTo>
                <a:lnTo>
                  <a:pt x="879475" y="411911"/>
                </a:lnTo>
                <a:lnTo>
                  <a:pt x="879475" y="96095"/>
                </a:lnTo>
                <a:lnTo>
                  <a:pt x="879739" y="91330"/>
                </a:lnTo>
                <a:lnTo>
                  <a:pt x="880004" y="86565"/>
                </a:lnTo>
                <a:lnTo>
                  <a:pt x="880533" y="81800"/>
                </a:lnTo>
                <a:lnTo>
                  <a:pt x="881327" y="77035"/>
                </a:lnTo>
                <a:lnTo>
                  <a:pt x="882650" y="72534"/>
                </a:lnTo>
                <a:lnTo>
                  <a:pt x="883708" y="67769"/>
                </a:lnTo>
                <a:lnTo>
                  <a:pt x="885560" y="63269"/>
                </a:lnTo>
                <a:lnTo>
                  <a:pt x="887148" y="58769"/>
                </a:lnTo>
                <a:lnTo>
                  <a:pt x="889000" y="54798"/>
                </a:lnTo>
                <a:lnTo>
                  <a:pt x="891381" y="50562"/>
                </a:lnTo>
                <a:lnTo>
                  <a:pt x="893498" y="46327"/>
                </a:lnTo>
                <a:lnTo>
                  <a:pt x="895879" y="42621"/>
                </a:lnTo>
                <a:lnTo>
                  <a:pt x="898790" y="38914"/>
                </a:lnTo>
                <a:lnTo>
                  <a:pt x="901435" y="35208"/>
                </a:lnTo>
                <a:lnTo>
                  <a:pt x="904610" y="31767"/>
                </a:lnTo>
                <a:lnTo>
                  <a:pt x="907785" y="28590"/>
                </a:lnTo>
                <a:lnTo>
                  <a:pt x="910960" y="25413"/>
                </a:lnTo>
                <a:lnTo>
                  <a:pt x="914400" y="21972"/>
                </a:lnTo>
                <a:lnTo>
                  <a:pt x="918104" y="19325"/>
                </a:lnTo>
                <a:lnTo>
                  <a:pt x="921808" y="16678"/>
                </a:lnTo>
                <a:lnTo>
                  <a:pt x="926042" y="14030"/>
                </a:lnTo>
                <a:lnTo>
                  <a:pt x="929746" y="11648"/>
                </a:lnTo>
                <a:lnTo>
                  <a:pt x="933979" y="9795"/>
                </a:lnTo>
                <a:lnTo>
                  <a:pt x="937948" y="7677"/>
                </a:lnTo>
                <a:lnTo>
                  <a:pt x="942710" y="5824"/>
                </a:lnTo>
                <a:lnTo>
                  <a:pt x="946944" y="4500"/>
                </a:lnTo>
                <a:lnTo>
                  <a:pt x="951706" y="3177"/>
                </a:lnTo>
                <a:lnTo>
                  <a:pt x="956204" y="2118"/>
                </a:lnTo>
                <a:lnTo>
                  <a:pt x="960967" y="1323"/>
                </a:lnTo>
                <a:lnTo>
                  <a:pt x="965730" y="794"/>
                </a:lnTo>
                <a:lnTo>
                  <a:pt x="970757" y="529"/>
                </a:lnTo>
                <a:lnTo>
                  <a:pt x="975519" y="0"/>
                </a:lnTo>
                <a:close/>
                <a:moveTo>
                  <a:pt x="735674" y="0"/>
                </a:moveTo>
                <a:lnTo>
                  <a:pt x="740708" y="529"/>
                </a:lnTo>
                <a:lnTo>
                  <a:pt x="745478" y="794"/>
                </a:lnTo>
                <a:lnTo>
                  <a:pt x="750512" y="1323"/>
                </a:lnTo>
                <a:lnTo>
                  <a:pt x="755016" y="2118"/>
                </a:lnTo>
                <a:lnTo>
                  <a:pt x="759785" y="3177"/>
                </a:lnTo>
                <a:lnTo>
                  <a:pt x="764289" y="4500"/>
                </a:lnTo>
                <a:lnTo>
                  <a:pt x="768793" y="5824"/>
                </a:lnTo>
                <a:lnTo>
                  <a:pt x="773032" y="7677"/>
                </a:lnTo>
                <a:lnTo>
                  <a:pt x="777271" y="9795"/>
                </a:lnTo>
                <a:lnTo>
                  <a:pt x="781511" y="11648"/>
                </a:lnTo>
                <a:lnTo>
                  <a:pt x="785485" y="14030"/>
                </a:lnTo>
                <a:lnTo>
                  <a:pt x="789459" y="16677"/>
                </a:lnTo>
                <a:lnTo>
                  <a:pt x="793433" y="19325"/>
                </a:lnTo>
                <a:lnTo>
                  <a:pt x="796878" y="21972"/>
                </a:lnTo>
                <a:lnTo>
                  <a:pt x="800322" y="25413"/>
                </a:lnTo>
                <a:lnTo>
                  <a:pt x="803766" y="28590"/>
                </a:lnTo>
                <a:lnTo>
                  <a:pt x="806946" y="31766"/>
                </a:lnTo>
                <a:lnTo>
                  <a:pt x="809860" y="35208"/>
                </a:lnTo>
                <a:lnTo>
                  <a:pt x="812775" y="38914"/>
                </a:lnTo>
                <a:lnTo>
                  <a:pt x="815424" y="42620"/>
                </a:lnTo>
                <a:lnTo>
                  <a:pt x="817809" y="46326"/>
                </a:lnTo>
                <a:lnTo>
                  <a:pt x="820193" y="50562"/>
                </a:lnTo>
                <a:lnTo>
                  <a:pt x="822313" y="54797"/>
                </a:lnTo>
                <a:lnTo>
                  <a:pt x="824167" y="58768"/>
                </a:lnTo>
                <a:lnTo>
                  <a:pt x="826022" y="63268"/>
                </a:lnTo>
                <a:lnTo>
                  <a:pt x="827347" y="67769"/>
                </a:lnTo>
                <a:lnTo>
                  <a:pt x="828936" y="72533"/>
                </a:lnTo>
                <a:lnTo>
                  <a:pt x="829731" y="77034"/>
                </a:lnTo>
                <a:lnTo>
                  <a:pt x="830526" y="81799"/>
                </a:lnTo>
                <a:lnTo>
                  <a:pt x="831586" y="86564"/>
                </a:lnTo>
                <a:lnTo>
                  <a:pt x="831851" y="91329"/>
                </a:lnTo>
                <a:lnTo>
                  <a:pt x="831851" y="96094"/>
                </a:lnTo>
                <a:lnTo>
                  <a:pt x="831851" y="411906"/>
                </a:lnTo>
                <a:lnTo>
                  <a:pt x="831851" y="416936"/>
                </a:lnTo>
                <a:lnTo>
                  <a:pt x="831586" y="421701"/>
                </a:lnTo>
                <a:lnTo>
                  <a:pt x="830526" y="426466"/>
                </a:lnTo>
                <a:lnTo>
                  <a:pt x="829731" y="431231"/>
                </a:lnTo>
                <a:lnTo>
                  <a:pt x="828936" y="435996"/>
                </a:lnTo>
                <a:lnTo>
                  <a:pt x="827347" y="440231"/>
                </a:lnTo>
                <a:lnTo>
                  <a:pt x="826022" y="444996"/>
                </a:lnTo>
                <a:lnTo>
                  <a:pt x="824167" y="449232"/>
                </a:lnTo>
                <a:lnTo>
                  <a:pt x="822313" y="453468"/>
                </a:lnTo>
                <a:lnTo>
                  <a:pt x="820193" y="457703"/>
                </a:lnTo>
                <a:lnTo>
                  <a:pt x="817809" y="461674"/>
                </a:lnTo>
                <a:lnTo>
                  <a:pt x="815424" y="465380"/>
                </a:lnTo>
                <a:lnTo>
                  <a:pt x="812775" y="469086"/>
                </a:lnTo>
                <a:lnTo>
                  <a:pt x="809860" y="473057"/>
                </a:lnTo>
                <a:lnTo>
                  <a:pt x="806946" y="476498"/>
                </a:lnTo>
                <a:lnTo>
                  <a:pt x="803766" y="479940"/>
                </a:lnTo>
                <a:lnTo>
                  <a:pt x="800322" y="483116"/>
                </a:lnTo>
                <a:lnTo>
                  <a:pt x="796878" y="486028"/>
                </a:lnTo>
                <a:lnTo>
                  <a:pt x="793433" y="488940"/>
                </a:lnTo>
                <a:lnTo>
                  <a:pt x="789459" y="491323"/>
                </a:lnTo>
                <a:lnTo>
                  <a:pt x="785485" y="493970"/>
                </a:lnTo>
                <a:lnTo>
                  <a:pt x="781511" y="496352"/>
                </a:lnTo>
                <a:lnTo>
                  <a:pt x="777271" y="498470"/>
                </a:lnTo>
                <a:lnTo>
                  <a:pt x="773032" y="500323"/>
                </a:lnTo>
                <a:lnTo>
                  <a:pt x="768793" y="502176"/>
                </a:lnTo>
                <a:lnTo>
                  <a:pt x="764289" y="503500"/>
                </a:lnTo>
                <a:lnTo>
                  <a:pt x="759785" y="504823"/>
                </a:lnTo>
                <a:lnTo>
                  <a:pt x="755016" y="505882"/>
                </a:lnTo>
                <a:lnTo>
                  <a:pt x="750512" y="506677"/>
                </a:lnTo>
                <a:lnTo>
                  <a:pt x="745478" y="507471"/>
                </a:lnTo>
                <a:lnTo>
                  <a:pt x="740708" y="508000"/>
                </a:lnTo>
                <a:lnTo>
                  <a:pt x="735674" y="508000"/>
                </a:lnTo>
                <a:lnTo>
                  <a:pt x="730905" y="508000"/>
                </a:lnTo>
                <a:lnTo>
                  <a:pt x="725871" y="507471"/>
                </a:lnTo>
                <a:lnTo>
                  <a:pt x="721367" y="506677"/>
                </a:lnTo>
                <a:lnTo>
                  <a:pt x="716333" y="505882"/>
                </a:lnTo>
                <a:lnTo>
                  <a:pt x="711564" y="504823"/>
                </a:lnTo>
                <a:lnTo>
                  <a:pt x="707060" y="503500"/>
                </a:lnTo>
                <a:lnTo>
                  <a:pt x="702821" y="502176"/>
                </a:lnTo>
                <a:lnTo>
                  <a:pt x="698317" y="500323"/>
                </a:lnTo>
                <a:lnTo>
                  <a:pt x="694077" y="498470"/>
                </a:lnTo>
                <a:lnTo>
                  <a:pt x="690103" y="496352"/>
                </a:lnTo>
                <a:lnTo>
                  <a:pt x="685864" y="493970"/>
                </a:lnTo>
                <a:lnTo>
                  <a:pt x="681890" y="491323"/>
                </a:lnTo>
                <a:lnTo>
                  <a:pt x="678180" y="488940"/>
                </a:lnTo>
                <a:lnTo>
                  <a:pt x="674736" y="486028"/>
                </a:lnTo>
                <a:lnTo>
                  <a:pt x="671292" y="483116"/>
                </a:lnTo>
                <a:lnTo>
                  <a:pt x="667583" y="479940"/>
                </a:lnTo>
                <a:lnTo>
                  <a:pt x="664403" y="476498"/>
                </a:lnTo>
                <a:lnTo>
                  <a:pt x="661754" y="473057"/>
                </a:lnTo>
                <a:lnTo>
                  <a:pt x="658839" y="469086"/>
                </a:lnTo>
                <a:lnTo>
                  <a:pt x="655925" y="465380"/>
                </a:lnTo>
                <a:lnTo>
                  <a:pt x="653540" y="461674"/>
                </a:lnTo>
                <a:lnTo>
                  <a:pt x="651156" y="457703"/>
                </a:lnTo>
                <a:lnTo>
                  <a:pt x="648771" y="453468"/>
                </a:lnTo>
                <a:lnTo>
                  <a:pt x="647181" y="449232"/>
                </a:lnTo>
                <a:lnTo>
                  <a:pt x="645327" y="444996"/>
                </a:lnTo>
                <a:lnTo>
                  <a:pt x="643737" y="440231"/>
                </a:lnTo>
                <a:lnTo>
                  <a:pt x="642412" y="435996"/>
                </a:lnTo>
                <a:lnTo>
                  <a:pt x="641353" y="431231"/>
                </a:lnTo>
                <a:lnTo>
                  <a:pt x="640558" y="426466"/>
                </a:lnTo>
                <a:lnTo>
                  <a:pt x="640028" y="421701"/>
                </a:lnTo>
                <a:lnTo>
                  <a:pt x="639763" y="416936"/>
                </a:lnTo>
                <a:lnTo>
                  <a:pt x="639763" y="411906"/>
                </a:lnTo>
                <a:lnTo>
                  <a:pt x="639763" y="198805"/>
                </a:lnTo>
                <a:lnTo>
                  <a:pt x="639763" y="96094"/>
                </a:lnTo>
                <a:lnTo>
                  <a:pt x="639763" y="91329"/>
                </a:lnTo>
                <a:lnTo>
                  <a:pt x="640028" y="86564"/>
                </a:lnTo>
                <a:lnTo>
                  <a:pt x="640558" y="81799"/>
                </a:lnTo>
                <a:lnTo>
                  <a:pt x="641353" y="77034"/>
                </a:lnTo>
                <a:lnTo>
                  <a:pt x="642412" y="72533"/>
                </a:lnTo>
                <a:lnTo>
                  <a:pt x="643737" y="67769"/>
                </a:lnTo>
                <a:lnTo>
                  <a:pt x="645327" y="63268"/>
                </a:lnTo>
                <a:lnTo>
                  <a:pt x="647181" y="58768"/>
                </a:lnTo>
                <a:lnTo>
                  <a:pt x="648771" y="54797"/>
                </a:lnTo>
                <a:lnTo>
                  <a:pt x="651156" y="50562"/>
                </a:lnTo>
                <a:lnTo>
                  <a:pt x="653540" y="46326"/>
                </a:lnTo>
                <a:lnTo>
                  <a:pt x="655925" y="42620"/>
                </a:lnTo>
                <a:lnTo>
                  <a:pt x="658839" y="38914"/>
                </a:lnTo>
                <a:lnTo>
                  <a:pt x="661754" y="35208"/>
                </a:lnTo>
                <a:lnTo>
                  <a:pt x="664403" y="31766"/>
                </a:lnTo>
                <a:lnTo>
                  <a:pt x="667583" y="28590"/>
                </a:lnTo>
                <a:lnTo>
                  <a:pt x="671292" y="25413"/>
                </a:lnTo>
                <a:lnTo>
                  <a:pt x="674736" y="21972"/>
                </a:lnTo>
                <a:lnTo>
                  <a:pt x="678180" y="19325"/>
                </a:lnTo>
                <a:lnTo>
                  <a:pt x="681890" y="16677"/>
                </a:lnTo>
                <a:lnTo>
                  <a:pt x="685864" y="14030"/>
                </a:lnTo>
                <a:lnTo>
                  <a:pt x="690103" y="11648"/>
                </a:lnTo>
                <a:lnTo>
                  <a:pt x="694077" y="9795"/>
                </a:lnTo>
                <a:lnTo>
                  <a:pt x="698317" y="7677"/>
                </a:lnTo>
                <a:lnTo>
                  <a:pt x="702821" y="5824"/>
                </a:lnTo>
                <a:lnTo>
                  <a:pt x="707060" y="4500"/>
                </a:lnTo>
                <a:lnTo>
                  <a:pt x="711564" y="3177"/>
                </a:lnTo>
                <a:lnTo>
                  <a:pt x="716333" y="2118"/>
                </a:lnTo>
                <a:lnTo>
                  <a:pt x="721367" y="1323"/>
                </a:lnTo>
                <a:lnTo>
                  <a:pt x="725871" y="794"/>
                </a:lnTo>
                <a:lnTo>
                  <a:pt x="730905" y="529"/>
                </a:lnTo>
                <a:lnTo>
                  <a:pt x="735674" y="0"/>
                </a:lnTo>
                <a:close/>
              </a:path>
            </a:pathLst>
          </a:custGeom>
          <a:solidFill>
            <a:srgbClr val="FEFFFF"/>
          </a:solidFill>
          <a:ln>
            <a:noFill/>
          </a:ln>
        </p:spPr>
        <p:txBody>
          <a:bodyPr anchor="ctr" anchorCtr="1"/>
          <a:lstStyle/>
          <a:p>
            <a:endParaRPr lang="zh-CN" altLang="en-US">
              <a:ea typeface="Calibri" panose="020F0502020204030204" pitchFamily="34" charset="0"/>
              <a:cs typeface="Calibri" panose="020F0502020204030204" pitchFamily="34" charset="0"/>
            </a:endParaRPr>
          </a:p>
        </p:txBody>
      </p:sp>
      <p:sp>
        <p:nvSpPr>
          <p:cNvPr id="21" name="KSO_Shape"/>
          <p:cNvSpPr/>
          <p:nvPr/>
        </p:nvSpPr>
        <p:spPr bwMode="auto">
          <a:xfrm>
            <a:off x="6972753" y="2735442"/>
            <a:ext cx="645535" cy="630473"/>
          </a:xfrm>
          <a:custGeom>
            <a:avLst/>
            <a:gdLst/>
            <a:ahLst/>
            <a:cxnLst/>
            <a:rect l="0" t="0" r="r" b="b"/>
            <a:pathLst>
              <a:path w="5833534" h="5697984">
                <a:moveTo>
                  <a:pt x="4116344" y="2028563"/>
                </a:moveTo>
                <a:lnTo>
                  <a:pt x="4115715" y="2034106"/>
                </a:lnTo>
                <a:lnTo>
                  <a:pt x="4105639" y="2083992"/>
                </a:lnTo>
                <a:lnTo>
                  <a:pt x="4085489" y="2122793"/>
                </a:lnTo>
                <a:lnTo>
                  <a:pt x="4055263" y="2161593"/>
                </a:lnTo>
                <a:lnTo>
                  <a:pt x="4025038" y="2189308"/>
                </a:lnTo>
                <a:lnTo>
                  <a:pt x="3989775" y="2211480"/>
                </a:lnTo>
                <a:lnTo>
                  <a:pt x="3959549" y="2223952"/>
                </a:lnTo>
                <a:lnTo>
                  <a:pt x="3959549" y="2244737"/>
                </a:lnTo>
                <a:lnTo>
                  <a:pt x="3964587" y="2266909"/>
                </a:lnTo>
                <a:lnTo>
                  <a:pt x="3974662" y="2289081"/>
                </a:lnTo>
                <a:lnTo>
                  <a:pt x="3989775" y="2311252"/>
                </a:lnTo>
                <a:lnTo>
                  <a:pt x="4004887" y="2327881"/>
                </a:lnTo>
                <a:lnTo>
                  <a:pt x="4161053" y="2460911"/>
                </a:lnTo>
                <a:lnTo>
                  <a:pt x="4352482" y="2189308"/>
                </a:lnTo>
                <a:lnTo>
                  <a:pt x="4196316" y="2056277"/>
                </a:lnTo>
                <a:lnTo>
                  <a:pt x="4176166" y="2045192"/>
                </a:lnTo>
                <a:lnTo>
                  <a:pt x="4156015" y="2034106"/>
                </a:lnTo>
                <a:lnTo>
                  <a:pt x="4135865" y="2028563"/>
                </a:lnTo>
                <a:lnTo>
                  <a:pt x="4116344" y="2028563"/>
                </a:lnTo>
                <a:close/>
                <a:moveTo>
                  <a:pt x="2040226" y="1191580"/>
                </a:moveTo>
                <a:lnTo>
                  <a:pt x="2125865" y="1191580"/>
                </a:lnTo>
                <a:lnTo>
                  <a:pt x="2211504" y="1202666"/>
                </a:lnTo>
                <a:lnTo>
                  <a:pt x="2292105" y="1224838"/>
                </a:lnTo>
                <a:lnTo>
                  <a:pt x="2332406" y="1241466"/>
                </a:lnTo>
                <a:lnTo>
                  <a:pt x="2372707" y="1258095"/>
                </a:lnTo>
                <a:lnTo>
                  <a:pt x="2398150" y="1274092"/>
                </a:lnTo>
                <a:lnTo>
                  <a:pt x="3989775" y="1768045"/>
                </a:lnTo>
                <a:lnTo>
                  <a:pt x="4025038" y="1790217"/>
                </a:lnTo>
                <a:lnTo>
                  <a:pt x="4060301" y="1823474"/>
                </a:lnTo>
                <a:lnTo>
                  <a:pt x="4085489" y="1856732"/>
                </a:lnTo>
                <a:lnTo>
                  <a:pt x="4091442" y="1869834"/>
                </a:lnTo>
                <a:lnTo>
                  <a:pt x="4100602" y="1867818"/>
                </a:lnTo>
                <a:lnTo>
                  <a:pt x="4145940" y="1862275"/>
                </a:lnTo>
                <a:lnTo>
                  <a:pt x="4196316" y="1873361"/>
                </a:lnTo>
                <a:lnTo>
                  <a:pt x="4241655" y="1889989"/>
                </a:lnTo>
                <a:lnTo>
                  <a:pt x="4281955" y="1923247"/>
                </a:lnTo>
                <a:lnTo>
                  <a:pt x="4443158" y="2061820"/>
                </a:lnTo>
                <a:lnTo>
                  <a:pt x="4785715" y="1585128"/>
                </a:lnTo>
                <a:lnTo>
                  <a:pt x="4800827" y="1568499"/>
                </a:lnTo>
                <a:lnTo>
                  <a:pt x="4815940" y="1557414"/>
                </a:lnTo>
                <a:lnTo>
                  <a:pt x="4836091" y="1546328"/>
                </a:lnTo>
                <a:lnTo>
                  <a:pt x="4856241" y="1540785"/>
                </a:lnTo>
                <a:lnTo>
                  <a:pt x="4876391" y="1540785"/>
                </a:lnTo>
                <a:lnTo>
                  <a:pt x="4896542" y="1546328"/>
                </a:lnTo>
                <a:lnTo>
                  <a:pt x="4916692" y="1551871"/>
                </a:lnTo>
                <a:lnTo>
                  <a:pt x="4931805" y="1568499"/>
                </a:lnTo>
                <a:lnTo>
                  <a:pt x="5793233" y="2305709"/>
                </a:lnTo>
                <a:lnTo>
                  <a:pt x="5808346" y="2322338"/>
                </a:lnTo>
                <a:lnTo>
                  <a:pt x="5818421" y="2344510"/>
                </a:lnTo>
                <a:lnTo>
                  <a:pt x="5828497" y="2361139"/>
                </a:lnTo>
                <a:lnTo>
                  <a:pt x="5833534" y="2383311"/>
                </a:lnTo>
                <a:lnTo>
                  <a:pt x="5833534" y="2405482"/>
                </a:lnTo>
                <a:lnTo>
                  <a:pt x="5828497" y="2427654"/>
                </a:lnTo>
                <a:lnTo>
                  <a:pt x="5823459" y="2449826"/>
                </a:lnTo>
                <a:lnTo>
                  <a:pt x="5808346" y="2471997"/>
                </a:lnTo>
                <a:lnTo>
                  <a:pt x="4755489" y="3946417"/>
                </a:lnTo>
                <a:lnTo>
                  <a:pt x="4740376" y="3963046"/>
                </a:lnTo>
                <a:lnTo>
                  <a:pt x="4725264" y="3979675"/>
                </a:lnTo>
                <a:lnTo>
                  <a:pt x="4705113" y="3985218"/>
                </a:lnTo>
                <a:lnTo>
                  <a:pt x="4684963" y="3990761"/>
                </a:lnTo>
                <a:lnTo>
                  <a:pt x="4664812" y="3990761"/>
                </a:lnTo>
                <a:lnTo>
                  <a:pt x="4644662" y="3985218"/>
                </a:lnTo>
                <a:lnTo>
                  <a:pt x="4624512" y="3979675"/>
                </a:lnTo>
                <a:lnTo>
                  <a:pt x="4609399" y="3968589"/>
                </a:lnTo>
                <a:lnTo>
                  <a:pt x="3747970" y="3225836"/>
                </a:lnTo>
                <a:lnTo>
                  <a:pt x="3732857" y="3209207"/>
                </a:lnTo>
                <a:lnTo>
                  <a:pt x="3722782" y="3192579"/>
                </a:lnTo>
                <a:lnTo>
                  <a:pt x="3712707" y="3170407"/>
                </a:lnTo>
                <a:lnTo>
                  <a:pt x="3707669" y="3148235"/>
                </a:lnTo>
                <a:lnTo>
                  <a:pt x="3707669" y="3126063"/>
                </a:lnTo>
                <a:lnTo>
                  <a:pt x="3712707" y="3103892"/>
                </a:lnTo>
                <a:lnTo>
                  <a:pt x="3717745" y="3081720"/>
                </a:lnTo>
                <a:lnTo>
                  <a:pt x="3732857" y="3065091"/>
                </a:lnTo>
                <a:lnTo>
                  <a:pt x="4070376" y="2588399"/>
                </a:lnTo>
                <a:lnTo>
                  <a:pt x="3909173" y="2444283"/>
                </a:lnTo>
                <a:lnTo>
                  <a:pt x="3873910" y="2405482"/>
                </a:lnTo>
                <a:lnTo>
                  <a:pt x="3843684" y="2361139"/>
                </a:lnTo>
                <a:lnTo>
                  <a:pt x="3823534" y="2311252"/>
                </a:lnTo>
                <a:lnTo>
                  <a:pt x="3813459" y="2261366"/>
                </a:lnTo>
                <a:lnTo>
                  <a:pt x="3813459" y="2211480"/>
                </a:lnTo>
                <a:lnTo>
                  <a:pt x="3813729" y="2209996"/>
                </a:lnTo>
                <a:lnTo>
                  <a:pt x="2614518" y="1836763"/>
                </a:lnTo>
                <a:lnTo>
                  <a:pt x="2913586" y="3090555"/>
                </a:lnTo>
                <a:lnTo>
                  <a:pt x="3697594" y="4212478"/>
                </a:lnTo>
                <a:lnTo>
                  <a:pt x="3705792" y="4227513"/>
                </a:lnTo>
                <a:lnTo>
                  <a:pt x="4740376" y="4373223"/>
                </a:lnTo>
                <a:lnTo>
                  <a:pt x="4790752" y="4389852"/>
                </a:lnTo>
                <a:lnTo>
                  <a:pt x="4836091" y="4412024"/>
                </a:lnTo>
                <a:lnTo>
                  <a:pt x="4876391" y="4445281"/>
                </a:lnTo>
                <a:lnTo>
                  <a:pt x="4906617" y="4484082"/>
                </a:lnTo>
                <a:lnTo>
                  <a:pt x="4936842" y="4528425"/>
                </a:lnTo>
                <a:lnTo>
                  <a:pt x="4951955" y="4578312"/>
                </a:lnTo>
                <a:lnTo>
                  <a:pt x="4962030" y="4633741"/>
                </a:lnTo>
                <a:lnTo>
                  <a:pt x="4956993" y="4689171"/>
                </a:lnTo>
                <a:lnTo>
                  <a:pt x="4946918" y="4744600"/>
                </a:lnTo>
                <a:lnTo>
                  <a:pt x="4926767" y="4794486"/>
                </a:lnTo>
                <a:lnTo>
                  <a:pt x="4896542" y="4838830"/>
                </a:lnTo>
                <a:lnTo>
                  <a:pt x="4861279" y="4872087"/>
                </a:lnTo>
                <a:lnTo>
                  <a:pt x="4820978" y="4905345"/>
                </a:lnTo>
                <a:lnTo>
                  <a:pt x="4775639" y="4921974"/>
                </a:lnTo>
                <a:lnTo>
                  <a:pt x="4725264" y="4933060"/>
                </a:lnTo>
                <a:lnTo>
                  <a:pt x="4674888" y="4933060"/>
                </a:lnTo>
                <a:lnTo>
                  <a:pt x="3415489" y="4750143"/>
                </a:lnTo>
                <a:lnTo>
                  <a:pt x="3365113" y="4739057"/>
                </a:lnTo>
                <a:lnTo>
                  <a:pt x="3319775" y="4711342"/>
                </a:lnTo>
                <a:lnTo>
                  <a:pt x="3279474" y="4683628"/>
                </a:lnTo>
                <a:lnTo>
                  <a:pt x="3276115" y="4679317"/>
                </a:lnTo>
                <a:lnTo>
                  <a:pt x="3259324" y="4666999"/>
                </a:lnTo>
                <a:lnTo>
                  <a:pt x="3234136" y="4639284"/>
                </a:lnTo>
                <a:lnTo>
                  <a:pt x="3213985" y="4617112"/>
                </a:lnTo>
                <a:lnTo>
                  <a:pt x="2502629" y="3593564"/>
                </a:lnTo>
                <a:lnTo>
                  <a:pt x="2483534" y="3602756"/>
                </a:lnTo>
                <a:lnTo>
                  <a:pt x="2317294" y="3669271"/>
                </a:lnTo>
                <a:lnTo>
                  <a:pt x="2191354" y="3724700"/>
                </a:lnTo>
                <a:lnTo>
                  <a:pt x="2004963" y="3802301"/>
                </a:lnTo>
                <a:lnTo>
                  <a:pt x="1732933" y="3918703"/>
                </a:lnTo>
                <a:lnTo>
                  <a:pt x="1380301" y="4073905"/>
                </a:lnTo>
                <a:lnTo>
                  <a:pt x="1571730" y="4916431"/>
                </a:lnTo>
                <a:lnTo>
                  <a:pt x="1586842" y="4971860"/>
                </a:lnTo>
                <a:lnTo>
                  <a:pt x="1617068" y="5104890"/>
                </a:lnTo>
                <a:lnTo>
                  <a:pt x="1637218" y="5182492"/>
                </a:lnTo>
                <a:lnTo>
                  <a:pt x="1647293" y="5265636"/>
                </a:lnTo>
                <a:lnTo>
                  <a:pt x="1652331" y="5343237"/>
                </a:lnTo>
                <a:lnTo>
                  <a:pt x="1647293" y="5415295"/>
                </a:lnTo>
                <a:lnTo>
                  <a:pt x="1627143" y="5498439"/>
                </a:lnTo>
                <a:lnTo>
                  <a:pt x="1617068" y="5537239"/>
                </a:lnTo>
                <a:lnTo>
                  <a:pt x="1601955" y="5570497"/>
                </a:lnTo>
                <a:lnTo>
                  <a:pt x="1586842" y="5598211"/>
                </a:lnTo>
                <a:lnTo>
                  <a:pt x="1566692" y="5620383"/>
                </a:lnTo>
                <a:lnTo>
                  <a:pt x="1546542" y="5642555"/>
                </a:lnTo>
                <a:lnTo>
                  <a:pt x="1526391" y="5659184"/>
                </a:lnTo>
                <a:lnTo>
                  <a:pt x="1506241" y="5675813"/>
                </a:lnTo>
                <a:lnTo>
                  <a:pt x="1481053" y="5686898"/>
                </a:lnTo>
                <a:lnTo>
                  <a:pt x="1450827" y="5692441"/>
                </a:lnTo>
                <a:lnTo>
                  <a:pt x="1425639" y="5697984"/>
                </a:lnTo>
                <a:lnTo>
                  <a:pt x="1360151" y="5697984"/>
                </a:lnTo>
                <a:lnTo>
                  <a:pt x="1294662" y="5686898"/>
                </a:lnTo>
                <a:lnTo>
                  <a:pt x="1259399" y="5681355"/>
                </a:lnTo>
                <a:lnTo>
                  <a:pt x="1234211" y="5664727"/>
                </a:lnTo>
                <a:lnTo>
                  <a:pt x="1203985" y="5642555"/>
                </a:lnTo>
                <a:lnTo>
                  <a:pt x="1178797" y="5620383"/>
                </a:lnTo>
                <a:lnTo>
                  <a:pt x="1158647" y="5592669"/>
                </a:lnTo>
                <a:lnTo>
                  <a:pt x="1143534" y="5564954"/>
                </a:lnTo>
                <a:lnTo>
                  <a:pt x="1133459" y="5537239"/>
                </a:lnTo>
                <a:lnTo>
                  <a:pt x="1123384" y="5515067"/>
                </a:lnTo>
                <a:lnTo>
                  <a:pt x="780827" y="4012933"/>
                </a:lnTo>
                <a:lnTo>
                  <a:pt x="780827" y="3996304"/>
                </a:lnTo>
                <a:lnTo>
                  <a:pt x="765714" y="3940874"/>
                </a:lnTo>
                <a:lnTo>
                  <a:pt x="765714" y="3885445"/>
                </a:lnTo>
                <a:lnTo>
                  <a:pt x="770752" y="3830016"/>
                </a:lnTo>
                <a:lnTo>
                  <a:pt x="785865" y="3774587"/>
                </a:lnTo>
                <a:lnTo>
                  <a:pt x="811053" y="3730243"/>
                </a:lnTo>
                <a:lnTo>
                  <a:pt x="841278" y="3685900"/>
                </a:lnTo>
                <a:lnTo>
                  <a:pt x="881579" y="3647099"/>
                </a:lnTo>
                <a:lnTo>
                  <a:pt x="926917" y="3619384"/>
                </a:lnTo>
                <a:lnTo>
                  <a:pt x="2045264" y="3015205"/>
                </a:lnTo>
                <a:lnTo>
                  <a:pt x="1808497" y="2028563"/>
                </a:lnTo>
                <a:lnTo>
                  <a:pt x="1299700" y="2544055"/>
                </a:lnTo>
                <a:lnTo>
                  <a:pt x="1264436" y="2577313"/>
                </a:lnTo>
                <a:lnTo>
                  <a:pt x="1254361" y="2582856"/>
                </a:lnTo>
                <a:lnTo>
                  <a:pt x="1244286" y="2588399"/>
                </a:lnTo>
                <a:lnTo>
                  <a:pt x="1224136" y="2599485"/>
                </a:lnTo>
                <a:lnTo>
                  <a:pt x="1214060" y="2605028"/>
                </a:lnTo>
                <a:lnTo>
                  <a:pt x="1173760" y="2616114"/>
                </a:lnTo>
                <a:lnTo>
                  <a:pt x="1133459" y="2621657"/>
                </a:lnTo>
                <a:lnTo>
                  <a:pt x="1093158" y="2616114"/>
                </a:lnTo>
                <a:lnTo>
                  <a:pt x="1047820" y="2605028"/>
                </a:lnTo>
                <a:lnTo>
                  <a:pt x="1012557" y="2582856"/>
                </a:lnTo>
                <a:lnTo>
                  <a:pt x="95714" y="2039649"/>
                </a:lnTo>
                <a:lnTo>
                  <a:pt x="60451" y="2006391"/>
                </a:lnTo>
                <a:lnTo>
                  <a:pt x="35263" y="1973134"/>
                </a:lnTo>
                <a:lnTo>
                  <a:pt x="15113" y="1928790"/>
                </a:lnTo>
                <a:lnTo>
                  <a:pt x="5038" y="1884447"/>
                </a:lnTo>
                <a:lnTo>
                  <a:pt x="0" y="1840103"/>
                </a:lnTo>
                <a:lnTo>
                  <a:pt x="5038" y="1795760"/>
                </a:lnTo>
                <a:lnTo>
                  <a:pt x="15113" y="1751416"/>
                </a:lnTo>
                <a:lnTo>
                  <a:pt x="35263" y="1707073"/>
                </a:lnTo>
                <a:lnTo>
                  <a:pt x="65489" y="1668272"/>
                </a:lnTo>
                <a:lnTo>
                  <a:pt x="95714" y="1640558"/>
                </a:lnTo>
                <a:lnTo>
                  <a:pt x="136015" y="1618386"/>
                </a:lnTo>
                <a:lnTo>
                  <a:pt x="176316" y="1607300"/>
                </a:lnTo>
                <a:lnTo>
                  <a:pt x="216617" y="1601757"/>
                </a:lnTo>
                <a:lnTo>
                  <a:pt x="261955" y="1607300"/>
                </a:lnTo>
                <a:lnTo>
                  <a:pt x="302256" y="1618386"/>
                </a:lnTo>
                <a:lnTo>
                  <a:pt x="337519" y="1640558"/>
                </a:lnTo>
                <a:lnTo>
                  <a:pt x="1081691" y="2081462"/>
                </a:lnTo>
                <a:lnTo>
                  <a:pt x="1692632" y="1418840"/>
                </a:lnTo>
                <a:lnTo>
                  <a:pt x="1763158" y="1346782"/>
                </a:lnTo>
                <a:lnTo>
                  <a:pt x="1828647" y="1280267"/>
                </a:lnTo>
                <a:lnTo>
                  <a:pt x="1863910" y="1258095"/>
                </a:lnTo>
                <a:lnTo>
                  <a:pt x="1899173" y="1235923"/>
                </a:lnTo>
                <a:lnTo>
                  <a:pt x="1934436" y="1219295"/>
                </a:lnTo>
                <a:lnTo>
                  <a:pt x="1969699" y="1208209"/>
                </a:lnTo>
                <a:lnTo>
                  <a:pt x="2004963" y="1197123"/>
                </a:lnTo>
                <a:lnTo>
                  <a:pt x="2040226" y="1191580"/>
                </a:lnTo>
                <a:close/>
                <a:moveTo>
                  <a:pt x="3057820" y="731517"/>
                </a:moveTo>
                <a:lnTo>
                  <a:pt x="3148496" y="731517"/>
                </a:lnTo>
                <a:lnTo>
                  <a:pt x="3244211" y="737059"/>
                </a:lnTo>
                <a:lnTo>
                  <a:pt x="3339925" y="748145"/>
                </a:lnTo>
                <a:lnTo>
                  <a:pt x="3430602" y="764774"/>
                </a:lnTo>
                <a:lnTo>
                  <a:pt x="3662331" y="809118"/>
                </a:lnTo>
                <a:lnTo>
                  <a:pt x="3768121" y="836832"/>
                </a:lnTo>
                <a:lnTo>
                  <a:pt x="3798346" y="847918"/>
                </a:lnTo>
                <a:lnTo>
                  <a:pt x="3813459" y="859004"/>
                </a:lnTo>
                <a:lnTo>
                  <a:pt x="3828572" y="903347"/>
                </a:lnTo>
                <a:lnTo>
                  <a:pt x="3843684" y="997577"/>
                </a:lnTo>
                <a:lnTo>
                  <a:pt x="3873910" y="1186037"/>
                </a:lnTo>
                <a:lnTo>
                  <a:pt x="3808421" y="1213752"/>
                </a:lnTo>
                <a:lnTo>
                  <a:pt x="3742933" y="1235923"/>
                </a:lnTo>
                <a:lnTo>
                  <a:pt x="3677444" y="1263638"/>
                </a:lnTo>
                <a:lnTo>
                  <a:pt x="3611955" y="1291353"/>
                </a:lnTo>
                <a:lnTo>
                  <a:pt x="3586767" y="1252552"/>
                </a:lnTo>
                <a:lnTo>
                  <a:pt x="3561579" y="1219295"/>
                </a:lnTo>
                <a:lnTo>
                  <a:pt x="3526316" y="1186037"/>
                </a:lnTo>
                <a:lnTo>
                  <a:pt x="3496090" y="1158322"/>
                </a:lnTo>
                <a:lnTo>
                  <a:pt x="3455790" y="1130608"/>
                </a:lnTo>
                <a:lnTo>
                  <a:pt x="3415489" y="1108436"/>
                </a:lnTo>
                <a:lnTo>
                  <a:pt x="3334887" y="1064093"/>
                </a:lnTo>
                <a:lnTo>
                  <a:pt x="3244211" y="1030835"/>
                </a:lnTo>
                <a:lnTo>
                  <a:pt x="3153534" y="1003120"/>
                </a:lnTo>
                <a:lnTo>
                  <a:pt x="3067895" y="980949"/>
                </a:lnTo>
                <a:lnTo>
                  <a:pt x="2987293" y="969863"/>
                </a:lnTo>
                <a:lnTo>
                  <a:pt x="2881504" y="958777"/>
                </a:lnTo>
                <a:lnTo>
                  <a:pt x="2765639" y="958777"/>
                </a:lnTo>
                <a:lnTo>
                  <a:pt x="2644737" y="964320"/>
                </a:lnTo>
                <a:lnTo>
                  <a:pt x="2523835" y="980949"/>
                </a:lnTo>
                <a:lnTo>
                  <a:pt x="2397895" y="1008663"/>
                </a:lnTo>
                <a:lnTo>
                  <a:pt x="2282030" y="1047464"/>
                </a:lnTo>
                <a:lnTo>
                  <a:pt x="2226617" y="1069635"/>
                </a:lnTo>
                <a:lnTo>
                  <a:pt x="2176241" y="1091807"/>
                </a:lnTo>
                <a:lnTo>
                  <a:pt x="2125865" y="1119522"/>
                </a:lnTo>
                <a:lnTo>
                  <a:pt x="2080527" y="1147236"/>
                </a:lnTo>
                <a:lnTo>
                  <a:pt x="1984812" y="1113979"/>
                </a:lnTo>
                <a:lnTo>
                  <a:pt x="2065414" y="1058550"/>
                </a:lnTo>
                <a:lnTo>
                  <a:pt x="2146015" y="1008663"/>
                </a:lnTo>
                <a:lnTo>
                  <a:pt x="2231654" y="958777"/>
                </a:lnTo>
                <a:lnTo>
                  <a:pt x="2317294" y="914433"/>
                </a:lnTo>
                <a:lnTo>
                  <a:pt x="2402933" y="875633"/>
                </a:lnTo>
                <a:lnTo>
                  <a:pt x="2493609" y="842375"/>
                </a:lnTo>
                <a:lnTo>
                  <a:pt x="2584286" y="814661"/>
                </a:lnTo>
                <a:lnTo>
                  <a:pt x="2680000" y="786946"/>
                </a:lnTo>
                <a:lnTo>
                  <a:pt x="2770677" y="764774"/>
                </a:lnTo>
                <a:lnTo>
                  <a:pt x="2866391" y="748145"/>
                </a:lnTo>
                <a:lnTo>
                  <a:pt x="2962105" y="737059"/>
                </a:lnTo>
                <a:lnTo>
                  <a:pt x="3057820" y="731517"/>
                </a:lnTo>
                <a:close/>
                <a:moveTo>
                  <a:pt x="1435100" y="0"/>
                </a:moveTo>
                <a:cubicBezTo>
                  <a:pt x="1809181" y="0"/>
                  <a:pt x="2112433" y="303252"/>
                  <a:pt x="2112433" y="677333"/>
                </a:cubicBezTo>
                <a:cubicBezTo>
                  <a:pt x="2112433" y="1051414"/>
                  <a:pt x="1809181" y="1354666"/>
                  <a:pt x="1435100" y="1354666"/>
                </a:cubicBezTo>
                <a:cubicBezTo>
                  <a:pt x="1061019" y="1354666"/>
                  <a:pt x="757767" y="1051414"/>
                  <a:pt x="757767" y="677333"/>
                </a:cubicBezTo>
                <a:cubicBezTo>
                  <a:pt x="757767" y="303252"/>
                  <a:pt x="1061019" y="0"/>
                  <a:pt x="1435100" y="0"/>
                </a:cubicBezTo>
                <a:close/>
              </a:path>
            </a:pathLst>
          </a:custGeom>
          <a:solidFill>
            <a:srgbClr val="FEFFFF"/>
          </a:solidFill>
          <a:ln>
            <a:noFill/>
          </a:ln>
        </p:spPr>
        <p:txBody>
          <a:bodyPr/>
          <a:lstStyle/>
          <a:p>
            <a:endParaRPr lang="zh-CN" altLang="en-US">
              <a:ea typeface="Calibri" panose="020F0502020204030204" pitchFamily="34" charset="0"/>
              <a:cs typeface="Calibri" panose="020F0502020204030204" pitchFamily="34" charset="0"/>
            </a:endParaRPr>
          </a:p>
        </p:txBody>
      </p:sp>
      <p:sp>
        <p:nvSpPr>
          <p:cNvPr id="22" name="KSO_Shape"/>
          <p:cNvSpPr/>
          <p:nvPr/>
        </p:nvSpPr>
        <p:spPr>
          <a:xfrm>
            <a:off x="6823263" y="4430967"/>
            <a:ext cx="944515" cy="643845"/>
          </a:xfrm>
          <a:custGeom>
            <a:avLst/>
            <a:gdLst/>
            <a:ahLst/>
            <a:cxnLst/>
            <a:rect l="l" t="t" r="r" b="b"/>
            <a:pathLst>
              <a:path w="1690322" h="1152128">
                <a:moveTo>
                  <a:pt x="826556" y="1149986"/>
                </a:moveTo>
                <a:lnTo>
                  <a:pt x="889752" y="1149986"/>
                </a:lnTo>
                <a:cubicBezTo>
                  <a:pt x="889500" y="1150690"/>
                  <a:pt x="889449" y="1151409"/>
                  <a:pt x="889399" y="1152128"/>
                </a:cubicBezTo>
                <a:lnTo>
                  <a:pt x="826226" y="1152128"/>
                </a:lnTo>
                <a:close/>
                <a:moveTo>
                  <a:pt x="1243612" y="747450"/>
                </a:moveTo>
                <a:cubicBezTo>
                  <a:pt x="1477312" y="740021"/>
                  <a:pt x="1674794" y="919019"/>
                  <a:pt x="1690322" y="1152128"/>
                </a:cubicBezTo>
                <a:lnTo>
                  <a:pt x="1626622" y="1152128"/>
                </a:lnTo>
                <a:cubicBezTo>
                  <a:pt x="1611628" y="955005"/>
                  <a:pt x="1443876" y="804288"/>
                  <a:pt x="1245620" y="810590"/>
                </a:cubicBezTo>
                <a:cubicBezTo>
                  <a:pt x="1189595" y="812371"/>
                  <a:pt x="1136798" y="826511"/>
                  <a:pt x="1090488" y="851592"/>
                </a:cubicBezTo>
                <a:cubicBezTo>
                  <a:pt x="1079087" y="833319"/>
                  <a:pt x="1065672" y="816545"/>
                  <a:pt x="1049512" y="802255"/>
                </a:cubicBezTo>
                <a:cubicBezTo>
                  <a:pt x="1106685" y="768739"/>
                  <a:pt x="1172955" y="749696"/>
                  <a:pt x="1243612" y="747450"/>
                </a:cubicBezTo>
                <a:close/>
                <a:moveTo>
                  <a:pt x="562417" y="606836"/>
                </a:moveTo>
                <a:cubicBezTo>
                  <a:pt x="877321" y="596825"/>
                  <a:pt x="1143423" y="838020"/>
                  <a:pt x="1164346" y="1152128"/>
                </a:cubicBezTo>
                <a:lnTo>
                  <a:pt x="1078512" y="1152128"/>
                </a:lnTo>
                <a:cubicBezTo>
                  <a:pt x="1058307" y="886510"/>
                  <a:pt x="832267" y="683424"/>
                  <a:pt x="565122" y="691915"/>
                </a:cubicBezTo>
                <a:cubicBezTo>
                  <a:pt x="308709" y="700066"/>
                  <a:pt x="102467" y="900340"/>
                  <a:pt x="85124" y="1152128"/>
                </a:cubicBezTo>
                <a:lnTo>
                  <a:pt x="0" y="1152128"/>
                </a:lnTo>
                <a:cubicBezTo>
                  <a:pt x="17286" y="854342"/>
                  <a:pt x="260044" y="616447"/>
                  <a:pt x="562417" y="606836"/>
                </a:cubicBezTo>
                <a:close/>
                <a:moveTo>
                  <a:pt x="1257403" y="357877"/>
                </a:moveTo>
                <a:cubicBezTo>
                  <a:pt x="1175548" y="357877"/>
                  <a:pt x="1109192" y="424234"/>
                  <a:pt x="1109192" y="506089"/>
                </a:cubicBezTo>
                <a:cubicBezTo>
                  <a:pt x="1109192" y="587944"/>
                  <a:pt x="1175548" y="654300"/>
                  <a:pt x="1257403" y="654300"/>
                </a:cubicBezTo>
                <a:cubicBezTo>
                  <a:pt x="1339258" y="654300"/>
                  <a:pt x="1405614" y="587944"/>
                  <a:pt x="1405614" y="506089"/>
                </a:cubicBezTo>
                <a:cubicBezTo>
                  <a:pt x="1405614" y="424234"/>
                  <a:pt x="1339258" y="357877"/>
                  <a:pt x="1257403" y="357877"/>
                </a:cubicBezTo>
                <a:close/>
                <a:moveTo>
                  <a:pt x="1257403" y="297099"/>
                </a:moveTo>
                <a:cubicBezTo>
                  <a:pt x="1372825" y="297099"/>
                  <a:pt x="1466393" y="390667"/>
                  <a:pt x="1466393" y="506089"/>
                </a:cubicBezTo>
                <a:cubicBezTo>
                  <a:pt x="1466393" y="621511"/>
                  <a:pt x="1372825" y="715079"/>
                  <a:pt x="1257403" y="715079"/>
                </a:cubicBezTo>
                <a:cubicBezTo>
                  <a:pt x="1141981" y="715079"/>
                  <a:pt x="1048414" y="621511"/>
                  <a:pt x="1048414" y="506089"/>
                </a:cubicBezTo>
                <a:cubicBezTo>
                  <a:pt x="1048414" y="390667"/>
                  <a:pt x="1141981" y="297099"/>
                  <a:pt x="1257403" y="297099"/>
                </a:cubicBezTo>
                <a:close/>
                <a:moveTo>
                  <a:pt x="580999" y="81897"/>
                </a:moveTo>
                <a:cubicBezTo>
                  <a:pt x="470702" y="81897"/>
                  <a:pt x="381289" y="171311"/>
                  <a:pt x="381289" y="281608"/>
                </a:cubicBezTo>
                <a:cubicBezTo>
                  <a:pt x="381289" y="391906"/>
                  <a:pt x="470702" y="481318"/>
                  <a:pt x="580999" y="481318"/>
                </a:cubicBezTo>
                <a:cubicBezTo>
                  <a:pt x="691297" y="481318"/>
                  <a:pt x="780710" y="391906"/>
                  <a:pt x="780710" y="281608"/>
                </a:cubicBezTo>
                <a:cubicBezTo>
                  <a:pt x="780710" y="171311"/>
                  <a:pt x="691297" y="81897"/>
                  <a:pt x="580999" y="81897"/>
                </a:cubicBezTo>
                <a:close/>
                <a:moveTo>
                  <a:pt x="580999" y="0"/>
                </a:moveTo>
                <a:cubicBezTo>
                  <a:pt x="736527" y="0"/>
                  <a:pt x="862607" y="126080"/>
                  <a:pt x="862607" y="281608"/>
                </a:cubicBezTo>
                <a:cubicBezTo>
                  <a:pt x="862607" y="437136"/>
                  <a:pt x="736527" y="563216"/>
                  <a:pt x="580999" y="563216"/>
                </a:cubicBezTo>
                <a:cubicBezTo>
                  <a:pt x="425471" y="563216"/>
                  <a:pt x="299392" y="437136"/>
                  <a:pt x="299392" y="281608"/>
                </a:cubicBezTo>
                <a:cubicBezTo>
                  <a:pt x="299392" y="126080"/>
                  <a:pt x="425471" y="0"/>
                  <a:pt x="580999" y="0"/>
                </a:cubicBezTo>
                <a:close/>
              </a:path>
            </a:pathLst>
          </a:custGeom>
          <a:solidFill>
            <a:srgbClr val="FEFFFF"/>
          </a:solidFill>
          <a:ln>
            <a:noFill/>
          </a:ln>
        </p:spPr>
        <p:txBody>
          <a:bodyPr/>
          <a:lstStyle/>
          <a:p>
            <a:endParaRPr lang="zh-CN" altLang="en-US">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3" name="圆角矩形 22"/>
          <p:cNvSpPr/>
          <p:nvPr/>
        </p:nvSpPr>
        <p:spPr>
          <a:xfrm>
            <a:off x="695235" y="2410146"/>
            <a:ext cx="3137905" cy="127939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r">
              <a:lnSpc>
                <a:spcPct val="150000"/>
              </a:lnSpc>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Click here to add content of the text，and briefly explain your point of view
</a:t>
            </a:r>
            <a:endParaRPr lang="zh-CN"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4" name="圆角矩形 23"/>
          <p:cNvSpPr/>
          <p:nvPr/>
        </p:nvSpPr>
        <p:spPr>
          <a:xfrm>
            <a:off x="8334285" y="2410146"/>
            <a:ext cx="3137905" cy="127939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Click here to add content of the text，and briefly explain your point of view
</a:t>
            </a:r>
            <a:endParaRPr lang="zh-CN"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5" name="圆角矩形 24"/>
          <p:cNvSpPr/>
          <p:nvPr/>
        </p:nvSpPr>
        <p:spPr>
          <a:xfrm>
            <a:off x="695235" y="4137242"/>
            <a:ext cx="3137905" cy="127939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r">
              <a:lnSpc>
                <a:spcPct val="150000"/>
              </a:lnSpc>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Click here to add content of the text，and briefly explain your point of view
</a:t>
            </a:r>
            <a:endParaRPr lang="zh-CN"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6" name="圆角矩形 25"/>
          <p:cNvSpPr/>
          <p:nvPr/>
        </p:nvSpPr>
        <p:spPr>
          <a:xfrm>
            <a:off x="8334285" y="4137242"/>
            <a:ext cx="3137905" cy="127939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Click here to add content of the text，and briefly explain your point of view
</a:t>
            </a:r>
            <a:endParaRPr lang="zh-CN"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7" name="KSO_Shape"/>
          <p:cNvSpPr/>
          <p:nvPr/>
        </p:nvSpPr>
        <p:spPr>
          <a:xfrm>
            <a:off x="5690221" y="3493966"/>
            <a:ext cx="811559" cy="815637"/>
          </a:xfrm>
          <a:custGeom>
            <a:avLst/>
            <a:gdLst/>
            <a:ahLst/>
            <a:cxnLst/>
            <a:rect l="l" t="t" r="r" b="b"/>
            <a:pathLst>
              <a:path w="602856" h="606146">
                <a:moveTo>
                  <a:pt x="490069" y="504978"/>
                </a:moveTo>
                <a:lnTo>
                  <a:pt x="516792" y="522417"/>
                </a:lnTo>
                <a:cubicBezTo>
                  <a:pt x="423264" y="616195"/>
                  <a:pt x="273785" y="634904"/>
                  <a:pt x="158470" y="559652"/>
                </a:cubicBezTo>
                <a:lnTo>
                  <a:pt x="136596" y="543748"/>
                </a:lnTo>
                <a:lnTo>
                  <a:pt x="150773" y="522022"/>
                </a:lnTo>
                <a:cubicBezTo>
                  <a:pt x="194080" y="557664"/>
                  <a:pt x="249663" y="578409"/>
                  <a:pt x="310092" y="578409"/>
                </a:cubicBezTo>
                <a:cubicBezTo>
                  <a:pt x="380176" y="578409"/>
                  <a:pt x="443742" y="550506"/>
                  <a:pt x="490069" y="504978"/>
                </a:cubicBezTo>
                <a:close/>
                <a:moveTo>
                  <a:pt x="557309" y="395086"/>
                </a:moveTo>
                <a:lnTo>
                  <a:pt x="549482" y="543750"/>
                </a:lnTo>
                <a:lnTo>
                  <a:pt x="516792" y="522417"/>
                </a:lnTo>
                <a:lnTo>
                  <a:pt x="516792" y="522417"/>
                </a:lnTo>
                <a:lnTo>
                  <a:pt x="490069" y="504978"/>
                </a:lnTo>
                <a:cubicBezTo>
                  <a:pt x="521171" y="475143"/>
                  <a:pt x="544562" y="437423"/>
                  <a:pt x="557309" y="395086"/>
                </a:cubicBezTo>
                <a:close/>
                <a:moveTo>
                  <a:pt x="60050" y="384097"/>
                </a:moveTo>
                <a:cubicBezTo>
                  <a:pt x="69689" y="423117"/>
                  <a:pt x="88482" y="458518"/>
                  <a:pt x="114720" y="487372"/>
                </a:cubicBezTo>
                <a:lnTo>
                  <a:pt x="0" y="416048"/>
                </a:lnTo>
                <a:close/>
                <a:moveTo>
                  <a:pt x="199268" y="54429"/>
                </a:moveTo>
                <a:lnTo>
                  <a:pt x="213201" y="80615"/>
                </a:lnTo>
                <a:cubicBezTo>
                  <a:pt x="118484" y="118809"/>
                  <a:pt x="51717" y="211624"/>
                  <a:pt x="51717" y="320033"/>
                </a:cubicBezTo>
                <a:lnTo>
                  <a:pt x="60050" y="384097"/>
                </a:lnTo>
                <a:lnTo>
                  <a:pt x="34461" y="397712"/>
                </a:lnTo>
                <a:cubicBezTo>
                  <a:pt x="-2534" y="270539"/>
                  <a:pt x="53221" y="130591"/>
                  <a:pt x="174782" y="65912"/>
                </a:cubicBezTo>
                <a:close/>
                <a:moveTo>
                  <a:pt x="391328" y="38974"/>
                </a:moveTo>
                <a:cubicBezTo>
                  <a:pt x="519267" y="73228"/>
                  <a:pt x="610073" y="193429"/>
                  <a:pt x="602405" y="330912"/>
                </a:cubicBezTo>
                <a:lnTo>
                  <a:pt x="599538" y="357805"/>
                </a:lnTo>
                <a:lnTo>
                  <a:pt x="565689" y="355917"/>
                </a:lnTo>
                <a:cubicBezTo>
                  <a:pt x="567623" y="344218"/>
                  <a:pt x="568468" y="332224"/>
                  <a:pt x="568468" y="320033"/>
                </a:cubicBezTo>
                <a:cubicBezTo>
                  <a:pt x="568468" y="205004"/>
                  <a:pt x="493298" y="107531"/>
                  <a:pt x="389365" y="74167"/>
                </a:cubicBezTo>
                <a:close/>
                <a:moveTo>
                  <a:pt x="393502" y="0"/>
                </a:moveTo>
                <a:lnTo>
                  <a:pt x="391328" y="38974"/>
                </a:lnTo>
                <a:lnTo>
                  <a:pt x="391328" y="38974"/>
                </a:lnTo>
                <a:lnTo>
                  <a:pt x="389365" y="74167"/>
                </a:lnTo>
                <a:cubicBezTo>
                  <a:pt x="364411" y="66007"/>
                  <a:pt x="337759" y="61658"/>
                  <a:pt x="310092" y="61658"/>
                </a:cubicBezTo>
                <a:cubicBezTo>
                  <a:pt x="294115" y="61658"/>
                  <a:pt x="278477" y="63108"/>
                  <a:pt x="263340" y="660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a typeface="Calibri" panose="020F0502020204030204" pitchFamily="34" charset="0"/>
              <a:cs typeface="Calibri" panose="020F0502020204030204" pitchFamily="34" charset="0"/>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3"/>
          <p:cNvSpPr>
            <a:spLocks noGrp="1"/>
          </p:cNvSpPr>
          <p:nvPr>
            <p:ph type="title"/>
          </p:nvPr>
        </p:nvSpPr>
        <p:spPr/>
        <p:txBody>
          <a:bodyPr/>
          <a:lstStyle/>
          <a:p>
            <a:pPr eaLnBrk="1" hangingPunct="1"/>
            <a:r>
              <a:rPr lang="zh-CN" altLang="en-US" dirty="0"/>
              <a:t>Enter title
</a:t>
            </a:r>
            <a:endParaRPr lang="en-US" altLang="zh-CN" dirty="0"/>
          </a:p>
        </p:txBody>
      </p:sp>
      <p:sp>
        <p:nvSpPr>
          <p:cNvPr id="11" name="KSO_Shape"/>
          <p:cNvSpPr/>
          <p:nvPr/>
        </p:nvSpPr>
        <p:spPr bwMode="auto">
          <a:xfrm>
            <a:off x="1167044" y="1865620"/>
            <a:ext cx="2660701" cy="1893533"/>
          </a:xfrm>
          <a:custGeom>
            <a:avLst/>
            <a:gdLst>
              <a:gd name="T0" fmla="*/ 2147483646 w 4961"/>
              <a:gd name="T1" fmla="*/ 2147483646 h 3535"/>
              <a:gd name="T2" fmla="*/ 2147483646 w 4961"/>
              <a:gd name="T3" fmla="*/ 2147483646 h 3535"/>
              <a:gd name="T4" fmla="*/ 2147483646 w 4961"/>
              <a:gd name="T5" fmla="*/ 2147483646 h 3535"/>
              <a:gd name="T6" fmla="*/ 2147483646 w 4961"/>
              <a:gd name="T7" fmla="*/ 2147483646 h 3535"/>
              <a:gd name="T8" fmla="*/ 2147483646 w 4961"/>
              <a:gd name="T9" fmla="*/ 2147483646 h 3535"/>
              <a:gd name="T10" fmla="*/ 2147483646 w 4961"/>
              <a:gd name="T11" fmla="*/ 2147483646 h 3535"/>
              <a:gd name="T12" fmla="*/ 2147483646 w 4961"/>
              <a:gd name="T13" fmla="*/ 2147483646 h 3535"/>
              <a:gd name="T14" fmla="*/ 2147483646 w 4961"/>
              <a:gd name="T15" fmla="*/ 2147483646 h 3535"/>
              <a:gd name="T16" fmla="*/ 2147483646 w 4961"/>
              <a:gd name="T17" fmla="*/ 2147483646 h 3535"/>
              <a:gd name="T18" fmla="*/ 2147483646 w 4961"/>
              <a:gd name="T19" fmla="*/ 2147483646 h 3535"/>
              <a:gd name="T20" fmla="*/ 2147483646 w 4961"/>
              <a:gd name="T21" fmla="*/ 1072681068 h 3535"/>
              <a:gd name="T22" fmla="*/ 2147483646 w 4961"/>
              <a:gd name="T23" fmla="*/ 225773275 h 3535"/>
              <a:gd name="T24" fmla="*/ 2147483646 w 4961"/>
              <a:gd name="T25" fmla="*/ 2147483646 h 3535"/>
              <a:gd name="T26" fmla="*/ 2147483646 w 4961"/>
              <a:gd name="T27" fmla="*/ 2147483646 h 3535"/>
              <a:gd name="T28" fmla="*/ 2147483646 w 4961"/>
              <a:gd name="T29" fmla="*/ 2147483646 h 3535"/>
              <a:gd name="T30" fmla="*/ 2147483646 w 4961"/>
              <a:gd name="T31" fmla="*/ 2147483646 h 3535"/>
              <a:gd name="T32" fmla="*/ 2147483646 w 4961"/>
              <a:gd name="T33" fmla="*/ 2147483646 h 3535"/>
              <a:gd name="T34" fmla="*/ 2147483646 w 4961"/>
              <a:gd name="T35" fmla="*/ 2147483646 h 3535"/>
              <a:gd name="T36" fmla="*/ 2147483646 w 4961"/>
              <a:gd name="T37" fmla="*/ 2147483646 h 3535"/>
              <a:gd name="T38" fmla="*/ 2147483646 w 4961"/>
              <a:gd name="T39" fmla="*/ 2147483646 h 3535"/>
              <a:gd name="T40" fmla="*/ 2147483646 w 4961"/>
              <a:gd name="T41" fmla="*/ 2147483646 h 3535"/>
              <a:gd name="T42" fmla="*/ 2147483646 w 4961"/>
              <a:gd name="T43" fmla="*/ 2147483646 h 3535"/>
              <a:gd name="T44" fmla="*/ 2147483646 w 4961"/>
              <a:gd name="T45" fmla="*/ 2147483646 h 3535"/>
              <a:gd name="T46" fmla="*/ 2147483646 w 4961"/>
              <a:gd name="T47" fmla="*/ 2147483646 h 3535"/>
              <a:gd name="T48" fmla="*/ 2147483646 w 4961"/>
              <a:gd name="T49" fmla="*/ 2147483646 h 3535"/>
              <a:gd name="T50" fmla="*/ 2147483646 w 4961"/>
              <a:gd name="T51" fmla="*/ 2147483646 h 3535"/>
              <a:gd name="T52" fmla="*/ 2147483646 w 4961"/>
              <a:gd name="T53" fmla="*/ 2147483646 h 3535"/>
              <a:gd name="T54" fmla="*/ 2147483646 w 4961"/>
              <a:gd name="T55" fmla="*/ 2147483646 h 3535"/>
              <a:gd name="T56" fmla="*/ 2147483646 w 4961"/>
              <a:gd name="T57" fmla="*/ 2147483646 h 3535"/>
              <a:gd name="T58" fmla="*/ 2147483646 w 4961"/>
              <a:gd name="T59" fmla="*/ 2147483646 h 3535"/>
              <a:gd name="T60" fmla="*/ 2147483646 w 4961"/>
              <a:gd name="T61" fmla="*/ 2147483646 h 3535"/>
              <a:gd name="T62" fmla="*/ 169864868 w 4961"/>
              <a:gd name="T63" fmla="*/ 2147483646 h 3535"/>
              <a:gd name="T64" fmla="*/ 849325108 w 4961"/>
              <a:gd name="T65" fmla="*/ 2147483646 h 3535"/>
              <a:gd name="T66" fmla="*/ 2147483646 w 4961"/>
              <a:gd name="T67" fmla="*/ 2147483646 h 3535"/>
              <a:gd name="T68" fmla="*/ 2147483646 w 4961"/>
              <a:gd name="T69" fmla="*/ 2147483646 h 3535"/>
              <a:gd name="T70" fmla="*/ 2147483646 w 4961"/>
              <a:gd name="T71" fmla="*/ 2147483646 h 3535"/>
              <a:gd name="T72" fmla="*/ 2147483646 w 4961"/>
              <a:gd name="T73" fmla="*/ 2147483646 h 3535"/>
              <a:gd name="T74" fmla="*/ 2147483646 w 4961"/>
              <a:gd name="T75" fmla="*/ 2147483646 h 3535"/>
              <a:gd name="T76" fmla="*/ 2147483646 w 4961"/>
              <a:gd name="T77" fmla="*/ 2147483646 h 3535"/>
              <a:gd name="T78" fmla="*/ 2147483646 w 4961"/>
              <a:gd name="T79" fmla="*/ 2147483646 h 3535"/>
              <a:gd name="T80" fmla="*/ 2147483646 w 4961"/>
              <a:gd name="T81" fmla="*/ 2147483646 h 3535"/>
              <a:gd name="T82" fmla="*/ 2147483646 w 4961"/>
              <a:gd name="T83" fmla="*/ 2147483646 h 3535"/>
              <a:gd name="T84" fmla="*/ 2147483646 w 4961"/>
              <a:gd name="T85" fmla="*/ 2147483646 h 3535"/>
              <a:gd name="T86" fmla="*/ 2147483646 w 4961"/>
              <a:gd name="T87" fmla="*/ 2147483646 h 3535"/>
              <a:gd name="T88" fmla="*/ 2147483646 w 4961"/>
              <a:gd name="T89" fmla="*/ 2147483646 h 3535"/>
              <a:gd name="T90" fmla="*/ 2147483646 w 4961"/>
              <a:gd name="T91" fmla="*/ 2147483646 h 3535"/>
              <a:gd name="T92" fmla="*/ 2147483646 w 4961"/>
              <a:gd name="T93" fmla="*/ 2147483646 h 3535"/>
              <a:gd name="T94" fmla="*/ 2147483646 w 4961"/>
              <a:gd name="T95" fmla="*/ 2147483646 h 3535"/>
              <a:gd name="T96" fmla="*/ 2147483646 w 4961"/>
              <a:gd name="T97" fmla="*/ 2147483646 h 3535"/>
              <a:gd name="T98" fmla="*/ 2147483646 w 4961"/>
              <a:gd name="T99" fmla="*/ 2147483646 h 3535"/>
              <a:gd name="T100" fmla="*/ 2147483646 w 4961"/>
              <a:gd name="T101" fmla="*/ 2147483646 h 3535"/>
              <a:gd name="T102" fmla="*/ 2147483646 w 4961"/>
              <a:gd name="T103" fmla="*/ 2147483646 h 3535"/>
              <a:gd name="T104" fmla="*/ 2147483646 w 4961"/>
              <a:gd name="T105" fmla="*/ 2147483646 h 3535"/>
              <a:gd name="T106" fmla="*/ 2147483646 w 4961"/>
              <a:gd name="T107" fmla="*/ 2147483646 h 3535"/>
              <a:gd name="T108" fmla="*/ 2147483646 w 4961"/>
              <a:gd name="T109" fmla="*/ 2147483646 h 353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961" h="3535">
                <a:moveTo>
                  <a:pt x="4743" y="2654"/>
                </a:moveTo>
                <a:lnTo>
                  <a:pt x="2631" y="1330"/>
                </a:lnTo>
                <a:lnTo>
                  <a:pt x="2631" y="1206"/>
                </a:lnTo>
                <a:lnTo>
                  <a:pt x="2631" y="1193"/>
                </a:lnTo>
                <a:lnTo>
                  <a:pt x="2632" y="1181"/>
                </a:lnTo>
                <a:lnTo>
                  <a:pt x="2634" y="1169"/>
                </a:lnTo>
                <a:lnTo>
                  <a:pt x="2636" y="1157"/>
                </a:lnTo>
                <a:lnTo>
                  <a:pt x="2641" y="1144"/>
                </a:lnTo>
                <a:lnTo>
                  <a:pt x="2645" y="1131"/>
                </a:lnTo>
                <a:lnTo>
                  <a:pt x="2651" y="1120"/>
                </a:lnTo>
                <a:lnTo>
                  <a:pt x="2656" y="1108"/>
                </a:lnTo>
                <a:lnTo>
                  <a:pt x="2664" y="1096"/>
                </a:lnTo>
                <a:lnTo>
                  <a:pt x="2673" y="1085"/>
                </a:lnTo>
                <a:lnTo>
                  <a:pt x="2681" y="1073"/>
                </a:lnTo>
                <a:lnTo>
                  <a:pt x="2692" y="1062"/>
                </a:lnTo>
                <a:lnTo>
                  <a:pt x="2705" y="1051"/>
                </a:lnTo>
                <a:lnTo>
                  <a:pt x="2717" y="1040"/>
                </a:lnTo>
                <a:lnTo>
                  <a:pt x="2731" y="1030"/>
                </a:lnTo>
                <a:lnTo>
                  <a:pt x="2746" y="1019"/>
                </a:lnTo>
                <a:lnTo>
                  <a:pt x="2784" y="996"/>
                </a:lnTo>
                <a:lnTo>
                  <a:pt x="2807" y="982"/>
                </a:lnTo>
                <a:lnTo>
                  <a:pt x="2831" y="965"/>
                </a:lnTo>
                <a:lnTo>
                  <a:pt x="2857" y="948"/>
                </a:lnTo>
                <a:lnTo>
                  <a:pt x="2884" y="927"/>
                </a:lnTo>
                <a:lnTo>
                  <a:pt x="2911" y="904"/>
                </a:lnTo>
                <a:lnTo>
                  <a:pt x="2938" y="879"/>
                </a:lnTo>
                <a:lnTo>
                  <a:pt x="2950" y="864"/>
                </a:lnTo>
                <a:lnTo>
                  <a:pt x="2963" y="850"/>
                </a:lnTo>
                <a:lnTo>
                  <a:pt x="2975" y="835"/>
                </a:lnTo>
                <a:lnTo>
                  <a:pt x="2986" y="819"/>
                </a:lnTo>
                <a:lnTo>
                  <a:pt x="2997" y="802"/>
                </a:lnTo>
                <a:lnTo>
                  <a:pt x="3008" y="784"/>
                </a:lnTo>
                <a:lnTo>
                  <a:pt x="3018" y="767"/>
                </a:lnTo>
                <a:lnTo>
                  <a:pt x="3027" y="747"/>
                </a:lnTo>
                <a:lnTo>
                  <a:pt x="3035" y="727"/>
                </a:lnTo>
                <a:lnTo>
                  <a:pt x="3043" y="705"/>
                </a:lnTo>
                <a:lnTo>
                  <a:pt x="3050" y="683"/>
                </a:lnTo>
                <a:lnTo>
                  <a:pt x="3055" y="660"/>
                </a:lnTo>
                <a:lnTo>
                  <a:pt x="3060" y="637"/>
                </a:lnTo>
                <a:lnTo>
                  <a:pt x="3063" y="612"/>
                </a:lnTo>
                <a:lnTo>
                  <a:pt x="3064" y="585"/>
                </a:lnTo>
                <a:lnTo>
                  <a:pt x="3065" y="558"/>
                </a:lnTo>
                <a:lnTo>
                  <a:pt x="3064" y="531"/>
                </a:lnTo>
                <a:lnTo>
                  <a:pt x="3062" y="504"/>
                </a:lnTo>
                <a:lnTo>
                  <a:pt x="3058" y="477"/>
                </a:lnTo>
                <a:lnTo>
                  <a:pt x="3054" y="452"/>
                </a:lnTo>
                <a:lnTo>
                  <a:pt x="3047" y="427"/>
                </a:lnTo>
                <a:lnTo>
                  <a:pt x="3041" y="403"/>
                </a:lnTo>
                <a:lnTo>
                  <a:pt x="3032" y="379"/>
                </a:lnTo>
                <a:lnTo>
                  <a:pt x="3023" y="355"/>
                </a:lnTo>
                <a:lnTo>
                  <a:pt x="3012" y="334"/>
                </a:lnTo>
                <a:lnTo>
                  <a:pt x="3001" y="312"/>
                </a:lnTo>
                <a:lnTo>
                  <a:pt x="2989" y="290"/>
                </a:lnTo>
                <a:lnTo>
                  <a:pt x="2976" y="270"/>
                </a:lnTo>
                <a:lnTo>
                  <a:pt x="2962" y="250"/>
                </a:lnTo>
                <a:lnTo>
                  <a:pt x="2947" y="230"/>
                </a:lnTo>
                <a:lnTo>
                  <a:pt x="2932" y="212"/>
                </a:lnTo>
                <a:lnTo>
                  <a:pt x="2916" y="194"/>
                </a:lnTo>
                <a:lnTo>
                  <a:pt x="2899" y="177"/>
                </a:lnTo>
                <a:lnTo>
                  <a:pt x="2882" y="161"/>
                </a:lnTo>
                <a:lnTo>
                  <a:pt x="2864" y="146"/>
                </a:lnTo>
                <a:lnTo>
                  <a:pt x="2845" y="130"/>
                </a:lnTo>
                <a:lnTo>
                  <a:pt x="2828" y="117"/>
                </a:lnTo>
                <a:lnTo>
                  <a:pt x="2808" y="104"/>
                </a:lnTo>
                <a:lnTo>
                  <a:pt x="2789" y="91"/>
                </a:lnTo>
                <a:lnTo>
                  <a:pt x="2769" y="80"/>
                </a:lnTo>
                <a:lnTo>
                  <a:pt x="2750" y="69"/>
                </a:lnTo>
                <a:lnTo>
                  <a:pt x="2730" y="59"/>
                </a:lnTo>
                <a:lnTo>
                  <a:pt x="2710" y="50"/>
                </a:lnTo>
                <a:lnTo>
                  <a:pt x="2690" y="42"/>
                </a:lnTo>
                <a:lnTo>
                  <a:pt x="2670" y="35"/>
                </a:lnTo>
                <a:lnTo>
                  <a:pt x="2651" y="28"/>
                </a:lnTo>
                <a:lnTo>
                  <a:pt x="2631" y="24"/>
                </a:lnTo>
                <a:lnTo>
                  <a:pt x="2611" y="19"/>
                </a:lnTo>
                <a:lnTo>
                  <a:pt x="2572" y="11"/>
                </a:lnTo>
                <a:lnTo>
                  <a:pt x="2533" y="6"/>
                </a:lnTo>
                <a:lnTo>
                  <a:pt x="2494" y="3"/>
                </a:lnTo>
                <a:lnTo>
                  <a:pt x="2454" y="0"/>
                </a:lnTo>
                <a:lnTo>
                  <a:pt x="2414" y="2"/>
                </a:lnTo>
                <a:lnTo>
                  <a:pt x="2375" y="4"/>
                </a:lnTo>
                <a:lnTo>
                  <a:pt x="2336" y="9"/>
                </a:lnTo>
                <a:lnTo>
                  <a:pt x="2298" y="17"/>
                </a:lnTo>
                <a:lnTo>
                  <a:pt x="2278" y="21"/>
                </a:lnTo>
                <a:lnTo>
                  <a:pt x="2259" y="27"/>
                </a:lnTo>
                <a:lnTo>
                  <a:pt x="2241" y="33"/>
                </a:lnTo>
                <a:lnTo>
                  <a:pt x="2222" y="40"/>
                </a:lnTo>
                <a:lnTo>
                  <a:pt x="2203" y="48"/>
                </a:lnTo>
                <a:lnTo>
                  <a:pt x="2186" y="55"/>
                </a:lnTo>
                <a:lnTo>
                  <a:pt x="2168" y="64"/>
                </a:lnTo>
                <a:lnTo>
                  <a:pt x="2151" y="74"/>
                </a:lnTo>
                <a:lnTo>
                  <a:pt x="2133" y="84"/>
                </a:lnTo>
                <a:lnTo>
                  <a:pt x="2115" y="95"/>
                </a:lnTo>
                <a:lnTo>
                  <a:pt x="2099" y="107"/>
                </a:lnTo>
                <a:lnTo>
                  <a:pt x="2082" y="119"/>
                </a:lnTo>
                <a:lnTo>
                  <a:pt x="2066" y="133"/>
                </a:lnTo>
                <a:lnTo>
                  <a:pt x="2051" y="148"/>
                </a:lnTo>
                <a:lnTo>
                  <a:pt x="2035" y="162"/>
                </a:lnTo>
                <a:lnTo>
                  <a:pt x="2020" y="179"/>
                </a:lnTo>
                <a:lnTo>
                  <a:pt x="1995" y="207"/>
                </a:lnTo>
                <a:lnTo>
                  <a:pt x="1971" y="236"/>
                </a:lnTo>
                <a:lnTo>
                  <a:pt x="1951" y="264"/>
                </a:lnTo>
                <a:lnTo>
                  <a:pt x="1932" y="293"/>
                </a:lnTo>
                <a:lnTo>
                  <a:pt x="1916" y="321"/>
                </a:lnTo>
                <a:lnTo>
                  <a:pt x="1902" y="350"/>
                </a:lnTo>
                <a:lnTo>
                  <a:pt x="1890" y="380"/>
                </a:lnTo>
                <a:lnTo>
                  <a:pt x="1879" y="412"/>
                </a:lnTo>
                <a:lnTo>
                  <a:pt x="1870" y="443"/>
                </a:lnTo>
                <a:lnTo>
                  <a:pt x="1864" y="477"/>
                </a:lnTo>
                <a:lnTo>
                  <a:pt x="1858" y="514"/>
                </a:lnTo>
                <a:lnTo>
                  <a:pt x="1854" y="552"/>
                </a:lnTo>
                <a:lnTo>
                  <a:pt x="1851" y="593"/>
                </a:lnTo>
                <a:lnTo>
                  <a:pt x="1848" y="636"/>
                </a:lnTo>
                <a:lnTo>
                  <a:pt x="1847" y="682"/>
                </a:lnTo>
                <a:lnTo>
                  <a:pt x="1846" y="731"/>
                </a:lnTo>
                <a:lnTo>
                  <a:pt x="2166" y="731"/>
                </a:lnTo>
                <a:lnTo>
                  <a:pt x="2166" y="668"/>
                </a:lnTo>
                <a:lnTo>
                  <a:pt x="2167" y="641"/>
                </a:lnTo>
                <a:lnTo>
                  <a:pt x="2167" y="614"/>
                </a:lnTo>
                <a:lnTo>
                  <a:pt x="2169" y="586"/>
                </a:lnTo>
                <a:lnTo>
                  <a:pt x="2173" y="559"/>
                </a:lnTo>
                <a:lnTo>
                  <a:pt x="2177" y="534"/>
                </a:lnTo>
                <a:lnTo>
                  <a:pt x="2182" y="507"/>
                </a:lnTo>
                <a:lnTo>
                  <a:pt x="2191" y="483"/>
                </a:lnTo>
                <a:lnTo>
                  <a:pt x="2201" y="459"/>
                </a:lnTo>
                <a:lnTo>
                  <a:pt x="2207" y="448"/>
                </a:lnTo>
                <a:lnTo>
                  <a:pt x="2213" y="436"/>
                </a:lnTo>
                <a:lnTo>
                  <a:pt x="2221" y="426"/>
                </a:lnTo>
                <a:lnTo>
                  <a:pt x="2229" y="415"/>
                </a:lnTo>
                <a:lnTo>
                  <a:pt x="2237" y="405"/>
                </a:lnTo>
                <a:lnTo>
                  <a:pt x="2247" y="395"/>
                </a:lnTo>
                <a:lnTo>
                  <a:pt x="2257" y="386"/>
                </a:lnTo>
                <a:lnTo>
                  <a:pt x="2268" y="377"/>
                </a:lnTo>
                <a:lnTo>
                  <a:pt x="2280" y="370"/>
                </a:lnTo>
                <a:lnTo>
                  <a:pt x="2293" y="362"/>
                </a:lnTo>
                <a:lnTo>
                  <a:pt x="2307" y="354"/>
                </a:lnTo>
                <a:lnTo>
                  <a:pt x="2322" y="348"/>
                </a:lnTo>
                <a:lnTo>
                  <a:pt x="2337" y="342"/>
                </a:lnTo>
                <a:lnTo>
                  <a:pt x="2354" y="337"/>
                </a:lnTo>
                <a:lnTo>
                  <a:pt x="2373" y="331"/>
                </a:lnTo>
                <a:lnTo>
                  <a:pt x="2391" y="327"/>
                </a:lnTo>
                <a:lnTo>
                  <a:pt x="2412" y="324"/>
                </a:lnTo>
                <a:lnTo>
                  <a:pt x="2433" y="321"/>
                </a:lnTo>
                <a:lnTo>
                  <a:pt x="2454" y="320"/>
                </a:lnTo>
                <a:lnTo>
                  <a:pt x="2475" y="320"/>
                </a:lnTo>
                <a:lnTo>
                  <a:pt x="2495" y="321"/>
                </a:lnTo>
                <a:lnTo>
                  <a:pt x="2514" y="325"/>
                </a:lnTo>
                <a:lnTo>
                  <a:pt x="2533" y="328"/>
                </a:lnTo>
                <a:lnTo>
                  <a:pt x="2552" y="332"/>
                </a:lnTo>
                <a:lnTo>
                  <a:pt x="2569" y="338"/>
                </a:lnTo>
                <a:lnTo>
                  <a:pt x="2587" y="345"/>
                </a:lnTo>
                <a:lnTo>
                  <a:pt x="2603" y="352"/>
                </a:lnTo>
                <a:lnTo>
                  <a:pt x="2619" y="361"/>
                </a:lnTo>
                <a:lnTo>
                  <a:pt x="2634" y="370"/>
                </a:lnTo>
                <a:lnTo>
                  <a:pt x="2649" y="380"/>
                </a:lnTo>
                <a:lnTo>
                  <a:pt x="2662" y="391"/>
                </a:lnTo>
                <a:lnTo>
                  <a:pt x="2674" y="402"/>
                </a:lnTo>
                <a:lnTo>
                  <a:pt x="2687" y="416"/>
                </a:lnTo>
                <a:lnTo>
                  <a:pt x="2698" y="431"/>
                </a:lnTo>
                <a:lnTo>
                  <a:pt x="2707" y="449"/>
                </a:lnTo>
                <a:lnTo>
                  <a:pt x="2714" y="469"/>
                </a:lnTo>
                <a:lnTo>
                  <a:pt x="2719" y="488"/>
                </a:lnTo>
                <a:lnTo>
                  <a:pt x="2723" y="509"/>
                </a:lnTo>
                <a:lnTo>
                  <a:pt x="2724" y="530"/>
                </a:lnTo>
                <a:lnTo>
                  <a:pt x="2723" y="552"/>
                </a:lnTo>
                <a:lnTo>
                  <a:pt x="2720" y="574"/>
                </a:lnTo>
                <a:lnTo>
                  <a:pt x="2714" y="596"/>
                </a:lnTo>
                <a:lnTo>
                  <a:pt x="2707" y="617"/>
                </a:lnTo>
                <a:lnTo>
                  <a:pt x="2697" y="638"/>
                </a:lnTo>
                <a:lnTo>
                  <a:pt x="2691" y="649"/>
                </a:lnTo>
                <a:lnTo>
                  <a:pt x="2685" y="658"/>
                </a:lnTo>
                <a:lnTo>
                  <a:pt x="2677" y="668"/>
                </a:lnTo>
                <a:lnTo>
                  <a:pt x="2669" y="678"/>
                </a:lnTo>
                <a:lnTo>
                  <a:pt x="2661" y="686"/>
                </a:lnTo>
                <a:lnTo>
                  <a:pt x="2652" y="694"/>
                </a:lnTo>
                <a:lnTo>
                  <a:pt x="2642" y="703"/>
                </a:lnTo>
                <a:lnTo>
                  <a:pt x="2632" y="710"/>
                </a:lnTo>
                <a:lnTo>
                  <a:pt x="2452" y="832"/>
                </a:lnTo>
                <a:lnTo>
                  <a:pt x="2433" y="846"/>
                </a:lnTo>
                <a:lnTo>
                  <a:pt x="2415" y="859"/>
                </a:lnTo>
                <a:lnTo>
                  <a:pt x="2399" y="872"/>
                </a:lnTo>
                <a:lnTo>
                  <a:pt x="2385" y="885"/>
                </a:lnTo>
                <a:lnTo>
                  <a:pt x="2373" y="900"/>
                </a:lnTo>
                <a:lnTo>
                  <a:pt x="2361" y="914"/>
                </a:lnTo>
                <a:lnTo>
                  <a:pt x="2351" y="928"/>
                </a:lnTo>
                <a:lnTo>
                  <a:pt x="2342" y="943"/>
                </a:lnTo>
                <a:lnTo>
                  <a:pt x="2334" y="959"/>
                </a:lnTo>
                <a:lnTo>
                  <a:pt x="2328" y="975"/>
                </a:lnTo>
                <a:lnTo>
                  <a:pt x="2322" y="992"/>
                </a:lnTo>
                <a:lnTo>
                  <a:pt x="2318" y="1009"/>
                </a:lnTo>
                <a:lnTo>
                  <a:pt x="2314" y="1027"/>
                </a:lnTo>
                <a:lnTo>
                  <a:pt x="2312" y="1046"/>
                </a:lnTo>
                <a:lnTo>
                  <a:pt x="2311" y="1065"/>
                </a:lnTo>
                <a:lnTo>
                  <a:pt x="2310" y="1085"/>
                </a:lnTo>
                <a:lnTo>
                  <a:pt x="2310" y="1330"/>
                </a:lnTo>
                <a:lnTo>
                  <a:pt x="218" y="2649"/>
                </a:lnTo>
                <a:lnTo>
                  <a:pt x="196" y="2664"/>
                </a:lnTo>
                <a:lnTo>
                  <a:pt x="177" y="2678"/>
                </a:lnTo>
                <a:lnTo>
                  <a:pt x="157" y="2693"/>
                </a:lnTo>
                <a:lnTo>
                  <a:pt x="139" y="2709"/>
                </a:lnTo>
                <a:lnTo>
                  <a:pt x="123" y="2725"/>
                </a:lnTo>
                <a:lnTo>
                  <a:pt x="107" y="2742"/>
                </a:lnTo>
                <a:lnTo>
                  <a:pt x="93" y="2758"/>
                </a:lnTo>
                <a:lnTo>
                  <a:pt x="80" y="2776"/>
                </a:lnTo>
                <a:lnTo>
                  <a:pt x="68" y="2793"/>
                </a:lnTo>
                <a:lnTo>
                  <a:pt x="57" y="2811"/>
                </a:lnTo>
                <a:lnTo>
                  <a:pt x="48" y="2830"/>
                </a:lnTo>
                <a:lnTo>
                  <a:pt x="39" y="2847"/>
                </a:lnTo>
                <a:lnTo>
                  <a:pt x="31" y="2866"/>
                </a:lnTo>
                <a:lnTo>
                  <a:pt x="24" y="2884"/>
                </a:lnTo>
                <a:lnTo>
                  <a:pt x="18" y="2903"/>
                </a:lnTo>
                <a:lnTo>
                  <a:pt x="13" y="2922"/>
                </a:lnTo>
                <a:lnTo>
                  <a:pt x="9" y="2941"/>
                </a:lnTo>
                <a:lnTo>
                  <a:pt x="6" y="2959"/>
                </a:lnTo>
                <a:lnTo>
                  <a:pt x="3" y="2978"/>
                </a:lnTo>
                <a:lnTo>
                  <a:pt x="1" y="2997"/>
                </a:lnTo>
                <a:lnTo>
                  <a:pt x="0" y="3015"/>
                </a:lnTo>
                <a:lnTo>
                  <a:pt x="0" y="3034"/>
                </a:lnTo>
                <a:lnTo>
                  <a:pt x="1" y="3070"/>
                </a:lnTo>
                <a:lnTo>
                  <a:pt x="3" y="3105"/>
                </a:lnTo>
                <a:lnTo>
                  <a:pt x="8" y="3139"/>
                </a:lnTo>
                <a:lnTo>
                  <a:pt x="15" y="3171"/>
                </a:lnTo>
                <a:lnTo>
                  <a:pt x="23" y="3202"/>
                </a:lnTo>
                <a:lnTo>
                  <a:pt x="31" y="3232"/>
                </a:lnTo>
                <a:lnTo>
                  <a:pt x="44" y="3260"/>
                </a:lnTo>
                <a:lnTo>
                  <a:pt x="58" y="3290"/>
                </a:lnTo>
                <a:lnTo>
                  <a:pt x="75" y="3320"/>
                </a:lnTo>
                <a:lnTo>
                  <a:pt x="84" y="3334"/>
                </a:lnTo>
                <a:lnTo>
                  <a:pt x="94" y="3347"/>
                </a:lnTo>
                <a:lnTo>
                  <a:pt x="105" y="3361"/>
                </a:lnTo>
                <a:lnTo>
                  <a:pt x="117" y="3375"/>
                </a:lnTo>
                <a:lnTo>
                  <a:pt x="129" y="3389"/>
                </a:lnTo>
                <a:lnTo>
                  <a:pt x="142" y="3401"/>
                </a:lnTo>
                <a:lnTo>
                  <a:pt x="157" y="3414"/>
                </a:lnTo>
                <a:lnTo>
                  <a:pt x="171" y="3426"/>
                </a:lnTo>
                <a:lnTo>
                  <a:pt x="186" y="3438"/>
                </a:lnTo>
                <a:lnTo>
                  <a:pt x="203" y="3449"/>
                </a:lnTo>
                <a:lnTo>
                  <a:pt x="219" y="3460"/>
                </a:lnTo>
                <a:lnTo>
                  <a:pt x="237" y="3470"/>
                </a:lnTo>
                <a:lnTo>
                  <a:pt x="256" y="3480"/>
                </a:lnTo>
                <a:lnTo>
                  <a:pt x="275" y="3489"/>
                </a:lnTo>
                <a:lnTo>
                  <a:pt x="295" y="3497"/>
                </a:lnTo>
                <a:lnTo>
                  <a:pt x="317" y="3504"/>
                </a:lnTo>
                <a:lnTo>
                  <a:pt x="339" y="3511"/>
                </a:lnTo>
                <a:lnTo>
                  <a:pt x="362" y="3518"/>
                </a:lnTo>
                <a:lnTo>
                  <a:pt x="386" y="3522"/>
                </a:lnTo>
                <a:lnTo>
                  <a:pt x="411" y="3526"/>
                </a:lnTo>
                <a:lnTo>
                  <a:pt x="437" y="3530"/>
                </a:lnTo>
                <a:lnTo>
                  <a:pt x="463" y="3533"/>
                </a:lnTo>
                <a:lnTo>
                  <a:pt x="491" y="3534"/>
                </a:lnTo>
                <a:lnTo>
                  <a:pt x="519" y="3535"/>
                </a:lnTo>
                <a:lnTo>
                  <a:pt x="4466" y="3535"/>
                </a:lnTo>
                <a:lnTo>
                  <a:pt x="4468" y="3535"/>
                </a:lnTo>
                <a:lnTo>
                  <a:pt x="4493" y="3534"/>
                </a:lnTo>
                <a:lnTo>
                  <a:pt x="4518" y="3533"/>
                </a:lnTo>
                <a:lnTo>
                  <a:pt x="4542" y="3530"/>
                </a:lnTo>
                <a:lnTo>
                  <a:pt x="4567" y="3526"/>
                </a:lnTo>
                <a:lnTo>
                  <a:pt x="4588" y="3522"/>
                </a:lnTo>
                <a:lnTo>
                  <a:pt x="4612" y="3516"/>
                </a:lnTo>
                <a:lnTo>
                  <a:pt x="4632" y="3511"/>
                </a:lnTo>
                <a:lnTo>
                  <a:pt x="4653" y="3503"/>
                </a:lnTo>
                <a:lnTo>
                  <a:pt x="4673" y="3496"/>
                </a:lnTo>
                <a:lnTo>
                  <a:pt x="4693" y="3488"/>
                </a:lnTo>
                <a:lnTo>
                  <a:pt x="4712" y="3478"/>
                </a:lnTo>
                <a:lnTo>
                  <a:pt x="4729" y="3468"/>
                </a:lnTo>
                <a:lnTo>
                  <a:pt x="4746" y="3458"/>
                </a:lnTo>
                <a:lnTo>
                  <a:pt x="4763" y="3447"/>
                </a:lnTo>
                <a:lnTo>
                  <a:pt x="4779" y="3435"/>
                </a:lnTo>
                <a:lnTo>
                  <a:pt x="4794" y="3424"/>
                </a:lnTo>
                <a:lnTo>
                  <a:pt x="4808" y="3411"/>
                </a:lnTo>
                <a:lnTo>
                  <a:pt x="4822" y="3399"/>
                </a:lnTo>
                <a:lnTo>
                  <a:pt x="4835" y="3386"/>
                </a:lnTo>
                <a:lnTo>
                  <a:pt x="4848" y="3371"/>
                </a:lnTo>
                <a:lnTo>
                  <a:pt x="4859" y="3358"/>
                </a:lnTo>
                <a:lnTo>
                  <a:pt x="4870" y="3344"/>
                </a:lnTo>
                <a:lnTo>
                  <a:pt x="4891" y="3315"/>
                </a:lnTo>
                <a:lnTo>
                  <a:pt x="4907" y="3286"/>
                </a:lnTo>
                <a:lnTo>
                  <a:pt x="4923" y="3256"/>
                </a:lnTo>
                <a:lnTo>
                  <a:pt x="4935" y="3226"/>
                </a:lnTo>
                <a:lnTo>
                  <a:pt x="4945" y="3197"/>
                </a:lnTo>
                <a:lnTo>
                  <a:pt x="4951" y="3166"/>
                </a:lnTo>
                <a:lnTo>
                  <a:pt x="4957" y="3133"/>
                </a:lnTo>
                <a:lnTo>
                  <a:pt x="4960" y="3099"/>
                </a:lnTo>
                <a:lnTo>
                  <a:pt x="4961" y="3063"/>
                </a:lnTo>
                <a:lnTo>
                  <a:pt x="4960" y="3025"/>
                </a:lnTo>
                <a:lnTo>
                  <a:pt x="4956" y="2988"/>
                </a:lnTo>
                <a:lnTo>
                  <a:pt x="4952" y="2968"/>
                </a:lnTo>
                <a:lnTo>
                  <a:pt x="4948" y="2949"/>
                </a:lnTo>
                <a:lnTo>
                  <a:pt x="4944" y="2931"/>
                </a:lnTo>
                <a:lnTo>
                  <a:pt x="4939" y="2912"/>
                </a:lnTo>
                <a:lnTo>
                  <a:pt x="4933" y="2893"/>
                </a:lnTo>
                <a:lnTo>
                  <a:pt x="4926" y="2875"/>
                </a:lnTo>
                <a:lnTo>
                  <a:pt x="4918" y="2856"/>
                </a:lnTo>
                <a:lnTo>
                  <a:pt x="4911" y="2837"/>
                </a:lnTo>
                <a:lnTo>
                  <a:pt x="4901" y="2820"/>
                </a:lnTo>
                <a:lnTo>
                  <a:pt x="4891" y="2802"/>
                </a:lnTo>
                <a:lnTo>
                  <a:pt x="4881" y="2784"/>
                </a:lnTo>
                <a:lnTo>
                  <a:pt x="4869" y="2768"/>
                </a:lnTo>
                <a:lnTo>
                  <a:pt x="4857" y="2751"/>
                </a:lnTo>
                <a:lnTo>
                  <a:pt x="4843" y="2735"/>
                </a:lnTo>
                <a:lnTo>
                  <a:pt x="4829" y="2721"/>
                </a:lnTo>
                <a:lnTo>
                  <a:pt x="4814" y="2705"/>
                </a:lnTo>
                <a:lnTo>
                  <a:pt x="4797" y="2691"/>
                </a:lnTo>
                <a:lnTo>
                  <a:pt x="4781" y="2678"/>
                </a:lnTo>
                <a:lnTo>
                  <a:pt x="4762" y="2666"/>
                </a:lnTo>
                <a:lnTo>
                  <a:pt x="4743" y="2654"/>
                </a:lnTo>
                <a:close/>
                <a:moveTo>
                  <a:pt x="4461" y="3188"/>
                </a:moveTo>
                <a:lnTo>
                  <a:pt x="515" y="3188"/>
                </a:lnTo>
                <a:lnTo>
                  <a:pt x="502" y="3188"/>
                </a:lnTo>
                <a:lnTo>
                  <a:pt x="490" y="3186"/>
                </a:lnTo>
                <a:lnTo>
                  <a:pt x="478" y="3183"/>
                </a:lnTo>
                <a:lnTo>
                  <a:pt x="467" y="3180"/>
                </a:lnTo>
                <a:lnTo>
                  <a:pt x="456" y="3177"/>
                </a:lnTo>
                <a:lnTo>
                  <a:pt x="446" y="3171"/>
                </a:lnTo>
                <a:lnTo>
                  <a:pt x="436" y="3166"/>
                </a:lnTo>
                <a:lnTo>
                  <a:pt x="426" y="3160"/>
                </a:lnTo>
                <a:lnTo>
                  <a:pt x="417" y="3154"/>
                </a:lnTo>
                <a:lnTo>
                  <a:pt x="410" y="3146"/>
                </a:lnTo>
                <a:lnTo>
                  <a:pt x="402" y="3138"/>
                </a:lnTo>
                <a:lnTo>
                  <a:pt x="395" y="3130"/>
                </a:lnTo>
                <a:lnTo>
                  <a:pt x="390" y="3121"/>
                </a:lnTo>
                <a:lnTo>
                  <a:pt x="384" y="3111"/>
                </a:lnTo>
                <a:lnTo>
                  <a:pt x="380" y="3102"/>
                </a:lnTo>
                <a:lnTo>
                  <a:pt x="375" y="3092"/>
                </a:lnTo>
                <a:lnTo>
                  <a:pt x="372" y="3081"/>
                </a:lnTo>
                <a:lnTo>
                  <a:pt x="370" y="3071"/>
                </a:lnTo>
                <a:lnTo>
                  <a:pt x="369" y="3060"/>
                </a:lnTo>
                <a:lnTo>
                  <a:pt x="369" y="3050"/>
                </a:lnTo>
                <a:lnTo>
                  <a:pt x="369" y="3039"/>
                </a:lnTo>
                <a:lnTo>
                  <a:pt x="370" y="3028"/>
                </a:lnTo>
                <a:lnTo>
                  <a:pt x="372" y="3017"/>
                </a:lnTo>
                <a:lnTo>
                  <a:pt x="374" y="3006"/>
                </a:lnTo>
                <a:lnTo>
                  <a:pt x="379" y="2997"/>
                </a:lnTo>
                <a:lnTo>
                  <a:pt x="383" y="2986"/>
                </a:lnTo>
                <a:lnTo>
                  <a:pt x="390" y="2976"/>
                </a:lnTo>
                <a:lnTo>
                  <a:pt x="396" y="2966"/>
                </a:lnTo>
                <a:lnTo>
                  <a:pt x="405" y="2956"/>
                </a:lnTo>
                <a:lnTo>
                  <a:pt x="414" y="2946"/>
                </a:lnTo>
                <a:lnTo>
                  <a:pt x="424" y="2937"/>
                </a:lnTo>
                <a:lnTo>
                  <a:pt x="435" y="2928"/>
                </a:lnTo>
                <a:lnTo>
                  <a:pt x="2484" y="1647"/>
                </a:lnTo>
                <a:lnTo>
                  <a:pt x="4542" y="2934"/>
                </a:lnTo>
                <a:lnTo>
                  <a:pt x="4553" y="2942"/>
                </a:lnTo>
                <a:lnTo>
                  <a:pt x="4563" y="2949"/>
                </a:lnTo>
                <a:lnTo>
                  <a:pt x="4572" y="2958"/>
                </a:lnTo>
                <a:lnTo>
                  <a:pt x="4581" y="2968"/>
                </a:lnTo>
                <a:lnTo>
                  <a:pt x="4587" y="2977"/>
                </a:lnTo>
                <a:lnTo>
                  <a:pt x="4593" y="2987"/>
                </a:lnTo>
                <a:lnTo>
                  <a:pt x="4597" y="2998"/>
                </a:lnTo>
                <a:lnTo>
                  <a:pt x="4601" y="3008"/>
                </a:lnTo>
                <a:lnTo>
                  <a:pt x="4604" y="3019"/>
                </a:lnTo>
                <a:lnTo>
                  <a:pt x="4605" y="3028"/>
                </a:lnTo>
                <a:lnTo>
                  <a:pt x="4606" y="3039"/>
                </a:lnTo>
                <a:lnTo>
                  <a:pt x="4606" y="3050"/>
                </a:lnTo>
                <a:lnTo>
                  <a:pt x="4605" y="3061"/>
                </a:lnTo>
                <a:lnTo>
                  <a:pt x="4604" y="3071"/>
                </a:lnTo>
                <a:lnTo>
                  <a:pt x="4601" y="3082"/>
                </a:lnTo>
                <a:lnTo>
                  <a:pt x="4597" y="3092"/>
                </a:lnTo>
                <a:lnTo>
                  <a:pt x="4593" y="3102"/>
                </a:lnTo>
                <a:lnTo>
                  <a:pt x="4588" y="3112"/>
                </a:lnTo>
                <a:lnTo>
                  <a:pt x="4583" y="3122"/>
                </a:lnTo>
                <a:lnTo>
                  <a:pt x="4576" y="3131"/>
                </a:lnTo>
                <a:lnTo>
                  <a:pt x="4570" y="3139"/>
                </a:lnTo>
                <a:lnTo>
                  <a:pt x="4562" y="3147"/>
                </a:lnTo>
                <a:lnTo>
                  <a:pt x="4554" y="3155"/>
                </a:lnTo>
                <a:lnTo>
                  <a:pt x="4546" y="3161"/>
                </a:lnTo>
                <a:lnTo>
                  <a:pt x="4537" y="3168"/>
                </a:lnTo>
                <a:lnTo>
                  <a:pt x="4527" y="3174"/>
                </a:lnTo>
                <a:lnTo>
                  <a:pt x="4517" y="3178"/>
                </a:lnTo>
                <a:lnTo>
                  <a:pt x="4507" y="3182"/>
                </a:lnTo>
                <a:lnTo>
                  <a:pt x="4496" y="3185"/>
                </a:lnTo>
                <a:lnTo>
                  <a:pt x="4485" y="3187"/>
                </a:lnTo>
                <a:lnTo>
                  <a:pt x="4473" y="3188"/>
                </a:lnTo>
                <a:lnTo>
                  <a:pt x="4461" y="3188"/>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tIns="576000" anchor="ctr">
            <a:scene3d>
              <a:camera prst="orthographicFront"/>
              <a:lightRig rig="threePt" dir="t"/>
            </a:scene3d>
            <a:sp3d contourW="12700">
              <a:contourClr>
                <a:srgbClr val="FFFFFF"/>
              </a:contourClr>
            </a:sp3d>
          </a:bodyPr>
          <a:lstStyle/>
          <a:p>
            <a:pPr algn="ctr">
              <a:defRPr/>
            </a:pPr>
            <a:r>
              <a:rPr lang="en-US" altLang="zh-CN" sz="4400" dirty="0">
                <a:ea typeface="Calibri" panose="020F0502020204030204" pitchFamily="34" charset="0"/>
                <a:cs typeface="Calibri" panose="020F0502020204030204" pitchFamily="34" charset="0"/>
              </a:rPr>
              <a:t>A</a:t>
            </a:r>
            <a:endParaRPr lang="zh-CN" altLang="en-US" sz="4400" dirty="0">
              <a:ea typeface="Calibri" panose="020F0502020204030204" pitchFamily="34" charset="0"/>
              <a:cs typeface="Calibri" panose="020F0502020204030204" pitchFamily="34" charset="0"/>
            </a:endParaRPr>
          </a:p>
        </p:txBody>
      </p:sp>
      <p:sp>
        <p:nvSpPr>
          <p:cNvPr id="12" name="矩形 11"/>
          <p:cNvSpPr/>
          <p:nvPr/>
        </p:nvSpPr>
        <p:spPr>
          <a:xfrm>
            <a:off x="1510906" y="3457153"/>
            <a:ext cx="1972977" cy="2851272"/>
          </a:xfrm>
          <a:prstGeom prst="rect">
            <a:avLst/>
          </a:prstGeom>
          <a:solidFill>
            <a:srgbClr val="FEFFF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dirty="0">
                <a:solidFill>
                  <a:srgbClr val="4E4D4D"/>
                </a:solidFill>
                <a:ea typeface="Calibri" panose="020F0502020204030204" pitchFamily="34" charset="0"/>
                <a:cs typeface="Calibri" panose="020F0502020204030204" pitchFamily="34" charset="0"/>
              </a:rPr>
              <a:t>Enter text here</a:t>
            </a:r>
            <a:endParaRPr lang="da-DK" altLang="zh-CN" dirty="0">
              <a:solidFill>
                <a:srgbClr val="4E4D4D"/>
              </a:solidFill>
              <a:ea typeface="Calibri" panose="020F0502020204030204" pitchFamily="34" charset="0"/>
              <a:cs typeface="Calibri" panose="020F0502020204030204" pitchFamily="34" charset="0"/>
            </a:endParaRPr>
          </a:p>
        </p:txBody>
      </p:sp>
      <p:sp>
        <p:nvSpPr>
          <p:cNvPr id="17" name="KSO_Shape"/>
          <p:cNvSpPr/>
          <p:nvPr/>
        </p:nvSpPr>
        <p:spPr bwMode="auto">
          <a:xfrm>
            <a:off x="4765650" y="1865620"/>
            <a:ext cx="2660701" cy="1893533"/>
          </a:xfrm>
          <a:custGeom>
            <a:avLst/>
            <a:gdLst>
              <a:gd name="T0" fmla="*/ 2147483646 w 4961"/>
              <a:gd name="T1" fmla="*/ 2147483646 h 3535"/>
              <a:gd name="T2" fmla="*/ 2147483646 w 4961"/>
              <a:gd name="T3" fmla="*/ 2147483646 h 3535"/>
              <a:gd name="T4" fmla="*/ 2147483646 w 4961"/>
              <a:gd name="T5" fmla="*/ 2147483646 h 3535"/>
              <a:gd name="T6" fmla="*/ 2147483646 w 4961"/>
              <a:gd name="T7" fmla="*/ 2147483646 h 3535"/>
              <a:gd name="T8" fmla="*/ 2147483646 w 4961"/>
              <a:gd name="T9" fmla="*/ 2147483646 h 3535"/>
              <a:gd name="T10" fmla="*/ 2147483646 w 4961"/>
              <a:gd name="T11" fmla="*/ 2147483646 h 3535"/>
              <a:gd name="T12" fmla="*/ 2147483646 w 4961"/>
              <a:gd name="T13" fmla="*/ 2147483646 h 3535"/>
              <a:gd name="T14" fmla="*/ 2147483646 w 4961"/>
              <a:gd name="T15" fmla="*/ 2147483646 h 3535"/>
              <a:gd name="T16" fmla="*/ 2147483646 w 4961"/>
              <a:gd name="T17" fmla="*/ 2147483646 h 3535"/>
              <a:gd name="T18" fmla="*/ 2147483646 w 4961"/>
              <a:gd name="T19" fmla="*/ 2147483646 h 3535"/>
              <a:gd name="T20" fmla="*/ 2147483646 w 4961"/>
              <a:gd name="T21" fmla="*/ 1072681068 h 3535"/>
              <a:gd name="T22" fmla="*/ 2147483646 w 4961"/>
              <a:gd name="T23" fmla="*/ 225773275 h 3535"/>
              <a:gd name="T24" fmla="*/ 2147483646 w 4961"/>
              <a:gd name="T25" fmla="*/ 2147483646 h 3535"/>
              <a:gd name="T26" fmla="*/ 2147483646 w 4961"/>
              <a:gd name="T27" fmla="*/ 2147483646 h 3535"/>
              <a:gd name="T28" fmla="*/ 2147483646 w 4961"/>
              <a:gd name="T29" fmla="*/ 2147483646 h 3535"/>
              <a:gd name="T30" fmla="*/ 2147483646 w 4961"/>
              <a:gd name="T31" fmla="*/ 2147483646 h 3535"/>
              <a:gd name="T32" fmla="*/ 2147483646 w 4961"/>
              <a:gd name="T33" fmla="*/ 2147483646 h 3535"/>
              <a:gd name="T34" fmla="*/ 2147483646 w 4961"/>
              <a:gd name="T35" fmla="*/ 2147483646 h 3535"/>
              <a:gd name="T36" fmla="*/ 2147483646 w 4961"/>
              <a:gd name="T37" fmla="*/ 2147483646 h 3535"/>
              <a:gd name="T38" fmla="*/ 2147483646 w 4961"/>
              <a:gd name="T39" fmla="*/ 2147483646 h 3535"/>
              <a:gd name="T40" fmla="*/ 2147483646 w 4961"/>
              <a:gd name="T41" fmla="*/ 2147483646 h 3535"/>
              <a:gd name="T42" fmla="*/ 2147483646 w 4961"/>
              <a:gd name="T43" fmla="*/ 2147483646 h 3535"/>
              <a:gd name="T44" fmla="*/ 2147483646 w 4961"/>
              <a:gd name="T45" fmla="*/ 2147483646 h 3535"/>
              <a:gd name="T46" fmla="*/ 2147483646 w 4961"/>
              <a:gd name="T47" fmla="*/ 2147483646 h 3535"/>
              <a:gd name="T48" fmla="*/ 2147483646 w 4961"/>
              <a:gd name="T49" fmla="*/ 2147483646 h 3535"/>
              <a:gd name="T50" fmla="*/ 2147483646 w 4961"/>
              <a:gd name="T51" fmla="*/ 2147483646 h 3535"/>
              <a:gd name="T52" fmla="*/ 2147483646 w 4961"/>
              <a:gd name="T53" fmla="*/ 2147483646 h 3535"/>
              <a:gd name="T54" fmla="*/ 2147483646 w 4961"/>
              <a:gd name="T55" fmla="*/ 2147483646 h 3535"/>
              <a:gd name="T56" fmla="*/ 2147483646 w 4961"/>
              <a:gd name="T57" fmla="*/ 2147483646 h 3535"/>
              <a:gd name="T58" fmla="*/ 2147483646 w 4961"/>
              <a:gd name="T59" fmla="*/ 2147483646 h 3535"/>
              <a:gd name="T60" fmla="*/ 2147483646 w 4961"/>
              <a:gd name="T61" fmla="*/ 2147483646 h 3535"/>
              <a:gd name="T62" fmla="*/ 169864868 w 4961"/>
              <a:gd name="T63" fmla="*/ 2147483646 h 3535"/>
              <a:gd name="T64" fmla="*/ 849325108 w 4961"/>
              <a:gd name="T65" fmla="*/ 2147483646 h 3535"/>
              <a:gd name="T66" fmla="*/ 2147483646 w 4961"/>
              <a:gd name="T67" fmla="*/ 2147483646 h 3535"/>
              <a:gd name="T68" fmla="*/ 2147483646 w 4961"/>
              <a:gd name="T69" fmla="*/ 2147483646 h 3535"/>
              <a:gd name="T70" fmla="*/ 2147483646 w 4961"/>
              <a:gd name="T71" fmla="*/ 2147483646 h 3535"/>
              <a:gd name="T72" fmla="*/ 2147483646 w 4961"/>
              <a:gd name="T73" fmla="*/ 2147483646 h 3535"/>
              <a:gd name="T74" fmla="*/ 2147483646 w 4961"/>
              <a:gd name="T75" fmla="*/ 2147483646 h 3535"/>
              <a:gd name="T76" fmla="*/ 2147483646 w 4961"/>
              <a:gd name="T77" fmla="*/ 2147483646 h 3535"/>
              <a:gd name="T78" fmla="*/ 2147483646 w 4961"/>
              <a:gd name="T79" fmla="*/ 2147483646 h 3535"/>
              <a:gd name="T80" fmla="*/ 2147483646 w 4961"/>
              <a:gd name="T81" fmla="*/ 2147483646 h 3535"/>
              <a:gd name="T82" fmla="*/ 2147483646 w 4961"/>
              <a:gd name="T83" fmla="*/ 2147483646 h 3535"/>
              <a:gd name="T84" fmla="*/ 2147483646 w 4961"/>
              <a:gd name="T85" fmla="*/ 2147483646 h 3535"/>
              <a:gd name="T86" fmla="*/ 2147483646 w 4961"/>
              <a:gd name="T87" fmla="*/ 2147483646 h 3535"/>
              <a:gd name="T88" fmla="*/ 2147483646 w 4961"/>
              <a:gd name="T89" fmla="*/ 2147483646 h 3535"/>
              <a:gd name="T90" fmla="*/ 2147483646 w 4961"/>
              <a:gd name="T91" fmla="*/ 2147483646 h 3535"/>
              <a:gd name="T92" fmla="*/ 2147483646 w 4961"/>
              <a:gd name="T93" fmla="*/ 2147483646 h 3535"/>
              <a:gd name="T94" fmla="*/ 2147483646 w 4961"/>
              <a:gd name="T95" fmla="*/ 2147483646 h 3535"/>
              <a:gd name="T96" fmla="*/ 2147483646 w 4961"/>
              <a:gd name="T97" fmla="*/ 2147483646 h 3535"/>
              <a:gd name="T98" fmla="*/ 2147483646 w 4961"/>
              <a:gd name="T99" fmla="*/ 2147483646 h 3535"/>
              <a:gd name="T100" fmla="*/ 2147483646 w 4961"/>
              <a:gd name="T101" fmla="*/ 2147483646 h 3535"/>
              <a:gd name="T102" fmla="*/ 2147483646 w 4961"/>
              <a:gd name="T103" fmla="*/ 2147483646 h 3535"/>
              <a:gd name="T104" fmla="*/ 2147483646 w 4961"/>
              <a:gd name="T105" fmla="*/ 2147483646 h 3535"/>
              <a:gd name="T106" fmla="*/ 2147483646 w 4961"/>
              <a:gd name="T107" fmla="*/ 2147483646 h 3535"/>
              <a:gd name="T108" fmla="*/ 2147483646 w 4961"/>
              <a:gd name="T109" fmla="*/ 2147483646 h 353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961" h="3535">
                <a:moveTo>
                  <a:pt x="4743" y="2654"/>
                </a:moveTo>
                <a:lnTo>
                  <a:pt x="2631" y="1330"/>
                </a:lnTo>
                <a:lnTo>
                  <a:pt x="2631" y="1206"/>
                </a:lnTo>
                <a:lnTo>
                  <a:pt x="2631" y="1193"/>
                </a:lnTo>
                <a:lnTo>
                  <a:pt x="2632" y="1181"/>
                </a:lnTo>
                <a:lnTo>
                  <a:pt x="2634" y="1169"/>
                </a:lnTo>
                <a:lnTo>
                  <a:pt x="2636" y="1157"/>
                </a:lnTo>
                <a:lnTo>
                  <a:pt x="2641" y="1144"/>
                </a:lnTo>
                <a:lnTo>
                  <a:pt x="2645" y="1131"/>
                </a:lnTo>
                <a:lnTo>
                  <a:pt x="2651" y="1120"/>
                </a:lnTo>
                <a:lnTo>
                  <a:pt x="2656" y="1108"/>
                </a:lnTo>
                <a:lnTo>
                  <a:pt x="2664" y="1096"/>
                </a:lnTo>
                <a:lnTo>
                  <a:pt x="2673" y="1085"/>
                </a:lnTo>
                <a:lnTo>
                  <a:pt x="2681" y="1073"/>
                </a:lnTo>
                <a:lnTo>
                  <a:pt x="2692" y="1062"/>
                </a:lnTo>
                <a:lnTo>
                  <a:pt x="2705" y="1051"/>
                </a:lnTo>
                <a:lnTo>
                  <a:pt x="2717" y="1040"/>
                </a:lnTo>
                <a:lnTo>
                  <a:pt x="2731" y="1030"/>
                </a:lnTo>
                <a:lnTo>
                  <a:pt x="2746" y="1019"/>
                </a:lnTo>
                <a:lnTo>
                  <a:pt x="2784" y="996"/>
                </a:lnTo>
                <a:lnTo>
                  <a:pt x="2807" y="982"/>
                </a:lnTo>
                <a:lnTo>
                  <a:pt x="2831" y="965"/>
                </a:lnTo>
                <a:lnTo>
                  <a:pt x="2857" y="948"/>
                </a:lnTo>
                <a:lnTo>
                  <a:pt x="2884" y="927"/>
                </a:lnTo>
                <a:lnTo>
                  <a:pt x="2911" y="904"/>
                </a:lnTo>
                <a:lnTo>
                  <a:pt x="2938" y="879"/>
                </a:lnTo>
                <a:lnTo>
                  <a:pt x="2950" y="864"/>
                </a:lnTo>
                <a:lnTo>
                  <a:pt x="2963" y="850"/>
                </a:lnTo>
                <a:lnTo>
                  <a:pt x="2975" y="835"/>
                </a:lnTo>
                <a:lnTo>
                  <a:pt x="2986" y="819"/>
                </a:lnTo>
                <a:lnTo>
                  <a:pt x="2997" y="802"/>
                </a:lnTo>
                <a:lnTo>
                  <a:pt x="3008" y="784"/>
                </a:lnTo>
                <a:lnTo>
                  <a:pt x="3018" y="767"/>
                </a:lnTo>
                <a:lnTo>
                  <a:pt x="3027" y="747"/>
                </a:lnTo>
                <a:lnTo>
                  <a:pt x="3035" y="727"/>
                </a:lnTo>
                <a:lnTo>
                  <a:pt x="3043" y="705"/>
                </a:lnTo>
                <a:lnTo>
                  <a:pt x="3050" y="683"/>
                </a:lnTo>
                <a:lnTo>
                  <a:pt x="3055" y="660"/>
                </a:lnTo>
                <a:lnTo>
                  <a:pt x="3060" y="637"/>
                </a:lnTo>
                <a:lnTo>
                  <a:pt x="3063" y="612"/>
                </a:lnTo>
                <a:lnTo>
                  <a:pt x="3064" y="585"/>
                </a:lnTo>
                <a:lnTo>
                  <a:pt x="3065" y="558"/>
                </a:lnTo>
                <a:lnTo>
                  <a:pt x="3064" y="531"/>
                </a:lnTo>
                <a:lnTo>
                  <a:pt x="3062" y="504"/>
                </a:lnTo>
                <a:lnTo>
                  <a:pt x="3058" y="477"/>
                </a:lnTo>
                <a:lnTo>
                  <a:pt x="3054" y="452"/>
                </a:lnTo>
                <a:lnTo>
                  <a:pt x="3047" y="427"/>
                </a:lnTo>
                <a:lnTo>
                  <a:pt x="3041" y="403"/>
                </a:lnTo>
                <a:lnTo>
                  <a:pt x="3032" y="379"/>
                </a:lnTo>
                <a:lnTo>
                  <a:pt x="3023" y="355"/>
                </a:lnTo>
                <a:lnTo>
                  <a:pt x="3012" y="334"/>
                </a:lnTo>
                <a:lnTo>
                  <a:pt x="3001" y="312"/>
                </a:lnTo>
                <a:lnTo>
                  <a:pt x="2989" y="290"/>
                </a:lnTo>
                <a:lnTo>
                  <a:pt x="2976" y="270"/>
                </a:lnTo>
                <a:lnTo>
                  <a:pt x="2962" y="250"/>
                </a:lnTo>
                <a:lnTo>
                  <a:pt x="2947" y="230"/>
                </a:lnTo>
                <a:lnTo>
                  <a:pt x="2932" y="212"/>
                </a:lnTo>
                <a:lnTo>
                  <a:pt x="2916" y="194"/>
                </a:lnTo>
                <a:lnTo>
                  <a:pt x="2899" y="177"/>
                </a:lnTo>
                <a:lnTo>
                  <a:pt x="2882" y="161"/>
                </a:lnTo>
                <a:lnTo>
                  <a:pt x="2864" y="146"/>
                </a:lnTo>
                <a:lnTo>
                  <a:pt x="2845" y="130"/>
                </a:lnTo>
                <a:lnTo>
                  <a:pt x="2828" y="117"/>
                </a:lnTo>
                <a:lnTo>
                  <a:pt x="2808" y="104"/>
                </a:lnTo>
                <a:lnTo>
                  <a:pt x="2789" y="91"/>
                </a:lnTo>
                <a:lnTo>
                  <a:pt x="2769" y="80"/>
                </a:lnTo>
                <a:lnTo>
                  <a:pt x="2750" y="69"/>
                </a:lnTo>
                <a:lnTo>
                  <a:pt x="2730" y="59"/>
                </a:lnTo>
                <a:lnTo>
                  <a:pt x="2710" y="50"/>
                </a:lnTo>
                <a:lnTo>
                  <a:pt x="2690" y="42"/>
                </a:lnTo>
                <a:lnTo>
                  <a:pt x="2670" y="35"/>
                </a:lnTo>
                <a:lnTo>
                  <a:pt x="2651" y="28"/>
                </a:lnTo>
                <a:lnTo>
                  <a:pt x="2631" y="24"/>
                </a:lnTo>
                <a:lnTo>
                  <a:pt x="2611" y="19"/>
                </a:lnTo>
                <a:lnTo>
                  <a:pt x="2572" y="11"/>
                </a:lnTo>
                <a:lnTo>
                  <a:pt x="2533" y="6"/>
                </a:lnTo>
                <a:lnTo>
                  <a:pt x="2494" y="3"/>
                </a:lnTo>
                <a:lnTo>
                  <a:pt x="2454" y="0"/>
                </a:lnTo>
                <a:lnTo>
                  <a:pt x="2414" y="2"/>
                </a:lnTo>
                <a:lnTo>
                  <a:pt x="2375" y="4"/>
                </a:lnTo>
                <a:lnTo>
                  <a:pt x="2336" y="9"/>
                </a:lnTo>
                <a:lnTo>
                  <a:pt x="2298" y="17"/>
                </a:lnTo>
                <a:lnTo>
                  <a:pt x="2278" y="21"/>
                </a:lnTo>
                <a:lnTo>
                  <a:pt x="2259" y="27"/>
                </a:lnTo>
                <a:lnTo>
                  <a:pt x="2241" y="33"/>
                </a:lnTo>
                <a:lnTo>
                  <a:pt x="2222" y="40"/>
                </a:lnTo>
                <a:lnTo>
                  <a:pt x="2203" y="48"/>
                </a:lnTo>
                <a:lnTo>
                  <a:pt x="2186" y="55"/>
                </a:lnTo>
                <a:lnTo>
                  <a:pt x="2168" y="64"/>
                </a:lnTo>
                <a:lnTo>
                  <a:pt x="2151" y="74"/>
                </a:lnTo>
                <a:lnTo>
                  <a:pt x="2133" y="84"/>
                </a:lnTo>
                <a:lnTo>
                  <a:pt x="2115" y="95"/>
                </a:lnTo>
                <a:lnTo>
                  <a:pt x="2099" y="107"/>
                </a:lnTo>
                <a:lnTo>
                  <a:pt x="2082" y="119"/>
                </a:lnTo>
                <a:lnTo>
                  <a:pt x="2066" y="133"/>
                </a:lnTo>
                <a:lnTo>
                  <a:pt x="2051" y="148"/>
                </a:lnTo>
                <a:lnTo>
                  <a:pt x="2035" y="162"/>
                </a:lnTo>
                <a:lnTo>
                  <a:pt x="2020" y="179"/>
                </a:lnTo>
                <a:lnTo>
                  <a:pt x="1995" y="207"/>
                </a:lnTo>
                <a:lnTo>
                  <a:pt x="1971" y="236"/>
                </a:lnTo>
                <a:lnTo>
                  <a:pt x="1951" y="264"/>
                </a:lnTo>
                <a:lnTo>
                  <a:pt x="1932" y="293"/>
                </a:lnTo>
                <a:lnTo>
                  <a:pt x="1916" y="321"/>
                </a:lnTo>
                <a:lnTo>
                  <a:pt x="1902" y="350"/>
                </a:lnTo>
                <a:lnTo>
                  <a:pt x="1890" y="380"/>
                </a:lnTo>
                <a:lnTo>
                  <a:pt x="1879" y="412"/>
                </a:lnTo>
                <a:lnTo>
                  <a:pt x="1870" y="443"/>
                </a:lnTo>
                <a:lnTo>
                  <a:pt x="1864" y="477"/>
                </a:lnTo>
                <a:lnTo>
                  <a:pt x="1858" y="514"/>
                </a:lnTo>
                <a:lnTo>
                  <a:pt x="1854" y="552"/>
                </a:lnTo>
                <a:lnTo>
                  <a:pt x="1851" y="593"/>
                </a:lnTo>
                <a:lnTo>
                  <a:pt x="1848" y="636"/>
                </a:lnTo>
                <a:lnTo>
                  <a:pt x="1847" y="682"/>
                </a:lnTo>
                <a:lnTo>
                  <a:pt x="1846" y="731"/>
                </a:lnTo>
                <a:lnTo>
                  <a:pt x="2166" y="731"/>
                </a:lnTo>
                <a:lnTo>
                  <a:pt x="2166" y="668"/>
                </a:lnTo>
                <a:lnTo>
                  <a:pt x="2167" y="641"/>
                </a:lnTo>
                <a:lnTo>
                  <a:pt x="2167" y="614"/>
                </a:lnTo>
                <a:lnTo>
                  <a:pt x="2169" y="586"/>
                </a:lnTo>
                <a:lnTo>
                  <a:pt x="2173" y="559"/>
                </a:lnTo>
                <a:lnTo>
                  <a:pt x="2177" y="534"/>
                </a:lnTo>
                <a:lnTo>
                  <a:pt x="2182" y="507"/>
                </a:lnTo>
                <a:lnTo>
                  <a:pt x="2191" y="483"/>
                </a:lnTo>
                <a:lnTo>
                  <a:pt x="2201" y="459"/>
                </a:lnTo>
                <a:lnTo>
                  <a:pt x="2207" y="448"/>
                </a:lnTo>
                <a:lnTo>
                  <a:pt x="2213" y="436"/>
                </a:lnTo>
                <a:lnTo>
                  <a:pt x="2221" y="426"/>
                </a:lnTo>
                <a:lnTo>
                  <a:pt x="2229" y="415"/>
                </a:lnTo>
                <a:lnTo>
                  <a:pt x="2237" y="405"/>
                </a:lnTo>
                <a:lnTo>
                  <a:pt x="2247" y="395"/>
                </a:lnTo>
                <a:lnTo>
                  <a:pt x="2257" y="386"/>
                </a:lnTo>
                <a:lnTo>
                  <a:pt x="2268" y="377"/>
                </a:lnTo>
                <a:lnTo>
                  <a:pt x="2280" y="370"/>
                </a:lnTo>
                <a:lnTo>
                  <a:pt x="2293" y="362"/>
                </a:lnTo>
                <a:lnTo>
                  <a:pt x="2307" y="354"/>
                </a:lnTo>
                <a:lnTo>
                  <a:pt x="2322" y="348"/>
                </a:lnTo>
                <a:lnTo>
                  <a:pt x="2337" y="342"/>
                </a:lnTo>
                <a:lnTo>
                  <a:pt x="2354" y="337"/>
                </a:lnTo>
                <a:lnTo>
                  <a:pt x="2373" y="331"/>
                </a:lnTo>
                <a:lnTo>
                  <a:pt x="2391" y="327"/>
                </a:lnTo>
                <a:lnTo>
                  <a:pt x="2412" y="324"/>
                </a:lnTo>
                <a:lnTo>
                  <a:pt x="2433" y="321"/>
                </a:lnTo>
                <a:lnTo>
                  <a:pt x="2454" y="320"/>
                </a:lnTo>
                <a:lnTo>
                  <a:pt x="2475" y="320"/>
                </a:lnTo>
                <a:lnTo>
                  <a:pt x="2495" y="321"/>
                </a:lnTo>
                <a:lnTo>
                  <a:pt x="2514" y="325"/>
                </a:lnTo>
                <a:lnTo>
                  <a:pt x="2533" y="328"/>
                </a:lnTo>
                <a:lnTo>
                  <a:pt x="2552" y="332"/>
                </a:lnTo>
                <a:lnTo>
                  <a:pt x="2569" y="338"/>
                </a:lnTo>
                <a:lnTo>
                  <a:pt x="2587" y="345"/>
                </a:lnTo>
                <a:lnTo>
                  <a:pt x="2603" y="352"/>
                </a:lnTo>
                <a:lnTo>
                  <a:pt x="2619" y="361"/>
                </a:lnTo>
                <a:lnTo>
                  <a:pt x="2634" y="370"/>
                </a:lnTo>
                <a:lnTo>
                  <a:pt x="2649" y="380"/>
                </a:lnTo>
                <a:lnTo>
                  <a:pt x="2662" y="391"/>
                </a:lnTo>
                <a:lnTo>
                  <a:pt x="2674" y="402"/>
                </a:lnTo>
                <a:lnTo>
                  <a:pt x="2687" y="416"/>
                </a:lnTo>
                <a:lnTo>
                  <a:pt x="2698" y="431"/>
                </a:lnTo>
                <a:lnTo>
                  <a:pt x="2707" y="449"/>
                </a:lnTo>
                <a:lnTo>
                  <a:pt x="2714" y="469"/>
                </a:lnTo>
                <a:lnTo>
                  <a:pt x="2719" y="488"/>
                </a:lnTo>
                <a:lnTo>
                  <a:pt x="2723" y="509"/>
                </a:lnTo>
                <a:lnTo>
                  <a:pt x="2724" y="530"/>
                </a:lnTo>
                <a:lnTo>
                  <a:pt x="2723" y="552"/>
                </a:lnTo>
                <a:lnTo>
                  <a:pt x="2720" y="574"/>
                </a:lnTo>
                <a:lnTo>
                  <a:pt x="2714" y="596"/>
                </a:lnTo>
                <a:lnTo>
                  <a:pt x="2707" y="617"/>
                </a:lnTo>
                <a:lnTo>
                  <a:pt x="2697" y="638"/>
                </a:lnTo>
                <a:lnTo>
                  <a:pt x="2691" y="649"/>
                </a:lnTo>
                <a:lnTo>
                  <a:pt x="2685" y="658"/>
                </a:lnTo>
                <a:lnTo>
                  <a:pt x="2677" y="668"/>
                </a:lnTo>
                <a:lnTo>
                  <a:pt x="2669" y="678"/>
                </a:lnTo>
                <a:lnTo>
                  <a:pt x="2661" y="686"/>
                </a:lnTo>
                <a:lnTo>
                  <a:pt x="2652" y="694"/>
                </a:lnTo>
                <a:lnTo>
                  <a:pt x="2642" y="703"/>
                </a:lnTo>
                <a:lnTo>
                  <a:pt x="2632" y="710"/>
                </a:lnTo>
                <a:lnTo>
                  <a:pt x="2452" y="832"/>
                </a:lnTo>
                <a:lnTo>
                  <a:pt x="2433" y="846"/>
                </a:lnTo>
                <a:lnTo>
                  <a:pt x="2415" y="859"/>
                </a:lnTo>
                <a:lnTo>
                  <a:pt x="2399" y="872"/>
                </a:lnTo>
                <a:lnTo>
                  <a:pt x="2385" y="885"/>
                </a:lnTo>
                <a:lnTo>
                  <a:pt x="2373" y="900"/>
                </a:lnTo>
                <a:lnTo>
                  <a:pt x="2361" y="914"/>
                </a:lnTo>
                <a:lnTo>
                  <a:pt x="2351" y="928"/>
                </a:lnTo>
                <a:lnTo>
                  <a:pt x="2342" y="943"/>
                </a:lnTo>
                <a:lnTo>
                  <a:pt x="2334" y="959"/>
                </a:lnTo>
                <a:lnTo>
                  <a:pt x="2328" y="975"/>
                </a:lnTo>
                <a:lnTo>
                  <a:pt x="2322" y="992"/>
                </a:lnTo>
                <a:lnTo>
                  <a:pt x="2318" y="1009"/>
                </a:lnTo>
                <a:lnTo>
                  <a:pt x="2314" y="1027"/>
                </a:lnTo>
                <a:lnTo>
                  <a:pt x="2312" y="1046"/>
                </a:lnTo>
                <a:lnTo>
                  <a:pt x="2311" y="1065"/>
                </a:lnTo>
                <a:lnTo>
                  <a:pt x="2310" y="1085"/>
                </a:lnTo>
                <a:lnTo>
                  <a:pt x="2310" y="1330"/>
                </a:lnTo>
                <a:lnTo>
                  <a:pt x="218" y="2649"/>
                </a:lnTo>
                <a:lnTo>
                  <a:pt x="196" y="2664"/>
                </a:lnTo>
                <a:lnTo>
                  <a:pt x="177" y="2678"/>
                </a:lnTo>
                <a:lnTo>
                  <a:pt x="157" y="2693"/>
                </a:lnTo>
                <a:lnTo>
                  <a:pt x="139" y="2709"/>
                </a:lnTo>
                <a:lnTo>
                  <a:pt x="123" y="2725"/>
                </a:lnTo>
                <a:lnTo>
                  <a:pt x="107" y="2742"/>
                </a:lnTo>
                <a:lnTo>
                  <a:pt x="93" y="2758"/>
                </a:lnTo>
                <a:lnTo>
                  <a:pt x="80" y="2776"/>
                </a:lnTo>
                <a:lnTo>
                  <a:pt x="68" y="2793"/>
                </a:lnTo>
                <a:lnTo>
                  <a:pt x="57" y="2811"/>
                </a:lnTo>
                <a:lnTo>
                  <a:pt x="48" y="2830"/>
                </a:lnTo>
                <a:lnTo>
                  <a:pt x="39" y="2847"/>
                </a:lnTo>
                <a:lnTo>
                  <a:pt x="31" y="2866"/>
                </a:lnTo>
                <a:lnTo>
                  <a:pt x="24" y="2884"/>
                </a:lnTo>
                <a:lnTo>
                  <a:pt x="18" y="2903"/>
                </a:lnTo>
                <a:lnTo>
                  <a:pt x="13" y="2922"/>
                </a:lnTo>
                <a:lnTo>
                  <a:pt x="9" y="2941"/>
                </a:lnTo>
                <a:lnTo>
                  <a:pt x="6" y="2959"/>
                </a:lnTo>
                <a:lnTo>
                  <a:pt x="3" y="2978"/>
                </a:lnTo>
                <a:lnTo>
                  <a:pt x="1" y="2997"/>
                </a:lnTo>
                <a:lnTo>
                  <a:pt x="0" y="3015"/>
                </a:lnTo>
                <a:lnTo>
                  <a:pt x="0" y="3034"/>
                </a:lnTo>
                <a:lnTo>
                  <a:pt x="1" y="3070"/>
                </a:lnTo>
                <a:lnTo>
                  <a:pt x="3" y="3105"/>
                </a:lnTo>
                <a:lnTo>
                  <a:pt x="8" y="3139"/>
                </a:lnTo>
                <a:lnTo>
                  <a:pt x="15" y="3171"/>
                </a:lnTo>
                <a:lnTo>
                  <a:pt x="23" y="3202"/>
                </a:lnTo>
                <a:lnTo>
                  <a:pt x="31" y="3232"/>
                </a:lnTo>
                <a:lnTo>
                  <a:pt x="44" y="3260"/>
                </a:lnTo>
                <a:lnTo>
                  <a:pt x="58" y="3290"/>
                </a:lnTo>
                <a:lnTo>
                  <a:pt x="75" y="3320"/>
                </a:lnTo>
                <a:lnTo>
                  <a:pt x="84" y="3334"/>
                </a:lnTo>
                <a:lnTo>
                  <a:pt x="94" y="3347"/>
                </a:lnTo>
                <a:lnTo>
                  <a:pt x="105" y="3361"/>
                </a:lnTo>
                <a:lnTo>
                  <a:pt x="117" y="3375"/>
                </a:lnTo>
                <a:lnTo>
                  <a:pt x="129" y="3389"/>
                </a:lnTo>
                <a:lnTo>
                  <a:pt x="142" y="3401"/>
                </a:lnTo>
                <a:lnTo>
                  <a:pt x="157" y="3414"/>
                </a:lnTo>
                <a:lnTo>
                  <a:pt x="171" y="3426"/>
                </a:lnTo>
                <a:lnTo>
                  <a:pt x="186" y="3438"/>
                </a:lnTo>
                <a:lnTo>
                  <a:pt x="203" y="3449"/>
                </a:lnTo>
                <a:lnTo>
                  <a:pt x="219" y="3460"/>
                </a:lnTo>
                <a:lnTo>
                  <a:pt x="237" y="3470"/>
                </a:lnTo>
                <a:lnTo>
                  <a:pt x="256" y="3480"/>
                </a:lnTo>
                <a:lnTo>
                  <a:pt x="275" y="3489"/>
                </a:lnTo>
                <a:lnTo>
                  <a:pt x="295" y="3497"/>
                </a:lnTo>
                <a:lnTo>
                  <a:pt x="317" y="3504"/>
                </a:lnTo>
                <a:lnTo>
                  <a:pt x="339" y="3511"/>
                </a:lnTo>
                <a:lnTo>
                  <a:pt x="362" y="3518"/>
                </a:lnTo>
                <a:lnTo>
                  <a:pt x="386" y="3522"/>
                </a:lnTo>
                <a:lnTo>
                  <a:pt x="411" y="3526"/>
                </a:lnTo>
                <a:lnTo>
                  <a:pt x="437" y="3530"/>
                </a:lnTo>
                <a:lnTo>
                  <a:pt x="463" y="3533"/>
                </a:lnTo>
                <a:lnTo>
                  <a:pt x="491" y="3534"/>
                </a:lnTo>
                <a:lnTo>
                  <a:pt x="519" y="3535"/>
                </a:lnTo>
                <a:lnTo>
                  <a:pt x="4466" y="3535"/>
                </a:lnTo>
                <a:lnTo>
                  <a:pt x="4468" y="3535"/>
                </a:lnTo>
                <a:lnTo>
                  <a:pt x="4493" y="3534"/>
                </a:lnTo>
                <a:lnTo>
                  <a:pt x="4518" y="3533"/>
                </a:lnTo>
                <a:lnTo>
                  <a:pt x="4542" y="3530"/>
                </a:lnTo>
                <a:lnTo>
                  <a:pt x="4567" y="3526"/>
                </a:lnTo>
                <a:lnTo>
                  <a:pt x="4588" y="3522"/>
                </a:lnTo>
                <a:lnTo>
                  <a:pt x="4612" y="3516"/>
                </a:lnTo>
                <a:lnTo>
                  <a:pt x="4632" y="3511"/>
                </a:lnTo>
                <a:lnTo>
                  <a:pt x="4653" y="3503"/>
                </a:lnTo>
                <a:lnTo>
                  <a:pt x="4673" y="3496"/>
                </a:lnTo>
                <a:lnTo>
                  <a:pt x="4693" y="3488"/>
                </a:lnTo>
                <a:lnTo>
                  <a:pt x="4712" y="3478"/>
                </a:lnTo>
                <a:lnTo>
                  <a:pt x="4729" y="3468"/>
                </a:lnTo>
                <a:lnTo>
                  <a:pt x="4746" y="3458"/>
                </a:lnTo>
                <a:lnTo>
                  <a:pt x="4763" y="3447"/>
                </a:lnTo>
                <a:lnTo>
                  <a:pt x="4779" y="3435"/>
                </a:lnTo>
                <a:lnTo>
                  <a:pt x="4794" y="3424"/>
                </a:lnTo>
                <a:lnTo>
                  <a:pt x="4808" y="3411"/>
                </a:lnTo>
                <a:lnTo>
                  <a:pt x="4822" y="3399"/>
                </a:lnTo>
                <a:lnTo>
                  <a:pt x="4835" y="3386"/>
                </a:lnTo>
                <a:lnTo>
                  <a:pt x="4848" y="3371"/>
                </a:lnTo>
                <a:lnTo>
                  <a:pt x="4859" y="3358"/>
                </a:lnTo>
                <a:lnTo>
                  <a:pt x="4870" y="3344"/>
                </a:lnTo>
                <a:lnTo>
                  <a:pt x="4891" y="3315"/>
                </a:lnTo>
                <a:lnTo>
                  <a:pt x="4907" y="3286"/>
                </a:lnTo>
                <a:lnTo>
                  <a:pt x="4923" y="3256"/>
                </a:lnTo>
                <a:lnTo>
                  <a:pt x="4935" y="3226"/>
                </a:lnTo>
                <a:lnTo>
                  <a:pt x="4945" y="3197"/>
                </a:lnTo>
                <a:lnTo>
                  <a:pt x="4951" y="3166"/>
                </a:lnTo>
                <a:lnTo>
                  <a:pt x="4957" y="3133"/>
                </a:lnTo>
                <a:lnTo>
                  <a:pt x="4960" y="3099"/>
                </a:lnTo>
                <a:lnTo>
                  <a:pt x="4961" y="3063"/>
                </a:lnTo>
                <a:lnTo>
                  <a:pt x="4960" y="3025"/>
                </a:lnTo>
                <a:lnTo>
                  <a:pt x="4956" y="2988"/>
                </a:lnTo>
                <a:lnTo>
                  <a:pt x="4952" y="2968"/>
                </a:lnTo>
                <a:lnTo>
                  <a:pt x="4948" y="2949"/>
                </a:lnTo>
                <a:lnTo>
                  <a:pt x="4944" y="2931"/>
                </a:lnTo>
                <a:lnTo>
                  <a:pt x="4939" y="2912"/>
                </a:lnTo>
                <a:lnTo>
                  <a:pt x="4933" y="2893"/>
                </a:lnTo>
                <a:lnTo>
                  <a:pt x="4926" y="2875"/>
                </a:lnTo>
                <a:lnTo>
                  <a:pt x="4918" y="2856"/>
                </a:lnTo>
                <a:lnTo>
                  <a:pt x="4911" y="2837"/>
                </a:lnTo>
                <a:lnTo>
                  <a:pt x="4901" y="2820"/>
                </a:lnTo>
                <a:lnTo>
                  <a:pt x="4891" y="2802"/>
                </a:lnTo>
                <a:lnTo>
                  <a:pt x="4881" y="2784"/>
                </a:lnTo>
                <a:lnTo>
                  <a:pt x="4869" y="2768"/>
                </a:lnTo>
                <a:lnTo>
                  <a:pt x="4857" y="2751"/>
                </a:lnTo>
                <a:lnTo>
                  <a:pt x="4843" y="2735"/>
                </a:lnTo>
                <a:lnTo>
                  <a:pt x="4829" y="2721"/>
                </a:lnTo>
                <a:lnTo>
                  <a:pt x="4814" y="2705"/>
                </a:lnTo>
                <a:lnTo>
                  <a:pt x="4797" y="2691"/>
                </a:lnTo>
                <a:lnTo>
                  <a:pt x="4781" y="2678"/>
                </a:lnTo>
                <a:lnTo>
                  <a:pt x="4762" y="2666"/>
                </a:lnTo>
                <a:lnTo>
                  <a:pt x="4743" y="2654"/>
                </a:lnTo>
                <a:close/>
                <a:moveTo>
                  <a:pt x="4461" y="3188"/>
                </a:moveTo>
                <a:lnTo>
                  <a:pt x="515" y="3188"/>
                </a:lnTo>
                <a:lnTo>
                  <a:pt x="502" y="3188"/>
                </a:lnTo>
                <a:lnTo>
                  <a:pt x="490" y="3186"/>
                </a:lnTo>
                <a:lnTo>
                  <a:pt x="478" y="3183"/>
                </a:lnTo>
                <a:lnTo>
                  <a:pt x="467" y="3180"/>
                </a:lnTo>
                <a:lnTo>
                  <a:pt x="456" y="3177"/>
                </a:lnTo>
                <a:lnTo>
                  <a:pt x="446" y="3171"/>
                </a:lnTo>
                <a:lnTo>
                  <a:pt x="436" y="3166"/>
                </a:lnTo>
                <a:lnTo>
                  <a:pt x="426" y="3160"/>
                </a:lnTo>
                <a:lnTo>
                  <a:pt x="417" y="3154"/>
                </a:lnTo>
                <a:lnTo>
                  <a:pt x="410" y="3146"/>
                </a:lnTo>
                <a:lnTo>
                  <a:pt x="402" y="3138"/>
                </a:lnTo>
                <a:lnTo>
                  <a:pt x="395" y="3130"/>
                </a:lnTo>
                <a:lnTo>
                  <a:pt x="390" y="3121"/>
                </a:lnTo>
                <a:lnTo>
                  <a:pt x="384" y="3111"/>
                </a:lnTo>
                <a:lnTo>
                  <a:pt x="380" y="3102"/>
                </a:lnTo>
                <a:lnTo>
                  <a:pt x="375" y="3092"/>
                </a:lnTo>
                <a:lnTo>
                  <a:pt x="372" y="3081"/>
                </a:lnTo>
                <a:lnTo>
                  <a:pt x="370" y="3071"/>
                </a:lnTo>
                <a:lnTo>
                  <a:pt x="369" y="3060"/>
                </a:lnTo>
                <a:lnTo>
                  <a:pt x="369" y="3050"/>
                </a:lnTo>
                <a:lnTo>
                  <a:pt x="369" y="3039"/>
                </a:lnTo>
                <a:lnTo>
                  <a:pt x="370" y="3028"/>
                </a:lnTo>
                <a:lnTo>
                  <a:pt x="372" y="3017"/>
                </a:lnTo>
                <a:lnTo>
                  <a:pt x="374" y="3006"/>
                </a:lnTo>
                <a:lnTo>
                  <a:pt x="379" y="2997"/>
                </a:lnTo>
                <a:lnTo>
                  <a:pt x="383" y="2986"/>
                </a:lnTo>
                <a:lnTo>
                  <a:pt x="390" y="2976"/>
                </a:lnTo>
                <a:lnTo>
                  <a:pt x="396" y="2966"/>
                </a:lnTo>
                <a:lnTo>
                  <a:pt x="405" y="2956"/>
                </a:lnTo>
                <a:lnTo>
                  <a:pt x="414" y="2946"/>
                </a:lnTo>
                <a:lnTo>
                  <a:pt x="424" y="2937"/>
                </a:lnTo>
                <a:lnTo>
                  <a:pt x="435" y="2928"/>
                </a:lnTo>
                <a:lnTo>
                  <a:pt x="2484" y="1647"/>
                </a:lnTo>
                <a:lnTo>
                  <a:pt x="4542" y="2934"/>
                </a:lnTo>
                <a:lnTo>
                  <a:pt x="4553" y="2942"/>
                </a:lnTo>
                <a:lnTo>
                  <a:pt x="4563" y="2949"/>
                </a:lnTo>
                <a:lnTo>
                  <a:pt x="4572" y="2958"/>
                </a:lnTo>
                <a:lnTo>
                  <a:pt x="4581" y="2968"/>
                </a:lnTo>
                <a:lnTo>
                  <a:pt x="4587" y="2977"/>
                </a:lnTo>
                <a:lnTo>
                  <a:pt x="4593" y="2987"/>
                </a:lnTo>
                <a:lnTo>
                  <a:pt x="4597" y="2998"/>
                </a:lnTo>
                <a:lnTo>
                  <a:pt x="4601" y="3008"/>
                </a:lnTo>
                <a:lnTo>
                  <a:pt x="4604" y="3019"/>
                </a:lnTo>
                <a:lnTo>
                  <a:pt x="4605" y="3028"/>
                </a:lnTo>
                <a:lnTo>
                  <a:pt x="4606" y="3039"/>
                </a:lnTo>
                <a:lnTo>
                  <a:pt x="4606" y="3050"/>
                </a:lnTo>
                <a:lnTo>
                  <a:pt x="4605" y="3061"/>
                </a:lnTo>
                <a:lnTo>
                  <a:pt x="4604" y="3071"/>
                </a:lnTo>
                <a:lnTo>
                  <a:pt x="4601" y="3082"/>
                </a:lnTo>
                <a:lnTo>
                  <a:pt x="4597" y="3092"/>
                </a:lnTo>
                <a:lnTo>
                  <a:pt x="4593" y="3102"/>
                </a:lnTo>
                <a:lnTo>
                  <a:pt x="4588" y="3112"/>
                </a:lnTo>
                <a:lnTo>
                  <a:pt x="4583" y="3122"/>
                </a:lnTo>
                <a:lnTo>
                  <a:pt x="4576" y="3131"/>
                </a:lnTo>
                <a:lnTo>
                  <a:pt x="4570" y="3139"/>
                </a:lnTo>
                <a:lnTo>
                  <a:pt x="4562" y="3147"/>
                </a:lnTo>
                <a:lnTo>
                  <a:pt x="4554" y="3155"/>
                </a:lnTo>
                <a:lnTo>
                  <a:pt x="4546" y="3161"/>
                </a:lnTo>
                <a:lnTo>
                  <a:pt x="4537" y="3168"/>
                </a:lnTo>
                <a:lnTo>
                  <a:pt x="4527" y="3174"/>
                </a:lnTo>
                <a:lnTo>
                  <a:pt x="4517" y="3178"/>
                </a:lnTo>
                <a:lnTo>
                  <a:pt x="4507" y="3182"/>
                </a:lnTo>
                <a:lnTo>
                  <a:pt x="4496" y="3185"/>
                </a:lnTo>
                <a:lnTo>
                  <a:pt x="4485" y="3187"/>
                </a:lnTo>
                <a:lnTo>
                  <a:pt x="4473" y="3188"/>
                </a:lnTo>
                <a:lnTo>
                  <a:pt x="4461" y="3188"/>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tIns="576000" anchor="ctr">
            <a:scene3d>
              <a:camera prst="orthographicFront"/>
              <a:lightRig rig="threePt" dir="t"/>
            </a:scene3d>
            <a:sp3d contourW="12700">
              <a:contourClr>
                <a:srgbClr val="FFFFFF"/>
              </a:contourClr>
            </a:sp3d>
          </a:bodyPr>
          <a:lstStyle/>
          <a:p>
            <a:pPr algn="ctr">
              <a:defRPr/>
            </a:pPr>
            <a:r>
              <a:rPr lang="en-US" altLang="zh-CN" sz="4400" dirty="0">
                <a:ea typeface="Calibri" panose="020F0502020204030204" pitchFamily="34" charset="0"/>
                <a:cs typeface="Calibri" panose="020F0502020204030204" pitchFamily="34" charset="0"/>
              </a:rPr>
              <a:t>B</a:t>
            </a:r>
            <a:endParaRPr lang="zh-CN" altLang="en-US" sz="4400" dirty="0">
              <a:ea typeface="Calibri" panose="020F0502020204030204" pitchFamily="34" charset="0"/>
              <a:cs typeface="Calibri" panose="020F0502020204030204" pitchFamily="34" charset="0"/>
            </a:endParaRPr>
          </a:p>
        </p:txBody>
      </p:sp>
      <p:sp>
        <p:nvSpPr>
          <p:cNvPr id="18" name="矩形 17"/>
          <p:cNvSpPr/>
          <p:nvPr/>
        </p:nvSpPr>
        <p:spPr>
          <a:xfrm>
            <a:off x="5109512" y="3457153"/>
            <a:ext cx="1972977" cy="2851272"/>
          </a:xfrm>
          <a:prstGeom prst="rect">
            <a:avLst/>
          </a:prstGeom>
          <a:solidFill>
            <a:srgbClr val="FEFFF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dirty="0">
                <a:solidFill>
                  <a:srgbClr val="4E4D4D"/>
                </a:solidFill>
                <a:ea typeface="Calibri" panose="020F0502020204030204" pitchFamily="34" charset="0"/>
                <a:cs typeface="Calibri" panose="020F0502020204030204" pitchFamily="34" charset="0"/>
              </a:rPr>
              <a:t>Enter text here</a:t>
            </a:r>
            <a:endParaRPr lang="da-DK" altLang="zh-CN" dirty="0">
              <a:solidFill>
                <a:srgbClr val="4E4D4D"/>
              </a:solidFill>
              <a:ea typeface="Calibri" panose="020F0502020204030204" pitchFamily="34" charset="0"/>
              <a:cs typeface="Calibri" panose="020F0502020204030204" pitchFamily="34" charset="0"/>
            </a:endParaRPr>
          </a:p>
        </p:txBody>
      </p:sp>
      <p:sp>
        <p:nvSpPr>
          <p:cNvPr id="19" name="KSO_Shape"/>
          <p:cNvSpPr/>
          <p:nvPr/>
        </p:nvSpPr>
        <p:spPr bwMode="auto">
          <a:xfrm>
            <a:off x="8364256" y="1865620"/>
            <a:ext cx="2660701" cy="1893533"/>
          </a:xfrm>
          <a:custGeom>
            <a:avLst/>
            <a:gdLst>
              <a:gd name="T0" fmla="*/ 2147483646 w 4961"/>
              <a:gd name="T1" fmla="*/ 2147483646 h 3535"/>
              <a:gd name="T2" fmla="*/ 2147483646 w 4961"/>
              <a:gd name="T3" fmla="*/ 2147483646 h 3535"/>
              <a:gd name="T4" fmla="*/ 2147483646 w 4961"/>
              <a:gd name="T5" fmla="*/ 2147483646 h 3535"/>
              <a:gd name="T6" fmla="*/ 2147483646 w 4961"/>
              <a:gd name="T7" fmla="*/ 2147483646 h 3535"/>
              <a:gd name="T8" fmla="*/ 2147483646 w 4961"/>
              <a:gd name="T9" fmla="*/ 2147483646 h 3535"/>
              <a:gd name="T10" fmla="*/ 2147483646 w 4961"/>
              <a:gd name="T11" fmla="*/ 2147483646 h 3535"/>
              <a:gd name="T12" fmla="*/ 2147483646 w 4961"/>
              <a:gd name="T13" fmla="*/ 2147483646 h 3535"/>
              <a:gd name="T14" fmla="*/ 2147483646 w 4961"/>
              <a:gd name="T15" fmla="*/ 2147483646 h 3535"/>
              <a:gd name="T16" fmla="*/ 2147483646 w 4961"/>
              <a:gd name="T17" fmla="*/ 2147483646 h 3535"/>
              <a:gd name="T18" fmla="*/ 2147483646 w 4961"/>
              <a:gd name="T19" fmla="*/ 2147483646 h 3535"/>
              <a:gd name="T20" fmla="*/ 2147483646 w 4961"/>
              <a:gd name="T21" fmla="*/ 1072681068 h 3535"/>
              <a:gd name="T22" fmla="*/ 2147483646 w 4961"/>
              <a:gd name="T23" fmla="*/ 225773275 h 3535"/>
              <a:gd name="T24" fmla="*/ 2147483646 w 4961"/>
              <a:gd name="T25" fmla="*/ 2147483646 h 3535"/>
              <a:gd name="T26" fmla="*/ 2147483646 w 4961"/>
              <a:gd name="T27" fmla="*/ 2147483646 h 3535"/>
              <a:gd name="T28" fmla="*/ 2147483646 w 4961"/>
              <a:gd name="T29" fmla="*/ 2147483646 h 3535"/>
              <a:gd name="T30" fmla="*/ 2147483646 w 4961"/>
              <a:gd name="T31" fmla="*/ 2147483646 h 3535"/>
              <a:gd name="T32" fmla="*/ 2147483646 w 4961"/>
              <a:gd name="T33" fmla="*/ 2147483646 h 3535"/>
              <a:gd name="T34" fmla="*/ 2147483646 w 4961"/>
              <a:gd name="T35" fmla="*/ 2147483646 h 3535"/>
              <a:gd name="T36" fmla="*/ 2147483646 w 4961"/>
              <a:gd name="T37" fmla="*/ 2147483646 h 3535"/>
              <a:gd name="T38" fmla="*/ 2147483646 w 4961"/>
              <a:gd name="T39" fmla="*/ 2147483646 h 3535"/>
              <a:gd name="T40" fmla="*/ 2147483646 w 4961"/>
              <a:gd name="T41" fmla="*/ 2147483646 h 3535"/>
              <a:gd name="T42" fmla="*/ 2147483646 w 4961"/>
              <a:gd name="T43" fmla="*/ 2147483646 h 3535"/>
              <a:gd name="T44" fmla="*/ 2147483646 w 4961"/>
              <a:gd name="T45" fmla="*/ 2147483646 h 3535"/>
              <a:gd name="T46" fmla="*/ 2147483646 w 4961"/>
              <a:gd name="T47" fmla="*/ 2147483646 h 3535"/>
              <a:gd name="T48" fmla="*/ 2147483646 w 4961"/>
              <a:gd name="T49" fmla="*/ 2147483646 h 3535"/>
              <a:gd name="T50" fmla="*/ 2147483646 w 4961"/>
              <a:gd name="T51" fmla="*/ 2147483646 h 3535"/>
              <a:gd name="T52" fmla="*/ 2147483646 w 4961"/>
              <a:gd name="T53" fmla="*/ 2147483646 h 3535"/>
              <a:gd name="T54" fmla="*/ 2147483646 w 4961"/>
              <a:gd name="T55" fmla="*/ 2147483646 h 3535"/>
              <a:gd name="T56" fmla="*/ 2147483646 w 4961"/>
              <a:gd name="T57" fmla="*/ 2147483646 h 3535"/>
              <a:gd name="T58" fmla="*/ 2147483646 w 4961"/>
              <a:gd name="T59" fmla="*/ 2147483646 h 3535"/>
              <a:gd name="T60" fmla="*/ 2147483646 w 4961"/>
              <a:gd name="T61" fmla="*/ 2147483646 h 3535"/>
              <a:gd name="T62" fmla="*/ 169864868 w 4961"/>
              <a:gd name="T63" fmla="*/ 2147483646 h 3535"/>
              <a:gd name="T64" fmla="*/ 849325108 w 4961"/>
              <a:gd name="T65" fmla="*/ 2147483646 h 3535"/>
              <a:gd name="T66" fmla="*/ 2147483646 w 4961"/>
              <a:gd name="T67" fmla="*/ 2147483646 h 3535"/>
              <a:gd name="T68" fmla="*/ 2147483646 w 4961"/>
              <a:gd name="T69" fmla="*/ 2147483646 h 3535"/>
              <a:gd name="T70" fmla="*/ 2147483646 w 4961"/>
              <a:gd name="T71" fmla="*/ 2147483646 h 3535"/>
              <a:gd name="T72" fmla="*/ 2147483646 w 4961"/>
              <a:gd name="T73" fmla="*/ 2147483646 h 3535"/>
              <a:gd name="T74" fmla="*/ 2147483646 w 4961"/>
              <a:gd name="T75" fmla="*/ 2147483646 h 3535"/>
              <a:gd name="T76" fmla="*/ 2147483646 w 4961"/>
              <a:gd name="T77" fmla="*/ 2147483646 h 3535"/>
              <a:gd name="T78" fmla="*/ 2147483646 w 4961"/>
              <a:gd name="T79" fmla="*/ 2147483646 h 3535"/>
              <a:gd name="T80" fmla="*/ 2147483646 w 4961"/>
              <a:gd name="T81" fmla="*/ 2147483646 h 3535"/>
              <a:gd name="T82" fmla="*/ 2147483646 w 4961"/>
              <a:gd name="T83" fmla="*/ 2147483646 h 3535"/>
              <a:gd name="T84" fmla="*/ 2147483646 w 4961"/>
              <a:gd name="T85" fmla="*/ 2147483646 h 3535"/>
              <a:gd name="T86" fmla="*/ 2147483646 w 4961"/>
              <a:gd name="T87" fmla="*/ 2147483646 h 3535"/>
              <a:gd name="T88" fmla="*/ 2147483646 w 4961"/>
              <a:gd name="T89" fmla="*/ 2147483646 h 3535"/>
              <a:gd name="T90" fmla="*/ 2147483646 w 4961"/>
              <a:gd name="T91" fmla="*/ 2147483646 h 3535"/>
              <a:gd name="T92" fmla="*/ 2147483646 w 4961"/>
              <a:gd name="T93" fmla="*/ 2147483646 h 3535"/>
              <a:gd name="T94" fmla="*/ 2147483646 w 4961"/>
              <a:gd name="T95" fmla="*/ 2147483646 h 3535"/>
              <a:gd name="T96" fmla="*/ 2147483646 w 4961"/>
              <a:gd name="T97" fmla="*/ 2147483646 h 3535"/>
              <a:gd name="T98" fmla="*/ 2147483646 w 4961"/>
              <a:gd name="T99" fmla="*/ 2147483646 h 3535"/>
              <a:gd name="T100" fmla="*/ 2147483646 w 4961"/>
              <a:gd name="T101" fmla="*/ 2147483646 h 3535"/>
              <a:gd name="T102" fmla="*/ 2147483646 w 4961"/>
              <a:gd name="T103" fmla="*/ 2147483646 h 3535"/>
              <a:gd name="T104" fmla="*/ 2147483646 w 4961"/>
              <a:gd name="T105" fmla="*/ 2147483646 h 3535"/>
              <a:gd name="T106" fmla="*/ 2147483646 w 4961"/>
              <a:gd name="T107" fmla="*/ 2147483646 h 3535"/>
              <a:gd name="T108" fmla="*/ 2147483646 w 4961"/>
              <a:gd name="T109" fmla="*/ 2147483646 h 353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961" h="3535">
                <a:moveTo>
                  <a:pt x="4743" y="2654"/>
                </a:moveTo>
                <a:lnTo>
                  <a:pt x="2631" y="1330"/>
                </a:lnTo>
                <a:lnTo>
                  <a:pt x="2631" y="1206"/>
                </a:lnTo>
                <a:lnTo>
                  <a:pt x="2631" y="1193"/>
                </a:lnTo>
                <a:lnTo>
                  <a:pt x="2632" y="1181"/>
                </a:lnTo>
                <a:lnTo>
                  <a:pt x="2634" y="1169"/>
                </a:lnTo>
                <a:lnTo>
                  <a:pt x="2636" y="1157"/>
                </a:lnTo>
                <a:lnTo>
                  <a:pt x="2641" y="1144"/>
                </a:lnTo>
                <a:lnTo>
                  <a:pt x="2645" y="1131"/>
                </a:lnTo>
                <a:lnTo>
                  <a:pt x="2651" y="1120"/>
                </a:lnTo>
                <a:lnTo>
                  <a:pt x="2656" y="1108"/>
                </a:lnTo>
                <a:lnTo>
                  <a:pt x="2664" y="1096"/>
                </a:lnTo>
                <a:lnTo>
                  <a:pt x="2673" y="1085"/>
                </a:lnTo>
                <a:lnTo>
                  <a:pt x="2681" y="1073"/>
                </a:lnTo>
                <a:lnTo>
                  <a:pt x="2692" y="1062"/>
                </a:lnTo>
                <a:lnTo>
                  <a:pt x="2705" y="1051"/>
                </a:lnTo>
                <a:lnTo>
                  <a:pt x="2717" y="1040"/>
                </a:lnTo>
                <a:lnTo>
                  <a:pt x="2731" y="1030"/>
                </a:lnTo>
                <a:lnTo>
                  <a:pt x="2746" y="1019"/>
                </a:lnTo>
                <a:lnTo>
                  <a:pt x="2784" y="996"/>
                </a:lnTo>
                <a:lnTo>
                  <a:pt x="2807" y="982"/>
                </a:lnTo>
                <a:lnTo>
                  <a:pt x="2831" y="965"/>
                </a:lnTo>
                <a:lnTo>
                  <a:pt x="2857" y="948"/>
                </a:lnTo>
                <a:lnTo>
                  <a:pt x="2884" y="927"/>
                </a:lnTo>
                <a:lnTo>
                  <a:pt x="2911" y="904"/>
                </a:lnTo>
                <a:lnTo>
                  <a:pt x="2938" y="879"/>
                </a:lnTo>
                <a:lnTo>
                  <a:pt x="2950" y="864"/>
                </a:lnTo>
                <a:lnTo>
                  <a:pt x="2963" y="850"/>
                </a:lnTo>
                <a:lnTo>
                  <a:pt x="2975" y="835"/>
                </a:lnTo>
                <a:lnTo>
                  <a:pt x="2986" y="819"/>
                </a:lnTo>
                <a:lnTo>
                  <a:pt x="2997" y="802"/>
                </a:lnTo>
                <a:lnTo>
                  <a:pt x="3008" y="784"/>
                </a:lnTo>
                <a:lnTo>
                  <a:pt x="3018" y="767"/>
                </a:lnTo>
                <a:lnTo>
                  <a:pt x="3027" y="747"/>
                </a:lnTo>
                <a:lnTo>
                  <a:pt x="3035" y="727"/>
                </a:lnTo>
                <a:lnTo>
                  <a:pt x="3043" y="705"/>
                </a:lnTo>
                <a:lnTo>
                  <a:pt x="3050" y="683"/>
                </a:lnTo>
                <a:lnTo>
                  <a:pt x="3055" y="660"/>
                </a:lnTo>
                <a:lnTo>
                  <a:pt x="3060" y="637"/>
                </a:lnTo>
                <a:lnTo>
                  <a:pt x="3063" y="612"/>
                </a:lnTo>
                <a:lnTo>
                  <a:pt x="3064" y="585"/>
                </a:lnTo>
                <a:lnTo>
                  <a:pt x="3065" y="558"/>
                </a:lnTo>
                <a:lnTo>
                  <a:pt x="3064" y="531"/>
                </a:lnTo>
                <a:lnTo>
                  <a:pt x="3062" y="504"/>
                </a:lnTo>
                <a:lnTo>
                  <a:pt x="3058" y="477"/>
                </a:lnTo>
                <a:lnTo>
                  <a:pt x="3054" y="452"/>
                </a:lnTo>
                <a:lnTo>
                  <a:pt x="3047" y="427"/>
                </a:lnTo>
                <a:lnTo>
                  <a:pt x="3041" y="403"/>
                </a:lnTo>
                <a:lnTo>
                  <a:pt x="3032" y="379"/>
                </a:lnTo>
                <a:lnTo>
                  <a:pt x="3023" y="355"/>
                </a:lnTo>
                <a:lnTo>
                  <a:pt x="3012" y="334"/>
                </a:lnTo>
                <a:lnTo>
                  <a:pt x="3001" y="312"/>
                </a:lnTo>
                <a:lnTo>
                  <a:pt x="2989" y="290"/>
                </a:lnTo>
                <a:lnTo>
                  <a:pt x="2976" y="270"/>
                </a:lnTo>
                <a:lnTo>
                  <a:pt x="2962" y="250"/>
                </a:lnTo>
                <a:lnTo>
                  <a:pt x="2947" y="230"/>
                </a:lnTo>
                <a:lnTo>
                  <a:pt x="2932" y="212"/>
                </a:lnTo>
                <a:lnTo>
                  <a:pt x="2916" y="194"/>
                </a:lnTo>
                <a:lnTo>
                  <a:pt x="2899" y="177"/>
                </a:lnTo>
                <a:lnTo>
                  <a:pt x="2882" y="161"/>
                </a:lnTo>
                <a:lnTo>
                  <a:pt x="2864" y="146"/>
                </a:lnTo>
                <a:lnTo>
                  <a:pt x="2845" y="130"/>
                </a:lnTo>
                <a:lnTo>
                  <a:pt x="2828" y="117"/>
                </a:lnTo>
                <a:lnTo>
                  <a:pt x="2808" y="104"/>
                </a:lnTo>
                <a:lnTo>
                  <a:pt x="2789" y="91"/>
                </a:lnTo>
                <a:lnTo>
                  <a:pt x="2769" y="80"/>
                </a:lnTo>
                <a:lnTo>
                  <a:pt x="2750" y="69"/>
                </a:lnTo>
                <a:lnTo>
                  <a:pt x="2730" y="59"/>
                </a:lnTo>
                <a:lnTo>
                  <a:pt x="2710" y="50"/>
                </a:lnTo>
                <a:lnTo>
                  <a:pt x="2690" y="42"/>
                </a:lnTo>
                <a:lnTo>
                  <a:pt x="2670" y="35"/>
                </a:lnTo>
                <a:lnTo>
                  <a:pt x="2651" y="28"/>
                </a:lnTo>
                <a:lnTo>
                  <a:pt x="2631" y="24"/>
                </a:lnTo>
                <a:lnTo>
                  <a:pt x="2611" y="19"/>
                </a:lnTo>
                <a:lnTo>
                  <a:pt x="2572" y="11"/>
                </a:lnTo>
                <a:lnTo>
                  <a:pt x="2533" y="6"/>
                </a:lnTo>
                <a:lnTo>
                  <a:pt x="2494" y="3"/>
                </a:lnTo>
                <a:lnTo>
                  <a:pt x="2454" y="0"/>
                </a:lnTo>
                <a:lnTo>
                  <a:pt x="2414" y="2"/>
                </a:lnTo>
                <a:lnTo>
                  <a:pt x="2375" y="4"/>
                </a:lnTo>
                <a:lnTo>
                  <a:pt x="2336" y="9"/>
                </a:lnTo>
                <a:lnTo>
                  <a:pt x="2298" y="17"/>
                </a:lnTo>
                <a:lnTo>
                  <a:pt x="2278" y="21"/>
                </a:lnTo>
                <a:lnTo>
                  <a:pt x="2259" y="27"/>
                </a:lnTo>
                <a:lnTo>
                  <a:pt x="2241" y="33"/>
                </a:lnTo>
                <a:lnTo>
                  <a:pt x="2222" y="40"/>
                </a:lnTo>
                <a:lnTo>
                  <a:pt x="2203" y="48"/>
                </a:lnTo>
                <a:lnTo>
                  <a:pt x="2186" y="55"/>
                </a:lnTo>
                <a:lnTo>
                  <a:pt x="2168" y="64"/>
                </a:lnTo>
                <a:lnTo>
                  <a:pt x="2151" y="74"/>
                </a:lnTo>
                <a:lnTo>
                  <a:pt x="2133" y="84"/>
                </a:lnTo>
                <a:lnTo>
                  <a:pt x="2115" y="95"/>
                </a:lnTo>
                <a:lnTo>
                  <a:pt x="2099" y="107"/>
                </a:lnTo>
                <a:lnTo>
                  <a:pt x="2082" y="119"/>
                </a:lnTo>
                <a:lnTo>
                  <a:pt x="2066" y="133"/>
                </a:lnTo>
                <a:lnTo>
                  <a:pt x="2051" y="148"/>
                </a:lnTo>
                <a:lnTo>
                  <a:pt x="2035" y="162"/>
                </a:lnTo>
                <a:lnTo>
                  <a:pt x="2020" y="179"/>
                </a:lnTo>
                <a:lnTo>
                  <a:pt x="1995" y="207"/>
                </a:lnTo>
                <a:lnTo>
                  <a:pt x="1971" y="236"/>
                </a:lnTo>
                <a:lnTo>
                  <a:pt x="1951" y="264"/>
                </a:lnTo>
                <a:lnTo>
                  <a:pt x="1932" y="293"/>
                </a:lnTo>
                <a:lnTo>
                  <a:pt x="1916" y="321"/>
                </a:lnTo>
                <a:lnTo>
                  <a:pt x="1902" y="350"/>
                </a:lnTo>
                <a:lnTo>
                  <a:pt x="1890" y="380"/>
                </a:lnTo>
                <a:lnTo>
                  <a:pt x="1879" y="412"/>
                </a:lnTo>
                <a:lnTo>
                  <a:pt x="1870" y="443"/>
                </a:lnTo>
                <a:lnTo>
                  <a:pt x="1864" y="477"/>
                </a:lnTo>
                <a:lnTo>
                  <a:pt x="1858" y="514"/>
                </a:lnTo>
                <a:lnTo>
                  <a:pt x="1854" y="552"/>
                </a:lnTo>
                <a:lnTo>
                  <a:pt x="1851" y="593"/>
                </a:lnTo>
                <a:lnTo>
                  <a:pt x="1848" y="636"/>
                </a:lnTo>
                <a:lnTo>
                  <a:pt x="1847" y="682"/>
                </a:lnTo>
                <a:lnTo>
                  <a:pt x="1846" y="731"/>
                </a:lnTo>
                <a:lnTo>
                  <a:pt x="2166" y="731"/>
                </a:lnTo>
                <a:lnTo>
                  <a:pt x="2166" y="668"/>
                </a:lnTo>
                <a:lnTo>
                  <a:pt x="2167" y="641"/>
                </a:lnTo>
                <a:lnTo>
                  <a:pt x="2167" y="614"/>
                </a:lnTo>
                <a:lnTo>
                  <a:pt x="2169" y="586"/>
                </a:lnTo>
                <a:lnTo>
                  <a:pt x="2173" y="559"/>
                </a:lnTo>
                <a:lnTo>
                  <a:pt x="2177" y="534"/>
                </a:lnTo>
                <a:lnTo>
                  <a:pt x="2182" y="507"/>
                </a:lnTo>
                <a:lnTo>
                  <a:pt x="2191" y="483"/>
                </a:lnTo>
                <a:lnTo>
                  <a:pt x="2201" y="459"/>
                </a:lnTo>
                <a:lnTo>
                  <a:pt x="2207" y="448"/>
                </a:lnTo>
                <a:lnTo>
                  <a:pt x="2213" y="436"/>
                </a:lnTo>
                <a:lnTo>
                  <a:pt x="2221" y="426"/>
                </a:lnTo>
                <a:lnTo>
                  <a:pt x="2229" y="415"/>
                </a:lnTo>
                <a:lnTo>
                  <a:pt x="2237" y="405"/>
                </a:lnTo>
                <a:lnTo>
                  <a:pt x="2247" y="395"/>
                </a:lnTo>
                <a:lnTo>
                  <a:pt x="2257" y="386"/>
                </a:lnTo>
                <a:lnTo>
                  <a:pt x="2268" y="377"/>
                </a:lnTo>
                <a:lnTo>
                  <a:pt x="2280" y="370"/>
                </a:lnTo>
                <a:lnTo>
                  <a:pt x="2293" y="362"/>
                </a:lnTo>
                <a:lnTo>
                  <a:pt x="2307" y="354"/>
                </a:lnTo>
                <a:lnTo>
                  <a:pt x="2322" y="348"/>
                </a:lnTo>
                <a:lnTo>
                  <a:pt x="2337" y="342"/>
                </a:lnTo>
                <a:lnTo>
                  <a:pt x="2354" y="337"/>
                </a:lnTo>
                <a:lnTo>
                  <a:pt x="2373" y="331"/>
                </a:lnTo>
                <a:lnTo>
                  <a:pt x="2391" y="327"/>
                </a:lnTo>
                <a:lnTo>
                  <a:pt x="2412" y="324"/>
                </a:lnTo>
                <a:lnTo>
                  <a:pt x="2433" y="321"/>
                </a:lnTo>
                <a:lnTo>
                  <a:pt x="2454" y="320"/>
                </a:lnTo>
                <a:lnTo>
                  <a:pt x="2475" y="320"/>
                </a:lnTo>
                <a:lnTo>
                  <a:pt x="2495" y="321"/>
                </a:lnTo>
                <a:lnTo>
                  <a:pt x="2514" y="325"/>
                </a:lnTo>
                <a:lnTo>
                  <a:pt x="2533" y="328"/>
                </a:lnTo>
                <a:lnTo>
                  <a:pt x="2552" y="332"/>
                </a:lnTo>
                <a:lnTo>
                  <a:pt x="2569" y="338"/>
                </a:lnTo>
                <a:lnTo>
                  <a:pt x="2587" y="345"/>
                </a:lnTo>
                <a:lnTo>
                  <a:pt x="2603" y="352"/>
                </a:lnTo>
                <a:lnTo>
                  <a:pt x="2619" y="361"/>
                </a:lnTo>
                <a:lnTo>
                  <a:pt x="2634" y="370"/>
                </a:lnTo>
                <a:lnTo>
                  <a:pt x="2649" y="380"/>
                </a:lnTo>
                <a:lnTo>
                  <a:pt x="2662" y="391"/>
                </a:lnTo>
                <a:lnTo>
                  <a:pt x="2674" y="402"/>
                </a:lnTo>
                <a:lnTo>
                  <a:pt x="2687" y="416"/>
                </a:lnTo>
                <a:lnTo>
                  <a:pt x="2698" y="431"/>
                </a:lnTo>
                <a:lnTo>
                  <a:pt x="2707" y="449"/>
                </a:lnTo>
                <a:lnTo>
                  <a:pt x="2714" y="469"/>
                </a:lnTo>
                <a:lnTo>
                  <a:pt x="2719" y="488"/>
                </a:lnTo>
                <a:lnTo>
                  <a:pt x="2723" y="509"/>
                </a:lnTo>
                <a:lnTo>
                  <a:pt x="2724" y="530"/>
                </a:lnTo>
                <a:lnTo>
                  <a:pt x="2723" y="552"/>
                </a:lnTo>
                <a:lnTo>
                  <a:pt x="2720" y="574"/>
                </a:lnTo>
                <a:lnTo>
                  <a:pt x="2714" y="596"/>
                </a:lnTo>
                <a:lnTo>
                  <a:pt x="2707" y="617"/>
                </a:lnTo>
                <a:lnTo>
                  <a:pt x="2697" y="638"/>
                </a:lnTo>
                <a:lnTo>
                  <a:pt x="2691" y="649"/>
                </a:lnTo>
                <a:lnTo>
                  <a:pt x="2685" y="658"/>
                </a:lnTo>
                <a:lnTo>
                  <a:pt x="2677" y="668"/>
                </a:lnTo>
                <a:lnTo>
                  <a:pt x="2669" y="678"/>
                </a:lnTo>
                <a:lnTo>
                  <a:pt x="2661" y="686"/>
                </a:lnTo>
                <a:lnTo>
                  <a:pt x="2652" y="694"/>
                </a:lnTo>
                <a:lnTo>
                  <a:pt x="2642" y="703"/>
                </a:lnTo>
                <a:lnTo>
                  <a:pt x="2632" y="710"/>
                </a:lnTo>
                <a:lnTo>
                  <a:pt x="2452" y="832"/>
                </a:lnTo>
                <a:lnTo>
                  <a:pt x="2433" y="846"/>
                </a:lnTo>
                <a:lnTo>
                  <a:pt x="2415" y="859"/>
                </a:lnTo>
                <a:lnTo>
                  <a:pt x="2399" y="872"/>
                </a:lnTo>
                <a:lnTo>
                  <a:pt x="2385" y="885"/>
                </a:lnTo>
                <a:lnTo>
                  <a:pt x="2373" y="900"/>
                </a:lnTo>
                <a:lnTo>
                  <a:pt x="2361" y="914"/>
                </a:lnTo>
                <a:lnTo>
                  <a:pt x="2351" y="928"/>
                </a:lnTo>
                <a:lnTo>
                  <a:pt x="2342" y="943"/>
                </a:lnTo>
                <a:lnTo>
                  <a:pt x="2334" y="959"/>
                </a:lnTo>
                <a:lnTo>
                  <a:pt x="2328" y="975"/>
                </a:lnTo>
                <a:lnTo>
                  <a:pt x="2322" y="992"/>
                </a:lnTo>
                <a:lnTo>
                  <a:pt x="2318" y="1009"/>
                </a:lnTo>
                <a:lnTo>
                  <a:pt x="2314" y="1027"/>
                </a:lnTo>
                <a:lnTo>
                  <a:pt x="2312" y="1046"/>
                </a:lnTo>
                <a:lnTo>
                  <a:pt x="2311" y="1065"/>
                </a:lnTo>
                <a:lnTo>
                  <a:pt x="2310" y="1085"/>
                </a:lnTo>
                <a:lnTo>
                  <a:pt x="2310" y="1330"/>
                </a:lnTo>
                <a:lnTo>
                  <a:pt x="218" y="2649"/>
                </a:lnTo>
                <a:lnTo>
                  <a:pt x="196" y="2664"/>
                </a:lnTo>
                <a:lnTo>
                  <a:pt x="177" y="2678"/>
                </a:lnTo>
                <a:lnTo>
                  <a:pt x="157" y="2693"/>
                </a:lnTo>
                <a:lnTo>
                  <a:pt x="139" y="2709"/>
                </a:lnTo>
                <a:lnTo>
                  <a:pt x="123" y="2725"/>
                </a:lnTo>
                <a:lnTo>
                  <a:pt x="107" y="2742"/>
                </a:lnTo>
                <a:lnTo>
                  <a:pt x="93" y="2758"/>
                </a:lnTo>
                <a:lnTo>
                  <a:pt x="80" y="2776"/>
                </a:lnTo>
                <a:lnTo>
                  <a:pt x="68" y="2793"/>
                </a:lnTo>
                <a:lnTo>
                  <a:pt x="57" y="2811"/>
                </a:lnTo>
                <a:lnTo>
                  <a:pt x="48" y="2830"/>
                </a:lnTo>
                <a:lnTo>
                  <a:pt x="39" y="2847"/>
                </a:lnTo>
                <a:lnTo>
                  <a:pt x="31" y="2866"/>
                </a:lnTo>
                <a:lnTo>
                  <a:pt x="24" y="2884"/>
                </a:lnTo>
                <a:lnTo>
                  <a:pt x="18" y="2903"/>
                </a:lnTo>
                <a:lnTo>
                  <a:pt x="13" y="2922"/>
                </a:lnTo>
                <a:lnTo>
                  <a:pt x="9" y="2941"/>
                </a:lnTo>
                <a:lnTo>
                  <a:pt x="6" y="2959"/>
                </a:lnTo>
                <a:lnTo>
                  <a:pt x="3" y="2978"/>
                </a:lnTo>
                <a:lnTo>
                  <a:pt x="1" y="2997"/>
                </a:lnTo>
                <a:lnTo>
                  <a:pt x="0" y="3015"/>
                </a:lnTo>
                <a:lnTo>
                  <a:pt x="0" y="3034"/>
                </a:lnTo>
                <a:lnTo>
                  <a:pt x="1" y="3070"/>
                </a:lnTo>
                <a:lnTo>
                  <a:pt x="3" y="3105"/>
                </a:lnTo>
                <a:lnTo>
                  <a:pt x="8" y="3139"/>
                </a:lnTo>
                <a:lnTo>
                  <a:pt x="15" y="3171"/>
                </a:lnTo>
                <a:lnTo>
                  <a:pt x="23" y="3202"/>
                </a:lnTo>
                <a:lnTo>
                  <a:pt x="31" y="3232"/>
                </a:lnTo>
                <a:lnTo>
                  <a:pt x="44" y="3260"/>
                </a:lnTo>
                <a:lnTo>
                  <a:pt x="58" y="3290"/>
                </a:lnTo>
                <a:lnTo>
                  <a:pt x="75" y="3320"/>
                </a:lnTo>
                <a:lnTo>
                  <a:pt x="84" y="3334"/>
                </a:lnTo>
                <a:lnTo>
                  <a:pt x="94" y="3347"/>
                </a:lnTo>
                <a:lnTo>
                  <a:pt x="105" y="3361"/>
                </a:lnTo>
                <a:lnTo>
                  <a:pt x="117" y="3375"/>
                </a:lnTo>
                <a:lnTo>
                  <a:pt x="129" y="3389"/>
                </a:lnTo>
                <a:lnTo>
                  <a:pt x="142" y="3401"/>
                </a:lnTo>
                <a:lnTo>
                  <a:pt x="157" y="3414"/>
                </a:lnTo>
                <a:lnTo>
                  <a:pt x="171" y="3426"/>
                </a:lnTo>
                <a:lnTo>
                  <a:pt x="186" y="3438"/>
                </a:lnTo>
                <a:lnTo>
                  <a:pt x="203" y="3449"/>
                </a:lnTo>
                <a:lnTo>
                  <a:pt x="219" y="3460"/>
                </a:lnTo>
                <a:lnTo>
                  <a:pt x="237" y="3470"/>
                </a:lnTo>
                <a:lnTo>
                  <a:pt x="256" y="3480"/>
                </a:lnTo>
                <a:lnTo>
                  <a:pt x="275" y="3489"/>
                </a:lnTo>
                <a:lnTo>
                  <a:pt x="295" y="3497"/>
                </a:lnTo>
                <a:lnTo>
                  <a:pt x="317" y="3504"/>
                </a:lnTo>
                <a:lnTo>
                  <a:pt x="339" y="3511"/>
                </a:lnTo>
                <a:lnTo>
                  <a:pt x="362" y="3518"/>
                </a:lnTo>
                <a:lnTo>
                  <a:pt x="386" y="3522"/>
                </a:lnTo>
                <a:lnTo>
                  <a:pt x="411" y="3526"/>
                </a:lnTo>
                <a:lnTo>
                  <a:pt x="437" y="3530"/>
                </a:lnTo>
                <a:lnTo>
                  <a:pt x="463" y="3533"/>
                </a:lnTo>
                <a:lnTo>
                  <a:pt x="491" y="3534"/>
                </a:lnTo>
                <a:lnTo>
                  <a:pt x="519" y="3535"/>
                </a:lnTo>
                <a:lnTo>
                  <a:pt x="4466" y="3535"/>
                </a:lnTo>
                <a:lnTo>
                  <a:pt x="4468" y="3535"/>
                </a:lnTo>
                <a:lnTo>
                  <a:pt x="4493" y="3534"/>
                </a:lnTo>
                <a:lnTo>
                  <a:pt x="4518" y="3533"/>
                </a:lnTo>
                <a:lnTo>
                  <a:pt x="4542" y="3530"/>
                </a:lnTo>
                <a:lnTo>
                  <a:pt x="4567" y="3526"/>
                </a:lnTo>
                <a:lnTo>
                  <a:pt x="4588" y="3522"/>
                </a:lnTo>
                <a:lnTo>
                  <a:pt x="4612" y="3516"/>
                </a:lnTo>
                <a:lnTo>
                  <a:pt x="4632" y="3511"/>
                </a:lnTo>
                <a:lnTo>
                  <a:pt x="4653" y="3503"/>
                </a:lnTo>
                <a:lnTo>
                  <a:pt x="4673" y="3496"/>
                </a:lnTo>
                <a:lnTo>
                  <a:pt x="4693" y="3488"/>
                </a:lnTo>
                <a:lnTo>
                  <a:pt x="4712" y="3478"/>
                </a:lnTo>
                <a:lnTo>
                  <a:pt x="4729" y="3468"/>
                </a:lnTo>
                <a:lnTo>
                  <a:pt x="4746" y="3458"/>
                </a:lnTo>
                <a:lnTo>
                  <a:pt x="4763" y="3447"/>
                </a:lnTo>
                <a:lnTo>
                  <a:pt x="4779" y="3435"/>
                </a:lnTo>
                <a:lnTo>
                  <a:pt x="4794" y="3424"/>
                </a:lnTo>
                <a:lnTo>
                  <a:pt x="4808" y="3411"/>
                </a:lnTo>
                <a:lnTo>
                  <a:pt x="4822" y="3399"/>
                </a:lnTo>
                <a:lnTo>
                  <a:pt x="4835" y="3386"/>
                </a:lnTo>
                <a:lnTo>
                  <a:pt x="4848" y="3371"/>
                </a:lnTo>
                <a:lnTo>
                  <a:pt x="4859" y="3358"/>
                </a:lnTo>
                <a:lnTo>
                  <a:pt x="4870" y="3344"/>
                </a:lnTo>
                <a:lnTo>
                  <a:pt x="4891" y="3315"/>
                </a:lnTo>
                <a:lnTo>
                  <a:pt x="4907" y="3286"/>
                </a:lnTo>
                <a:lnTo>
                  <a:pt x="4923" y="3256"/>
                </a:lnTo>
                <a:lnTo>
                  <a:pt x="4935" y="3226"/>
                </a:lnTo>
                <a:lnTo>
                  <a:pt x="4945" y="3197"/>
                </a:lnTo>
                <a:lnTo>
                  <a:pt x="4951" y="3166"/>
                </a:lnTo>
                <a:lnTo>
                  <a:pt x="4957" y="3133"/>
                </a:lnTo>
                <a:lnTo>
                  <a:pt x="4960" y="3099"/>
                </a:lnTo>
                <a:lnTo>
                  <a:pt x="4961" y="3063"/>
                </a:lnTo>
                <a:lnTo>
                  <a:pt x="4960" y="3025"/>
                </a:lnTo>
                <a:lnTo>
                  <a:pt x="4956" y="2988"/>
                </a:lnTo>
                <a:lnTo>
                  <a:pt x="4952" y="2968"/>
                </a:lnTo>
                <a:lnTo>
                  <a:pt x="4948" y="2949"/>
                </a:lnTo>
                <a:lnTo>
                  <a:pt x="4944" y="2931"/>
                </a:lnTo>
                <a:lnTo>
                  <a:pt x="4939" y="2912"/>
                </a:lnTo>
                <a:lnTo>
                  <a:pt x="4933" y="2893"/>
                </a:lnTo>
                <a:lnTo>
                  <a:pt x="4926" y="2875"/>
                </a:lnTo>
                <a:lnTo>
                  <a:pt x="4918" y="2856"/>
                </a:lnTo>
                <a:lnTo>
                  <a:pt x="4911" y="2837"/>
                </a:lnTo>
                <a:lnTo>
                  <a:pt x="4901" y="2820"/>
                </a:lnTo>
                <a:lnTo>
                  <a:pt x="4891" y="2802"/>
                </a:lnTo>
                <a:lnTo>
                  <a:pt x="4881" y="2784"/>
                </a:lnTo>
                <a:lnTo>
                  <a:pt x="4869" y="2768"/>
                </a:lnTo>
                <a:lnTo>
                  <a:pt x="4857" y="2751"/>
                </a:lnTo>
                <a:lnTo>
                  <a:pt x="4843" y="2735"/>
                </a:lnTo>
                <a:lnTo>
                  <a:pt x="4829" y="2721"/>
                </a:lnTo>
                <a:lnTo>
                  <a:pt x="4814" y="2705"/>
                </a:lnTo>
                <a:lnTo>
                  <a:pt x="4797" y="2691"/>
                </a:lnTo>
                <a:lnTo>
                  <a:pt x="4781" y="2678"/>
                </a:lnTo>
                <a:lnTo>
                  <a:pt x="4762" y="2666"/>
                </a:lnTo>
                <a:lnTo>
                  <a:pt x="4743" y="2654"/>
                </a:lnTo>
                <a:close/>
                <a:moveTo>
                  <a:pt x="4461" y="3188"/>
                </a:moveTo>
                <a:lnTo>
                  <a:pt x="515" y="3188"/>
                </a:lnTo>
                <a:lnTo>
                  <a:pt x="502" y="3188"/>
                </a:lnTo>
                <a:lnTo>
                  <a:pt x="490" y="3186"/>
                </a:lnTo>
                <a:lnTo>
                  <a:pt x="478" y="3183"/>
                </a:lnTo>
                <a:lnTo>
                  <a:pt x="467" y="3180"/>
                </a:lnTo>
                <a:lnTo>
                  <a:pt x="456" y="3177"/>
                </a:lnTo>
                <a:lnTo>
                  <a:pt x="446" y="3171"/>
                </a:lnTo>
                <a:lnTo>
                  <a:pt x="436" y="3166"/>
                </a:lnTo>
                <a:lnTo>
                  <a:pt x="426" y="3160"/>
                </a:lnTo>
                <a:lnTo>
                  <a:pt x="417" y="3154"/>
                </a:lnTo>
                <a:lnTo>
                  <a:pt x="410" y="3146"/>
                </a:lnTo>
                <a:lnTo>
                  <a:pt x="402" y="3138"/>
                </a:lnTo>
                <a:lnTo>
                  <a:pt x="395" y="3130"/>
                </a:lnTo>
                <a:lnTo>
                  <a:pt x="390" y="3121"/>
                </a:lnTo>
                <a:lnTo>
                  <a:pt x="384" y="3111"/>
                </a:lnTo>
                <a:lnTo>
                  <a:pt x="380" y="3102"/>
                </a:lnTo>
                <a:lnTo>
                  <a:pt x="375" y="3092"/>
                </a:lnTo>
                <a:lnTo>
                  <a:pt x="372" y="3081"/>
                </a:lnTo>
                <a:lnTo>
                  <a:pt x="370" y="3071"/>
                </a:lnTo>
                <a:lnTo>
                  <a:pt x="369" y="3060"/>
                </a:lnTo>
                <a:lnTo>
                  <a:pt x="369" y="3050"/>
                </a:lnTo>
                <a:lnTo>
                  <a:pt x="369" y="3039"/>
                </a:lnTo>
                <a:lnTo>
                  <a:pt x="370" y="3028"/>
                </a:lnTo>
                <a:lnTo>
                  <a:pt x="372" y="3017"/>
                </a:lnTo>
                <a:lnTo>
                  <a:pt x="374" y="3006"/>
                </a:lnTo>
                <a:lnTo>
                  <a:pt x="379" y="2997"/>
                </a:lnTo>
                <a:lnTo>
                  <a:pt x="383" y="2986"/>
                </a:lnTo>
                <a:lnTo>
                  <a:pt x="390" y="2976"/>
                </a:lnTo>
                <a:lnTo>
                  <a:pt x="396" y="2966"/>
                </a:lnTo>
                <a:lnTo>
                  <a:pt x="405" y="2956"/>
                </a:lnTo>
                <a:lnTo>
                  <a:pt x="414" y="2946"/>
                </a:lnTo>
                <a:lnTo>
                  <a:pt x="424" y="2937"/>
                </a:lnTo>
                <a:lnTo>
                  <a:pt x="435" y="2928"/>
                </a:lnTo>
                <a:lnTo>
                  <a:pt x="2484" y="1647"/>
                </a:lnTo>
                <a:lnTo>
                  <a:pt x="4542" y="2934"/>
                </a:lnTo>
                <a:lnTo>
                  <a:pt x="4553" y="2942"/>
                </a:lnTo>
                <a:lnTo>
                  <a:pt x="4563" y="2949"/>
                </a:lnTo>
                <a:lnTo>
                  <a:pt x="4572" y="2958"/>
                </a:lnTo>
                <a:lnTo>
                  <a:pt x="4581" y="2968"/>
                </a:lnTo>
                <a:lnTo>
                  <a:pt x="4587" y="2977"/>
                </a:lnTo>
                <a:lnTo>
                  <a:pt x="4593" y="2987"/>
                </a:lnTo>
                <a:lnTo>
                  <a:pt x="4597" y="2998"/>
                </a:lnTo>
                <a:lnTo>
                  <a:pt x="4601" y="3008"/>
                </a:lnTo>
                <a:lnTo>
                  <a:pt x="4604" y="3019"/>
                </a:lnTo>
                <a:lnTo>
                  <a:pt x="4605" y="3028"/>
                </a:lnTo>
                <a:lnTo>
                  <a:pt x="4606" y="3039"/>
                </a:lnTo>
                <a:lnTo>
                  <a:pt x="4606" y="3050"/>
                </a:lnTo>
                <a:lnTo>
                  <a:pt x="4605" y="3061"/>
                </a:lnTo>
                <a:lnTo>
                  <a:pt x="4604" y="3071"/>
                </a:lnTo>
                <a:lnTo>
                  <a:pt x="4601" y="3082"/>
                </a:lnTo>
                <a:lnTo>
                  <a:pt x="4597" y="3092"/>
                </a:lnTo>
                <a:lnTo>
                  <a:pt x="4593" y="3102"/>
                </a:lnTo>
                <a:lnTo>
                  <a:pt x="4588" y="3112"/>
                </a:lnTo>
                <a:lnTo>
                  <a:pt x="4583" y="3122"/>
                </a:lnTo>
                <a:lnTo>
                  <a:pt x="4576" y="3131"/>
                </a:lnTo>
                <a:lnTo>
                  <a:pt x="4570" y="3139"/>
                </a:lnTo>
                <a:lnTo>
                  <a:pt x="4562" y="3147"/>
                </a:lnTo>
                <a:lnTo>
                  <a:pt x="4554" y="3155"/>
                </a:lnTo>
                <a:lnTo>
                  <a:pt x="4546" y="3161"/>
                </a:lnTo>
                <a:lnTo>
                  <a:pt x="4537" y="3168"/>
                </a:lnTo>
                <a:lnTo>
                  <a:pt x="4527" y="3174"/>
                </a:lnTo>
                <a:lnTo>
                  <a:pt x="4517" y="3178"/>
                </a:lnTo>
                <a:lnTo>
                  <a:pt x="4507" y="3182"/>
                </a:lnTo>
                <a:lnTo>
                  <a:pt x="4496" y="3185"/>
                </a:lnTo>
                <a:lnTo>
                  <a:pt x="4485" y="3187"/>
                </a:lnTo>
                <a:lnTo>
                  <a:pt x="4473" y="3188"/>
                </a:lnTo>
                <a:lnTo>
                  <a:pt x="4461" y="3188"/>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tIns="576000" anchor="ctr">
            <a:scene3d>
              <a:camera prst="orthographicFront"/>
              <a:lightRig rig="threePt" dir="t"/>
            </a:scene3d>
            <a:sp3d contourW="12700">
              <a:contourClr>
                <a:srgbClr val="FFFFFF"/>
              </a:contourClr>
            </a:sp3d>
          </a:bodyPr>
          <a:lstStyle/>
          <a:p>
            <a:pPr algn="ctr">
              <a:defRPr/>
            </a:pPr>
            <a:r>
              <a:rPr lang="en-US" altLang="zh-CN" sz="4400" dirty="0">
                <a:ea typeface="Calibri" panose="020F0502020204030204" pitchFamily="34" charset="0"/>
                <a:cs typeface="Calibri" panose="020F0502020204030204" pitchFamily="34" charset="0"/>
              </a:rPr>
              <a:t>C</a:t>
            </a:r>
            <a:endParaRPr lang="zh-CN" altLang="en-US" sz="4400" dirty="0">
              <a:ea typeface="Calibri" panose="020F0502020204030204" pitchFamily="34" charset="0"/>
              <a:cs typeface="Calibri" panose="020F0502020204030204" pitchFamily="34" charset="0"/>
            </a:endParaRPr>
          </a:p>
        </p:txBody>
      </p:sp>
      <p:sp>
        <p:nvSpPr>
          <p:cNvPr id="20" name="矩形 19"/>
          <p:cNvSpPr/>
          <p:nvPr/>
        </p:nvSpPr>
        <p:spPr>
          <a:xfrm>
            <a:off x="8708118" y="3457153"/>
            <a:ext cx="1972977" cy="2851272"/>
          </a:xfrm>
          <a:prstGeom prst="rect">
            <a:avLst/>
          </a:prstGeom>
          <a:solidFill>
            <a:srgbClr val="FEFFF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dirty="0">
                <a:solidFill>
                  <a:srgbClr val="4E4D4D"/>
                </a:solidFill>
                <a:ea typeface="Calibri" panose="020F0502020204030204" pitchFamily="34" charset="0"/>
                <a:cs typeface="Calibri" panose="020F0502020204030204" pitchFamily="34" charset="0"/>
              </a:rPr>
              <a:t>Enter text here</a:t>
            </a:r>
            <a:endParaRPr lang="da-DK" altLang="zh-CN" dirty="0">
              <a:solidFill>
                <a:srgbClr val="4E4D4D"/>
              </a:solidFill>
              <a:ea typeface="Calibri" panose="020F0502020204030204" pitchFamily="34" charset="0"/>
              <a:cs typeface="Calibri" panose="020F0502020204030204" pitchFamily="34" charset="0"/>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3"/>
          <p:cNvSpPr>
            <a:spLocks noGrp="1"/>
          </p:cNvSpPr>
          <p:nvPr>
            <p:ph type="title"/>
          </p:nvPr>
        </p:nvSpPr>
        <p:spPr/>
        <p:txBody>
          <a:bodyPr/>
          <a:lstStyle/>
          <a:p>
            <a:pPr eaLnBrk="1" hangingPunct="1"/>
            <a:r>
              <a:rPr lang="zh-CN" altLang="en-US" dirty="0"/>
              <a:t>Enter title
</a:t>
            </a:r>
            <a:endParaRPr lang="en-US" altLang="zh-CN" dirty="0"/>
          </a:p>
        </p:txBody>
      </p:sp>
      <p:sp>
        <p:nvSpPr>
          <p:cNvPr id="25" name="MH_Other_1"/>
          <p:cNvSpPr/>
          <p:nvPr>
            <p:custDataLst>
              <p:tags r:id="rId1"/>
            </p:custDataLst>
          </p:nvPr>
        </p:nvSpPr>
        <p:spPr>
          <a:xfrm>
            <a:off x="1544638" y="4273550"/>
            <a:ext cx="1231900" cy="1274763"/>
          </a:xfrm>
          <a:custGeom>
            <a:avLst/>
            <a:gdLst>
              <a:gd name="connsiteX0" fmla="*/ 0 w 1120775"/>
              <a:gd name="connsiteY0" fmla="*/ 812800 h 1136650"/>
              <a:gd name="connsiteX1" fmla="*/ 504825 w 1120775"/>
              <a:gd name="connsiteY1" fmla="*/ 0 h 1136650"/>
              <a:gd name="connsiteX2" fmla="*/ 606425 w 1120775"/>
              <a:gd name="connsiteY2" fmla="*/ 28575 h 1136650"/>
              <a:gd name="connsiteX3" fmla="*/ 1120775 w 1120775"/>
              <a:gd name="connsiteY3" fmla="*/ 1136650 h 1136650"/>
              <a:gd name="connsiteX0-1" fmla="*/ 0 w 1098550"/>
              <a:gd name="connsiteY0-2" fmla="*/ 815975 h 1136650"/>
              <a:gd name="connsiteX1-3" fmla="*/ 482600 w 1098550"/>
              <a:gd name="connsiteY1-4" fmla="*/ 0 h 1136650"/>
              <a:gd name="connsiteX2-5" fmla="*/ 584200 w 1098550"/>
              <a:gd name="connsiteY2-6" fmla="*/ 28575 h 1136650"/>
              <a:gd name="connsiteX3-7" fmla="*/ 1098550 w 1098550"/>
              <a:gd name="connsiteY3-8" fmla="*/ 1136650 h 1136650"/>
            </a:gdLst>
            <a:ahLst/>
            <a:cxnLst>
              <a:cxn ang="0">
                <a:pos x="connsiteX0-1" y="connsiteY0-2"/>
              </a:cxn>
              <a:cxn ang="0">
                <a:pos x="connsiteX1-3" y="connsiteY1-4"/>
              </a:cxn>
              <a:cxn ang="0">
                <a:pos x="connsiteX2-5" y="connsiteY2-6"/>
              </a:cxn>
              <a:cxn ang="0">
                <a:pos x="connsiteX3-7" y="connsiteY3-8"/>
              </a:cxn>
            </a:cxnLst>
            <a:rect l="l" t="t" r="r" b="b"/>
            <a:pathLst>
              <a:path w="1098550" h="1136650">
                <a:moveTo>
                  <a:pt x="0" y="815975"/>
                </a:moveTo>
                <a:lnTo>
                  <a:pt x="482600" y="0"/>
                </a:lnTo>
                <a:lnTo>
                  <a:pt x="584200" y="28575"/>
                </a:lnTo>
                <a:lnTo>
                  <a:pt x="1098550" y="1136650"/>
                </a:lnTo>
              </a:path>
            </a:pathLst>
          </a:custGeom>
          <a:no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FFFF"/>
              </a:solidFill>
              <a:ea typeface="Calibri" panose="020F0502020204030204" pitchFamily="34" charset="0"/>
              <a:cs typeface="Calibri" panose="020F0502020204030204" pitchFamily="34" charset="0"/>
            </a:endParaRPr>
          </a:p>
        </p:txBody>
      </p:sp>
      <p:sp>
        <p:nvSpPr>
          <p:cNvPr id="26" name="MH_SubTitle_1"/>
          <p:cNvSpPr/>
          <p:nvPr>
            <p:custDataLst>
              <p:tags r:id="rId2"/>
            </p:custDataLst>
          </p:nvPr>
        </p:nvSpPr>
        <p:spPr>
          <a:xfrm rot="588792">
            <a:off x="1096963" y="5233987"/>
            <a:ext cx="1936750" cy="965200"/>
          </a:xfrm>
          <a:prstGeom prst="roundRect">
            <a:avLst>
              <a:gd name="adj" fmla="val 11293"/>
            </a:avLst>
          </a:prstGeom>
          <a:solidFill>
            <a:schemeClr val="accent1"/>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4000" dirty="0">
                <a:solidFill>
                  <a:srgbClr val="FEFFFF"/>
                </a:solidFill>
                <a:latin typeface="Calibri" panose="020F0502020204030204" pitchFamily="34" charset="0"/>
                <a:ea typeface="Calibri" panose="020F0502020204030204" pitchFamily="34" charset="0"/>
                <a:cs typeface="Calibri" panose="020F0502020204030204" pitchFamily="34" charset="0"/>
              </a:rPr>
              <a:t>88%</a:t>
            </a:r>
            <a:endParaRPr lang="zh-CN" altLang="en-US" sz="4000" dirty="0">
              <a:solidFill>
                <a:srgbClr val="FEFFFF"/>
              </a:solidFill>
              <a:latin typeface="Calibri" panose="020F0502020204030204" pitchFamily="34" charset="0"/>
              <a:ea typeface="Calibri" panose="020F0502020204030204" pitchFamily="34" charset="0"/>
              <a:cs typeface="Calibri" panose="020F0502020204030204" pitchFamily="34" charset="0"/>
            </a:endParaRPr>
          </a:p>
        </p:txBody>
      </p:sp>
      <p:sp>
        <p:nvSpPr>
          <p:cNvPr id="27" name="MH_Other_2"/>
          <p:cNvSpPr/>
          <p:nvPr>
            <p:custDataLst>
              <p:tags r:id="rId3"/>
            </p:custDataLst>
          </p:nvPr>
        </p:nvSpPr>
        <p:spPr>
          <a:xfrm rot="19833143">
            <a:off x="1878906" y="4014102"/>
            <a:ext cx="563362" cy="533182"/>
          </a:xfrm>
          <a:custGeom>
            <a:avLst/>
            <a:gdLst/>
            <a:ahLst/>
            <a:cxnLst/>
            <a:rect l="l" t="t" r="r" b="b"/>
            <a:pathLst>
              <a:path w="1059063" h="1007997">
                <a:moveTo>
                  <a:pt x="703357" y="0"/>
                </a:moveTo>
                <a:lnTo>
                  <a:pt x="1059063" y="345377"/>
                </a:lnTo>
                <a:cubicBezTo>
                  <a:pt x="1011759" y="390684"/>
                  <a:pt x="950318" y="412745"/>
                  <a:pt x="888735" y="411717"/>
                </a:cubicBezTo>
                <a:lnTo>
                  <a:pt x="615617" y="668531"/>
                </a:lnTo>
                <a:cubicBezTo>
                  <a:pt x="643882" y="763675"/>
                  <a:pt x="628025" y="864389"/>
                  <a:pt x="564718" y="936620"/>
                </a:cubicBezTo>
                <a:lnTo>
                  <a:pt x="370217" y="747767"/>
                </a:lnTo>
                <a:cubicBezTo>
                  <a:pt x="247618" y="834750"/>
                  <a:pt x="146199" y="930329"/>
                  <a:pt x="0" y="1007997"/>
                </a:cubicBezTo>
                <a:cubicBezTo>
                  <a:pt x="95002" y="875886"/>
                  <a:pt x="190003" y="777809"/>
                  <a:pt x="284746" y="664777"/>
                </a:cubicBezTo>
                <a:lnTo>
                  <a:pt x="96361" y="481861"/>
                </a:lnTo>
                <a:cubicBezTo>
                  <a:pt x="152055" y="429106"/>
                  <a:pt x="226831" y="406169"/>
                  <a:pt x="303394" y="411783"/>
                </a:cubicBezTo>
                <a:cubicBezTo>
                  <a:pt x="325459" y="413401"/>
                  <a:pt x="347673" y="417390"/>
                  <a:pt x="369433" y="424372"/>
                </a:cubicBezTo>
                <a:lnTo>
                  <a:pt x="642990" y="154959"/>
                </a:lnTo>
                <a:cubicBezTo>
                  <a:pt x="643358" y="99193"/>
                  <a:pt x="663662" y="44083"/>
                  <a:pt x="703357" y="0"/>
                </a:cubicBezTo>
                <a:close/>
              </a:path>
            </a:pathLst>
          </a:custGeom>
          <a:solidFill>
            <a:schemeClr val="accent1"/>
          </a:solidFill>
          <a:ln w="1270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Calibri" panose="020F0502020204030204" pitchFamily="34" charset="0"/>
              <a:cs typeface="Calibri" panose="020F0502020204030204" pitchFamily="34" charset="0"/>
            </a:endParaRPr>
          </a:p>
        </p:txBody>
      </p:sp>
      <p:sp>
        <p:nvSpPr>
          <p:cNvPr id="29" name="文本框 28"/>
          <p:cNvSpPr txBox="1"/>
          <p:nvPr/>
        </p:nvSpPr>
        <p:spPr>
          <a:xfrm rot="621143">
            <a:off x="1560512" y="4830148"/>
            <a:ext cx="1200150" cy="368300"/>
          </a:xfrm>
          <a:prstGeom prst="rect">
            <a:avLst/>
          </a:prstGeom>
          <a:noFill/>
        </p:spPr>
        <p:txBody>
          <a:bodyPr wrap="square" rtlCol="0">
            <a:spAutoFit/>
          </a:bodyPr>
          <a:lstStyle/>
          <a:p>
            <a:pPr algn="ctr"/>
            <a:r>
              <a:rPr lang="zh-CN" altLang="en-US" sz="1800" dirty="0">
                <a:ea typeface="Calibri" panose="020F0502020204030204" pitchFamily="34" charset="0"/>
                <a:cs typeface="Calibri" panose="020F0502020204030204" pitchFamily="34" charset="0"/>
              </a:rPr>
              <a:t>Text</a:t>
            </a:r>
          </a:p>
        </p:txBody>
      </p:sp>
      <p:sp>
        <p:nvSpPr>
          <p:cNvPr id="37" name="MH_Other_1"/>
          <p:cNvSpPr/>
          <p:nvPr>
            <p:custDataLst>
              <p:tags r:id="rId4"/>
            </p:custDataLst>
          </p:nvPr>
        </p:nvSpPr>
        <p:spPr>
          <a:xfrm>
            <a:off x="4211637" y="3282281"/>
            <a:ext cx="1231900" cy="1274763"/>
          </a:xfrm>
          <a:custGeom>
            <a:avLst/>
            <a:gdLst>
              <a:gd name="connsiteX0" fmla="*/ 0 w 1120775"/>
              <a:gd name="connsiteY0" fmla="*/ 812800 h 1136650"/>
              <a:gd name="connsiteX1" fmla="*/ 504825 w 1120775"/>
              <a:gd name="connsiteY1" fmla="*/ 0 h 1136650"/>
              <a:gd name="connsiteX2" fmla="*/ 606425 w 1120775"/>
              <a:gd name="connsiteY2" fmla="*/ 28575 h 1136650"/>
              <a:gd name="connsiteX3" fmla="*/ 1120775 w 1120775"/>
              <a:gd name="connsiteY3" fmla="*/ 1136650 h 1136650"/>
              <a:gd name="connsiteX0-1" fmla="*/ 0 w 1098550"/>
              <a:gd name="connsiteY0-2" fmla="*/ 815975 h 1136650"/>
              <a:gd name="connsiteX1-3" fmla="*/ 482600 w 1098550"/>
              <a:gd name="connsiteY1-4" fmla="*/ 0 h 1136650"/>
              <a:gd name="connsiteX2-5" fmla="*/ 584200 w 1098550"/>
              <a:gd name="connsiteY2-6" fmla="*/ 28575 h 1136650"/>
              <a:gd name="connsiteX3-7" fmla="*/ 1098550 w 1098550"/>
              <a:gd name="connsiteY3-8" fmla="*/ 1136650 h 1136650"/>
            </a:gdLst>
            <a:ahLst/>
            <a:cxnLst>
              <a:cxn ang="0">
                <a:pos x="connsiteX0-1" y="connsiteY0-2"/>
              </a:cxn>
              <a:cxn ang="0">
                <a:pos x="connsiteX1-3" y="connsiteY1-4"/>
              </a:cxn>
              <a:cxn ang="0">
                <a:pos x="connsiteX2-5" y="connsiteY2-6"/>
              </a:cxn>
              <a:cxn ang="0">
                <a:pos x="connsiteX3-7" y="connsiteY3-8"/>
              </a:cxn>
            </a:cxnLst>
            <a:rect l="l" t="t" r="r" b="b"/>
            <a:pathLst>
              <a:path w="1098550" h="1136650">
                <a:moveTo>
                  <a:pt x="0" y="815975"/>
                </a:moveTo>
                <a:lnTo>
                  <a:pt x="482600" y="0"/>
                </a:lnTo>
                <a:lnTo>
                  <a:pt x="584200" y="28575"/>
                </a:lnTo>
                <a:lnTo>
                  <a:pt x="1098550" y="1136650"/>
                </a:lnTo>
              </a:path>
            </a:pathLst>
          </a:custGeom>
          <a:no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FFFF"/>
              </a:solidFill>
              <a:ea typeface="Calibri" panose="020F0502020204030204" pitchFamily="34" charset="0"/>
              <a:cs typeface="Calibri" panose="020F0502020204030204" pitchFamily="34" charset="0"/>
            </a:endParaRPr>
          </a:p>
        </p:txBody>
      </p:sp>
      <p:sp>
        <p:nvSpPr>
          <p:cNvPr id="38" name="MH_SubTitle_1"/>
          <p:cNvSpPr/>
          <p:nvPr>
            <p:custDataLst>
              <p:tags r:id="rId5"/>
            </p:custDataLst>
          </p:nvPr>
        </p:nvSpPr>
        <p:spPr>
          <a:xfrm rot="588792">
            <a:off x="3763962" y="4242718"/>
            <a:ext cx="1936750" cy="965200"/>
          </a:xfrm>
          <a:prstGeom prst="roundRect">
            <a:avLst>
              <a:gd name="adj" fmla="val 11293"/>
            </a:avLst>
          </a:prstGeom>
          <a:solidFill>
            <a:schemeClr val="accent1"/>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4000" dirty="0">
                <a:solidFill>
                  <a:srgbClr val="FEFFFF"/>
                </a:solidFill>
                <a:latin typeface="Calibri" panose="020F0502020204030204" pitchFamily="34" charset="0"/>
                <a:ea typeface="Calibri" panose="020F0502020204030204" pitchFamily="34" charset="0"/>
                <a:cs typeface="Calibri" panose="020F0502020204030204" pitchFamily="34" charset="0"/>
              </a:rPr>
              <a:t>92%</a:t>
            </a:r>
            <a:endParaRPr lang="zh-CN" altLang="en-US" sz="4000" dirty="0">
              <a:solidFill>
                <a:srgbClr val="FEFFFF"/>
              </a:solidFill>
              <a:latin typeface="Calibri" panose="020F0502020204030204" pitchFamily="34" charset="0"/>
              <a:ea typeface="Calibri" panose="020F0502020204030204" pitchFamily="34" charset="0"/>
              <a:cs typeface="Calibri" panose="020F0502020204030204" pitchFamily="34" charset="0"/>
            </a:endParaRPr>
          </a:p>
        </p:txBody>
      </p:sp>
      <p:sp>
        <p:nvSpPr>
          <p:cNvPr id="39" name="MH_Other_2"/>
          <p:cNvSpPr/>
          <p:nvPr>
            <p:custDataLst>
              <p:tags r:id="rId6"/>
            </p:custDataLst>
          </p:nvPr>
        </p:nvSpPr>
        <p:spPr>
          <a:xfrm rot="19833143">
            <a:off x="4545905" y="3022833"/>
            <a:ext cx="563362" cy="533182"/>
          </a:xfrm>
          <a:custGeom>
            <a:avLst/>
            <a:gdLst/>
            <a:ahLst/>
            <a:cxnLst/>
            <a:rect l="l" t="t" r="r" b="b"/>
            <a:pathLst>
              <a:path w="1059063" h="1007997">
                <a:moveTo>
                  <a:pt x="703357" y="0"/>
                </a:moveTo>
                <a:lnTo>
                  <a:pt x="1059063" y="345377"/>
                </a:lnTo>
                <a:cubicBezTo>
                  <a:pt x="1011759" y="390684"/>
                  <a:pt x="950318" y="412745"/>
                  <a:pt x="888735" y="411717"/>
                </a:cubicBezTo>
                <a:lnTo>
                  <a:pt x="615617" y="668531"/>
                </a:lnTo>
                <a:cubicBezTo>
                  <a:pt x="643882" y="763675"/>
                  <a:pt x="628025" y="864389"/>
                  <a:pt x="564718" y="936620"/>
                </a:cubicBezTo>
                <a:lnTo>
                  <a:pt x="370217" y="747767"/>
                </a:lnTo>
                <a:cubicBezTo>
                  <a:pt x="247618" y="834750"/>
                  <a:pt x="146199" y="930329"/>
                  <a:pt x="0" y="1007997"/>
                </a:cubicBezTo>
                <a:cubicBezTo>
                  <a:pt x="95002" y="875886"/>
                  <a:pt x="190003" y="777809"/>
                  <a:pt x="284746" y="664777"/>
                </a:cubicBezTo>
                <a:lnTo>
                  <a:pt x="96361" y="481861"/>
                </a:lnTo>
                <a:cubicBezTo>
                  <a:pt x="152055" y="429106"/>
                  <a:pt x="226831" y="406169"/>
                  <a:pt x="303394" y="411783"/>
                </a:cubicBezTo>
                <a:cubicBezTo>
                  <a:pt x="325459" y="413401"/>
                  <a:pt x="347673" y="417390"/>
                  <a:pt x="369433" y="424372"/>
                </a:cubicBezTo>
                <a:lnTo>
                  <a:pt x="642990" y="154959"/>
                </a:lnTo>
                <a:cubicBezTo>
                  <a:pt x="643358" y="99193"/>
                  <a:pt x="663662" y="44083"/>
                  <a:pt x="703357" y="0"/>
                </a:cubicBezTo>
                <a:close/>
              </a:path>
            </a:pathLst>
          </a:custGeom>
          <a:solidFill>
            <a:schemeClr val="accent1"/>
          </a:solidFill>
          <a:ln w="1270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Calibri" panose="020F0502020204030204" pitchFamily="34" charset="0"/>
              <a:cs typeface="Calibri" panose="020F0502020204030204" pitchFamily="34" charset="0"/>
            </a:endParaRPr>
          </a:p>
        </p:txBody>
      </p:sp>
      <p:sp>
        <p:nvSpPr>
          <p:cNvPr id="40" name="文本框 39"/>
          <p:cNvSpPr txBox="1"/>
          <p:nvPr/>
        </p:nvSpPr>
        <p:spPr>
          <a:xfrm rot="621143">
            <a:off x="4227511" y="3838879"/>
            <a:ext cx="1200150" cy="368300"/>
          </a:xfrm>
          <a:prstGeom prst="rect">
            <a:avLst/>
          </a:prstGeom>
          <a:noFill/>
        </p:spPr>
        <p:txBody>
          <a:bodyPr wrap="square" rtlCol="0">
            <a:spAutoFit/>
          </a:bodyPr>
          <a:lstStyle/>
          <a:p>
            <a:pPr algn="ctr"/>
            <a:r>
              <a:rPr lang="zh-CN" altLang="en-US" sz="1800" dirty="0">
                <a:ea typeface="Calibri" panose="020F0502020204030204" pitchFamily="34" charset="0"/>
                <a:cs typeface="Calibri" panose="020F0502020204030204" pitchFamily="34" charset="0"/>
              </a:rPr>
              <a:t>Text</a:t>
            </a:r>
          </a:p>
        </p:txBody>
      </p:sp>
      <p:sp>
        <p:nvSpPr>
          <p:cNvPr id="41" name="MH_Other_1"/>
          <p:cNvSpPr/>
          <p:nvPr>
            <p:custDataLst>
              <p:tags r:id="rId7"/>
            </p:custDataLst>
          </p:nvPr>
        </p:nvSpPr>
        <p:spPr>
          <a:xfrm>
            <a:off x="2335963" y="1684093"/>
            <a:ext cx="1231900" cy="1274763"/>
          </a:xfrm>
          <a:custGeom>
            <a:avLst/>
            <a:gdLst>
              <a:gd name="connsiteX0" fmla="*/ 0 w 1120775"/>
              <a:gd name="connsiteY0" fmla="*/ 812800 h 1136650"/>
              <a:gd name="connsiteX1" fmla="*/ 504825 w 1120775"/>
              <a:gd name="connsiteY1" fmla="*/ 0 h 1136650"/>
              <a:gd name="connsiteX2" fmla="*/ 606425 w 1120775"/>
              <a:gd name="connsiteY2" fmla="*/ 28575 h 1136650"/>
              <a:gd name="connsiteX3" fmla="*/ 1120775 w 1120775"/>
              <a:gd name="connsiteY3" fmla="*/ 1136650 h 1136650"/>
              <a:gd name="connsiteX0-1" fmla="*/ 0 w 1098550"/>
              <a:gd name="connsiteY0-2" fmla="*/ 815975 h 1136650"/>
              <a:gd name="connsiteX1-3" fmla="*/ 482600 w 1098550"/>
              <a:gd name="connsiteY1-4" fmla="*/ 0 h 1136650"/>
              <a:gd name="connsiteX2-5" fmla="*/ 584200 w 1098550"/>
              <a:gd name="connsiteY2-6" fmla="*/ 28575 h 1136650"/>
              <a:gd name="connsiteX3-7" fmla="*/ 1098550 w 1098550"/>
              <a:gd name="connsiteY3-8" fmla="*/ 1136650 h 1136650"/>
            </a:gdLst>
            <a:ahLst/>
            <a:cxnLst>
              <a:cxn ang="0">
                <a:pos x="connsiteX0-1" y="connsiteY0-2"/>
              </a:cxn>
              <a:cxn ang="0">
                <a:pos x="connsiteX1-3" y="connsiteY1-4"/>
              </a:cxn>
              <a:cxn ang="0">
                <a:pos x="connsiteX2-5" y="connsiteY2-6"/>
              </a:cxn>
              <a:cxn ang="0">
                <a:pos x="connsiteX3-7" y="connsiteY3-8"/>
              </a:cxn>
            </a:cxnLst>
            <a:rect l="l" t="t" r="r" b="b"/>
            <a:pathLst>
              <a:path w="1098550" h="1136650">
                <a:moveTo>
                  <a:pt x="0" y="815975"/>
                </a:moveTo>
                <a:lnTo>
                  <a:pt x="482600" y="0"/>
                </a:lnTo>
                <a:lnTo>
                  <a:pt x="584200" y="28575"/>
                </a:lnTo>
                <a:lnTo>
                  <a:pt x="1098550" y="1136650"/>
                </a:lnTo>
              </a:path>
            </a:pathLst>
          </a:custGeom>
          <a:no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FFFF"/>
              </a:solidFill>
              <a:ea typeface="Calibri" panose="020F0502020204030204" pitchFamily="34" charset="0"/>
              <a:cs typeface="Calibri" panose="020F0502020204030204" pitchFamily="34" charset="0"/>
            </a:endParaRPr>
          </a:p>
        </p:txBody>
      </p:sp>
      <p:sp>
        <p:nvSpPr>
          <p:cNvPr id="42" name="MH_SubTitle_1"/>
          <p:cNvSpPr/>
          <p:nvPr>
            <p:custDataLst>
              <p:tags r:id="rId8"/>
            </p:custDataLst>
          </p:nvPr>
        </p:nvSpPr>
        <p:spPr>
          <a:xfrm rot="588792">
            <a:off x="1888288" y="2644530"/>
            <a:ext cx="1936750" cy="965200"/>
          </a:xfrm>
          <a:prstGeom prst="roundRect">
            <a:avLst>
              <a:gd name="adj" fmla="val 11293"/>
            </a:avLst>
          </a:prstGeom>
          <a:solidFill>
            <a:schemeClr val="accent1"/>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4000" dirty="0">
                <a:solidFill>
                  <a:srgbClr val="FEFFFF"/>
                </a:solidFill>
                <a:latin typeface="Calibri" panose="020F0502020204030204" pitchFamily="34" charset="0"/>
                <a:ea typeface="Calibri" panose="020F0502020204030204" pitchFamily="34" charset="0"/>
                <a:cs typeface="Calibri" panose="020F0502020204030204" pitchFamily="34" charset="0"/>
              </a:rPr>
              <a:t>76%</a:t>
            </a:r>
            <a:endParaRPr lang="zh-CN" altLang="en-US" sz="4000" dirty="0">
              <a:solidFill>
                <a:srgbClr val="FEFFFF"/>
              </a:solidFill>
              <a:latin typeface="Calibri" panose="020F0502020204030204" pitchFamily="34" charset="0"/>
              <a:ea typeface="Calibri" panose="020F0502020204030204" pitchFamily="34" charset="0"/>
              <a:cs typeface="Calibri" panose="020F0502020204030204" pitchFamily="34" charset="0"/>
            </a:endParaRPr>
          </a:p>
        </p:txBody>
      </p:sp>
      <p:sp>
        <p:nvSpPr>
          <p:cNvPr id="43" name="MH_Other_2"/>
          <p:cNvSpPr/>
          <p:nvPr>
            <p:custDataLst>
              <p:tags r:id="rId9"/>
            </p:custDataLst>
          </p:nvPr>
        </p:nvSpPr>
        <p:spPr>
          <a:xfrm rot="19833143">
            <a:off x="2670231" y="1424645"/>
            <a:ext cx="563362" cy="533182"/>
          </a:xfrm>
          <a:custGeom>
            <a:avLst/>
            <a:gdLst/>
            <a:ahLst/>
            <a:cxnLst/>
            <a:rect l="l" t="t" r="r" b="b"/>
            <a:pathLst>
              <a:path w="1059063" h="1007997">
                <a:moveTo>
                  <a:pt x="703357" y="0"/>
                </a:moveTo>
                <a:lnTo>
                  <a:pt x="1059063" y="345377"/>
                </a:lnTo>
                <a:cubicBezTo>
                  <a:pt x="1011759" y="390684"/>
                  <a:pt x="950318" y="412745"/>
                  <a:pt x="888735" y="411717"/>
                </a:cubicBezTo>
                <a:lnTo>
                  <a:pt x="615617" y="668531"/>
                </a:lnTo>
                <a:cubicBezTo>
                  <a:pt x="643882" y="763675"/>
                  <a:pt x="628025" y="864389"/>
                  <a:pt x="564718" y="936620"/>
                </a:cubicBezTo>
                <a:lnTo>
                  <a:pt x="370217" y="747767"/>
                </a:lnTo>
                <a:cubicBezTo>
                  <a:pt x="247618" y="834750"/>
                  <a:pt x="146199" y="930329"/>
                  <a:pt x="0" y="1007997"/>
                </a:cubicBezTo>
                <a:cubicBezTo>
                  <a:pt x="95002" y="875886"/>
                  <a:pt x="190003" y="777809"/>
                  <a:pt x="284746" y="664777"/>
                </a:cubicBezTo>
                <a:lnTo>
                  <a:pt x="96361" y="481861"/>
                </a:lnTo>
                <a:cubicBezTo>
                  <a:pt x="152055" y="429106"/>
                  <a:pt x="226831" y="406169"/>
                  <a:pt x="303394" y="411783"/>
                </a:cubicBezTo>
                <a:cubicBezTo>
                  <a:pt x="325459" y="413401"/>
                  <a:pt x="347673" y="417390"/>
                  <a:pt x="369433" y="424372"/>
                </a:cubicBezTo>
                <a:lnTo>
                  <a:pt x="642990" y="154959"/>
                </a:lnTo>
                <a:cubicBezTo>
                  <a:pt x="643358" y="99193"/>
                  <a:pt x="663662" y="44083"/>
                  <a:pt x="703357" y="0"/>
                </a:cubicBezTo>
                <a:close/>
              </a:path>
            </a:pathLst>
          </a:custGeom>
          <a:solidFill>
            <a:schemeClr val="accent1"/>
          </a:solidFill>
          <a:ln w="1270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Calibri" panose="020F0502020204030204" pitchFamily="34" charset="0"/>
              <a:cs typeface="Calibri" panose="020F0502020204030204" pitchFamily="34" charset="0"/>
            </a:endParaRPr>
          </a:p>
        </p:txBody>
      </p:sp>
      <p:sp>
        <p:nvSpPr>
          <p:cNvPr id="44" name="文本框 43"/>
          <p:cNvSpPr txBox="1"/>
          <p:nvPr/>
        </p:nvSpPr>
        <p:spPr>
          <a:xfrm rot="621143">
            <a:off x="2351837" y="2240691"/>
            <a:ext cx="1200150" cy="368300"/>
          </a:xfrm>
          <a:prstGeom prst="rect">
            <a:avLst/>
          </a:prstGeom>
          <a:noFill/>
        </p:spPr>
        <p:txBody>
          <a:bodyPr wrap="square" rtlCol="0">
            <a:spAutoFit/>
          </a:bodyPr>
          <a:lstStyle/>
          <a:p>
            <a:pPr algn="ctr"/>
            <a:r>
              <a:rPr lang="zh-CN" altLang="en-US" sz="1800" dirty="0">
                <a:ea typeface="Calibri" panose="020F0502020204030204" pitchFamily="34" charset="0"/>
                <a:cs typeface="Calibri" panose="020F0502020204030204" pitchFamily="34" charset="0"/>
              </a:rPr>
              <a:t>Text</a:t>
            </a:r>
          </a:p>
        </p:txBody>
      </p:sp>
      <p:cxnSp>
        <p:nvCxnSpPr>
          <p:cNvPr id="45" name="直接连接符 44"/>
          <p:cNvCxnSpPr/>
          <p:nvPr/>
        </p:nvCxnSpPr>
        <p:spPr>
          <a:xfrm>
            <a:off x="6096000" y="1476375"/>
            <a:ext cx="0" cy="4838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6587488" y="1390231"/>
            <a:ext cx="4747262" cy="50581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342900" indent="-342900">
              <a:lnSpc>
                <a:spcPct val="150000"/>
              </a:lnSpc>
              <a:buFont typeface="+mj-lt"/>
              <a:buAutoNum type="alphaUcPeriod"/>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Enter your text here, or paste your text here. 
</a:t>
            </a:r>
            <a:endParaRPr lang="en-US"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50000"/>
              </a:lnSpc>
              <a:buFont typeface="+mj-lt"/>
              <a:buAutoNum type="alphaUcPeriod"/>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Enter your text here, or paste your text here. 
</a:t>
            </a:r>
            <a:endParaRPr lang="en-US"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50000"/>
              </a:lnSpc>
              <a:buFont typeface="+mj-lt"/>
              <a:buAutoNum type="alphaUcPeriod"/>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Enter your text here, or paste your text here. 
</a:t>
            </a:r>
            <a:endParaRPr lang="en-US"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3"/>
          <p:cNvSpPr>
            <a:spLocks noGrp="1"/>
          </p:cNvSpPr>
          <p:nvPr>
            <p:ph type="title"/>
          </p:nvPr>
        </p:nvSpPr>
        <p:spPr/>
        <p:txBody>
          <a:bodyPr/>
          <a:lstStyle/>
          <a:p>
            <a:pPr eaLnBrk="1" hangingPunct="1"/>
            <a:r>
              <a:rPr lang="zh-CN" altLang="en-US" dirty="0"/>
              <a:t>Enter title
</a:t>
            </a:r>
            <a:endParaRPr lang="en-US" altLang="zh-CN" dirty="0"/>
          </a:p>
        </p:txBody>
      </p:sp>
      <p:sp>
        <p:nvSpPr>
          <p:cNvPr id="13" name="矩形 12"/>
          <p:cNvSpPr/>
          <p:nvPr/>
        </p:nvSpPr>
        <p:spPr>
          <a:xfrm>
            <a:off x="1654234" y="2056051"/>
            <a:ext cx="2572578" cy="1586840"/>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8" name="矩形 17"/>
          <p:cNvSpPr/>
          <p:nvPr/>
        </p:nvSpPr>
        <p:spPr>
          <a:xfrm>
            <a:off x="1654234" y="3868613"/>
            <a:ext cx="2572578" cy="36000"/>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2" name="矩形 11"/>
          <p:cNvSpPr/>
          <p:nvPr/>
        </p:nvSpPr>
        <p:spPr>
          <a:xfrm>
            <a:off x="4809711" y="2056051"/>
            <a:ext cx="2572578" cy="1586840"/>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7" name="矩形 16"/>
          <p:cNvSpPr/>
          <p:nvPr/>
        </p:nvSpPr>
        <p:spPr>
          <a:xfrm>
            <a:off x="4809711" y="3868613"/>
            <a:ext cx="2572578" cy="36000"/>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2" name="矩形 21"/>
          <p:cNvSpPr/>
          <p:nvPr/>
        </p:nvSpPr>
        <p:spPr>
          <a:xfrm>
            <a:off x="7965188" y="2056051"/>
            <a:ext cx="2572578" cy="1586840"/>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3" name="矩形 22"/>
          <p:cNvSpPr/>
          <p:nvPr/>
        </p:nvSpPr>
        <p:spPr>
          <a:xfrm>
            <a:off x="7965188" y="3868613"/>
            <a:ext cx="2572578" cy="36000"/>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6" name="KSO_Shape"/>
          <p:cNvSpPr/>
          <p:nvPr/>
        </p:nvSpPr>
        <p:spPr bwMode="auto">
          <a:xfrm>
            <a:off x="2518359" y="2341858"/>
            <a:ext cx="844330" cy="1015227"/>
          </a:xfrm>
          <a:custGeom>
            <a:avLst/>
            <a:gdLst>
              <a:gd name="T0" fmla="*/ 1027535 w 3807"/>
              <a:gd name="T1" fmla="*/ 421530 h 4578"/>
              <a:gd name="T2" fmla="*/ 1012969 w 3807"/>
              <a:gd name="T3" fmla="*/ 343716 h 4578"/>
              <a:gd name="T4" fmla="*/ 1007143 w 3807"/>
              <a:gd name="T5" fmla="*/ 311258 h 4578"/>
              <a:gd name="T6" fmla="*/ 986334 w 3807"/>
              <a:gd name="T7" fmla="*/ 272559 h 4578"/>
              <a:gd name="T8" fmla="*/ 1073314 w 3807"/>
              <a:gd name="T9" fmla="*/ 24551 h 4578"/>
              <a:gd name="T10" fmla="*/ 885204 w 3807"/>
              <a:gd name="T11" fmla="*/ 8322 h 4578"/>
              <a:gd name="T12" fmla="*/ 685024 w 3807"/>
              <a:gd name="T13" fmla="*/ 99453 h 4578"/>
              <a:gd name="T14" fmla="*/ 568495 w 3807"/>
              <a:gd name="T15" fmla="*/ 26216 h 4578"/>
              <a:gd name="T16" fmla="*/ 476936 w 3807"/>
              <a:gd name="T17" fmla="*/ 89882 h 4578"/>
              <a:gd name="T18" fmla="*/ 605534 w 3807"/>
              <a:gd name="T19" fmla="*/ 303768 h 4578"/>
              <a:gd name="T20" fmla="*/ 574321 w 3807"/>
              <a:gd name="T21" fmla="*/ 334977 h 4578"/>
              <a:gd name="T22" fmla="*/ 598459 w 3807"/>
              <a:gd name="T23" fmla="*/ 377421 h 4578"/>
              <a:gd name="T24" fmla="*/ 325032 w 3807"/>
              <a:gd name="T25" fmla="*/ 603375 h 4578"/>
              <a:gd name="T26" fmla="*/ 174377 w 3807"/>
              <a:gd name="T27" fmla="*/ 800200 h 4578"/>
              <a:gd name="T28" fmla="*/ 37040 w 3807"/>
              <a:gd name="T29" fmla="*/ 1164305 h 4578"/>
              <a:gd name="T30" fmla="*/ 9156 w 3807"/>
              <a:gd name="T31" fmla="*/ 1559204 h 4578"/>
              <a:gd name="T32" fmla="*/ 68253 w 3807"/>
              <a:gd name="T33" fmla="*/ 1722739 h 4578"/>
              <a:gd name="T34" fmla="*/ 192689 w 3807"/>
              <a:gd name="T35" fmla="*/ 1839669 h 4578"/>
              <a:gd name="T36" fmla="*/ 395366 w 3807"/>
              <a:gd name="T37" fmla="*/ 1892516 h 4578"/>
              <a:gd name="T38" fmla="*/ 1220640 w 3807"/>
              <a:gd name="T39" fmla="*/ 1889604 h 4578"/>
              <a:gd name="T40" fmla="*/ 1412081 w 3807"/>
              <a:gd name="T41" fmla="*/ 1827185 h 4578"/>
              <a:gd name="T42" fmla="*/ 1527361 w 3807"/>
              <a:gd name="T43" fmla="*/ 1703182 h 4578"/>
              <a:gd name="T44" fmla="*/ 1581464 w 3807"/>
              <a:gd name="T45" fmla="*/ 1510102 h 4578"/>
              <a:gd name="T46" fmla="*/ 1533604 w 3807"/>
              <a:gd name="T47" fmla="*/ 1111042 h 4578"/>
              <a:gd name="T48" fmla="*/ 1388359 w 3807"/>
              <a:gd name="T49" fmla="*/ 762333 h 4578"/>
              <a:gd name="T50" fmla="*/ 1125753 w 3807"/>
              <a:gd name="T51" fmla="*/ 1626615 h 4578"/>
              <a:gd name="T52" fmla="*/ 969271 w 3807"/>
              <a:gd name="T53" fmla="*/ 1655328 h 4578"/>
              <a:gd name="T54" fmla="*/ 717485 w 3807"/>
              <a:gd name="T55" fmla="*/ 1631609 h 4578"/>
              <a:gd name="T56" fmla="*/ 531039 w 3807"/>
              <a:gd name="T57" fmla="*/ 1654495 h 4578"/>
              <a:gd name="T58" fmla="*/ 500658 w 3807"/>
              <a:gd name="T59" fmla="*/ 1596239 h 4578"/>
              <a:gd name="T60" fmla="*/ 608447 w 3807"/>
              <a:gd name="T61" fmla="*/ 1495121 h 4578"/>
              <a:gd name="T62" fmla="*/ 643822 w 3807"/>
              <a:gd name="T63" fmla="*/ 1398581 h 4578"/>
              <a:gd name="T64" fmla="*/ 433654 w 3807"/>
              <a:gd name="T65" fmla="*/ 1333666 h 4578"/>
              <a:gd name="T66" fmla="*/ 442394 w 3807"/>
              <a:gd name="T67" fmla="*/ 1266255 h 4578"/>
              <a:gd name="T68" fmla="*/ 459457 w 3807"/>
              <a:gd name="T69" fmla="*/ 1180534 h 4578"/>
              <a:gd name="T70" fmla="*/ 422417 w 3807"/>
              <a:gd name="T71" fmla="*/ 1121861 h 4578"/>
              <a:gd name="T72" fmla="*/ 479849 w 3807"/>
              <a:gd name="T73" fmla="*/ 1068598 h 4578"/>
              <a:gd name="T74" fmla="*/ 581812 w 3807"/>
              <a:gd name="T75" fmla="*/ 896324 h 4578"/>
              <a:gd name="T76" fmla="*/ 696260 w 3807"/>
              <a:gd name="T77" fmla="*/ 757339 h 4578"/>
              <a:gd name="T78" fmla="*/ 881874 w 3807"/>
              <a:gd name="T79" fmla="*/ 720721 h 4578"/>
              <a:gd name="T80" fmla="*/ 1050425 w 3807"/>
              <a:gd name="T81" fmla="*/ 779394 h 4578"/>
              <a:gd name="T82" fmla="*/ 1151555 w 3807"/>
              <a:gd name="T83" fmla="*/ 917546 h 4578"/>
              <a:gd name="T84" fmla="*/ 1133660 w 3807"/>
              <a:gd name="T85" fmla="*/ 993280 h 4578"/>
              <a:gd name="T86" fmla="*/ 1076644 w 3807"/>
              <a:gd name="T87" fmla="*/ 969977 h 4578"/>
              <a:gd name="T88" fmla="*/ 1002981 w 3807"/>
              <a:gd name="T89" fmla="*/ 843476 h 4578"/>
              <a:gd name="T90" fmla="*/ 901018 w 3807"/>
              <a:gd name="T91" fmla="*/ 794790 h 4578"/>
              <a:gd name="T92" fmla="*/ 785322 w 3807"/>
              <a:gd name="T93" fmla="*/ 811435 h 4578"/>
              <a:gd name="T94" fmla="*/ 715820 w 3807"/>
              <a:gd name="T95" fmla="*/ 887585 h 4578"/>
              <a:gd name="T96" fmla="*/ 726225 w 3807"/>
              <a:gd name="T97" fmla="*/ 1059027 h 4578"/>
              <a:gd name="T98" fmla="*/ 970519 w 3807"/>
              <a:gd name="T99" fmla="*/ 1106048 h 4578"/>
              <a:gd name="T100" fmla="*/ 940555 w 3807"/>
              <a:gd name="T101" fmla="*/ 1175957 h 4578"/>
              <a:gd name="T102" fmla="*/ 928070 w 3807"/>
              <a:gd name="T103" fmla="*/ 1261678 h 4578"/>
              <a:gd name="T104" fmla="*/ 970103 w 3807"/>
              <a:gd name="T105" fmla="*/ 1320767 h 4578"/>
              <a:gd name="T106" fmla="*/ 903515 w 3807"/>
              <a:gd name="T107" fmla="*/ 1375695 h 4578"/>
              <a:gd name="T108" fmla="*/ 739959 w 3807"/>
              <a:gd name="T109" fmla="*/ 1503028 h 4578"/>
              <a:gd name="T110" fmla="*/ 759103 w 3807"/>
              <a:gd name="T111" fmla="*/ 1554626 h 4578"/>
              <a:gd name="T112" fmla="*/ 1006727 w 3807"/>
              <a:gd name="T113" fmla="*/ 1570855 h 4578"/>
              <a:gd name="T114" fmla="*/ 1138238 w 3807"/>
              <a:gd name="T115" fmla="*/ 1524250 h 4578"/>
              <a:gd name="T116" fmla="*/ 1182352 w 3807"/>
              <a:gd name="T117" fmla="*/ 1548801 h 457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07" h="4578">
                <a:moveTo>
                  <a:pt x="3118" y="1530"/>
                </a:moveTo>
                <a:lnTo>
                  <a:pt x="3118" y="1530"/>
                </a:lnTo>
                <a:lnTo>
                  <a:pt x="3099" y="1512"/>
                </a:lnTo>
                <a:lnTo>
                  <a:pt x="3077" y="1494"/>
                </a:lnTo>
                <a:lnTo>
                  <a:pt x="3031" y="1454"/>
                </a:lnTo>
                <a:lnTo>
                  <a:pt x="2980" y="1413"/>
                </a:lnTo>
                <a:lnTo>
                  <a:pt x="2925" y="1371"/>
                </a:lnTo>
                <a:lnTo>
                  <a:pt x="2809" y="1285"/>
                </a:lnTo>
                <a:lnTo>
                  <a:pt x="2692" y="1197"/>
                </a:lnTo>
                <a:lnTo>
                  <a:pt x="2636" y="1154"/>
                </a:lnTo>
                <a:lnTo>
                  <a:pt x="2582" y="1112"/>
                </a:lnTo>
                <a:lnTo>
                  <a:pt x="2533" y="1071"/>
                </a:lnTo>
                <a:lnTo>
                  <a:pt x="2510" y="1052"/>
                </a:lnTo>
                <a:lnTo>
                  <a:pt x="2489" y="1031"/>
                </a:lnTo>
                <a:lnTo>
                  <a:pt x="2469" y="1013"/>
                </a:lnTo>
                <a:lnTo>
                  <a:pt x="2451" y="995"/>
                </a:lnTo>
                <a:lnTo>
                  <a:pt x="2434" y="976"/>
                </a:lnTo>
                <a:lnTo>
                  <a:pt x="2419" y="959"/>
                </a:lnTo>
                <a:lnTo>
                  <a:pt x="2407" y="943"/>
                </a:lnTo>
                <a:lnTo>
                  <a:pt x="2396" y="926"/>
                </a:lnTo>
                <a:lnTo>
                  <a:pt x="2388" y="911"/>
                </a:lnTo>
                <a:lnTo>
                  <a:pt x="2383" y="897"/>
                </a:lnTo>
                <a:lnTo>
                  <a:pt x="2370" y="857"/>
                </a:lnTo>
                <a:lnTo>
                  <a:pt x="2386" y="854"/>
                </a:lnTo>
                <a:lnTo>
                  <a:pt x="2400" y="850"/>
                </a:lnTo>
                <a:lnTo>
                  <a:pt x="2413" y="844"/>
                </a:lnTo>
                <a:lnTo>
                  <a:pt x="2424" y="836"/>
                </a:lnTo>
                <a:lnTo>
                  <a:pt x="2434" y="826"/>
                </a:lnTo>
                <a:lnTo>
                  <a:pt x="2437" y="821"/>
                </a:lnTo>
                <a:lnTo>
                  <a:pt x="2440" y="816"/>
                </a:lnTo>
                <a:lnTo>
                  <a:pt x="2443" y="811"/>
                </a:lnTo>
                <a:lnTo>
                  <a:pt x="2445" y="805"/>
                </a:lnTo>
                <a:lnTo>
                  <a:pt x="2446" y="799"/>
                </a:lnTo>
                <a:lnTo>
                  <a:pt x="2446" y="794"/>
                </a:lnTo>
                <a:lnTo>
                  <a:pt x="2446" y="787"/>
                </a:lnTo>
                <a:lnTo>
                  <a:pt x="2444" y="781"/>
                </a:lnTo>
                <a:lnTo>
                  <a:pt x="2442" y="775"/>
                </a:lnTo>
                <a:lnTo>
                  <a:pt x="2439" y="768"/>
                </a:lnTo>
                <a:lnTo>
                  <a:pt x="2436" y="762"/>
                </a:lnTo>
                <a:lnTo>
                  <a:pt x="2431" y="757"/>
                </a:lnTo>
                <a:lnTo>
                  <a:pt x="2425" y="752"/>
                </a:lnTo>
                <a:lnTo>
                  <a:pt x="2420" y="748"/>
                </a:lnTo>
                <a:lnTo>
                  <a:pt x="2414" y="744"/>
                </a:lnTo>
                <a:lnTo>
                  <a:pt x="2407" y="740"/>
                </a:lnTo>
                <a:lnTo>
                  <a:pt x="2400" y="737"/>
                </a:lnTo>
                <a:lnTo>
                  <a:pt x="2392" y="734"/>
                </a:lnTo>
                <a:lnTo>
                  <a:pt x="2384" y="732"/>
                </a:lnTo>
                <a:lnTo>
                  <a:pt x="2376" y="731"/>
                </a:lnTo>
                <a:lnTo>
                  <a:pt x="2366" y="730"/>
                </a:lnTo>
                <a:lnTo>
                  <a:pt x="2357" y="730"/>
                </a:lnTo>
                <a:lnTo>
                  <a:pt x="2352" y="730"/>
                </a:lnTo>
                <a:lnTo>
                  <a:pt x="2354" y="716"/>
                </a:lnTo>
                <a:lnTo>
                  <a:pt x="2356" y="704"/>
                </a:lnTo>
                <a:lnTo>
                  <a:pt x="2359" y="691"/>
                </a:lnTo>
                <a:lnTo>
                  <a:pt x="2362" y="680"/>
                </a:lnTo>
                <a:lnTo>
                  <a:pt x="2370" y="655"/>
                </a:lnTo>
                <a:lnTo>
                  <a:pt x="2382" y="630"/>
                </a:lnTo>
                <a:lnTo>
                  <a:pt x="2395" y="604"/>
                </a:lnTo>
                <a:lnTo>
                  <a:pt x="2410" y="577"/>
                </a:lnTo>
                <a:lnTo>
                  <a:pt x="2445" y="515"/>
                </a:lnTo>
                <a:lnTo>
                  <a:pt x="2464" y="479"/>
                </a:lnTo>
                <a:lnTo>
                  <a:pt x="2486" y="438"/>
                </a:lnTo>
                <a:lnTo>
                  <a:pt x="2507" y="394"/>
                </a:lnTo>
                <a:lnTo>
                  <a:pt x="2530" y="343"/>
                </a:lnTo>
                <a:lnTo>
                  <a:pt x="2554" y="286"/>
                </a:lnTo>
                <a:lnTo>
                  <a:pt x="2578" y="222"/>
                </a:lnTo>
                <a:lnTo>
                  <a:pt x="2602" y="152"/>
                </a:lnTo>
                <a:lnTo>
                  <a:pt x="2614" y="113"/>
                </a:lnTo>
                <a:lnTo>
                  <a:pt x="2627" y="74"/>
                </a:lnTo>
                <a:lnTo>
                  <a:pt x="2579" y="59"/>
                </a:lnTo>
                <a:lnTo>
                  <a:pt x="2535" y="47"/>
                </a:lnTo>
                <a:lnTo>
                  <a:pt x="2494" y="36"/>
                </a:lnTo>
                <a:lnTo>
                  <a:pt x="2455" y="27"/>
                </a:lnTo>
                <a:lnTo>
                  <a:pt x="2418" y="19"/>
                </a:lnTo>
                <a:lnTo>
                  <a:pt x="2384" y="13"/>
                </a:lnTo>
                <a:lnTo>
                  <a:pt x="2352" y="8"/>
                </a:lnTo>
                <a:lnTo>
                  <a:pt x="2322" y="3"/>
                </a:lnTo>
                <a:lnTo>
                  <a:pt x="2293" y="1"/>
                </a:lnTo>
                <a:lnTo>
                  <a:pt x="2265" y="0"/>
                </a:lnTo>
                <a:lnTo>
                  <a:pt x="2240" y="0"/>
                </a:lnTo>
                <a:lnTo>
                  <a:pt x="2216" y="2"/>
                </a:lnTo>
                <a:lnTo>
                  <a:pt x="2193" y="5"/>
                </a:lnTo>
                <a:lnTo>
                  <a:pt x="2171" y="10"/>
                </a:lnTo>
                <a:lnTo>
                  <a:pt x="2148" y="14"/>
                </a:lnTo>
                <a:lnTo>
                  <a:pt x="2127" y="20"/>
                </a:lnTo>
                <a:lnTo>
                  <a:pt x="2107" y="27"/>
                </a:lnTo>
                <a:lnTo>
                  <a:pt x="2086" y="35"/>
                </a:lnTo>
                <a:lnTo>
                  <a:pt x="2065" y="44"/>
                </a:lnTo>
                <a:lnTo>
                  <a:pt x="2044" y="54"/>
                </a:lnTo>
                <a:lnTo>
                  <a:pt x="2002" y="78"/>
                </a:lnTo>
                <a:lnTo>
                  <a:pt x="1957" y="103"/>
                </a:lnTo>
                <a:lnTo>
                  <a:pt x="1907" y="132"/>
                </a:lnTo>
                <a:lnTo>
                  <a:pt x="1852" y="163"/>
                </a:lnTo>
                <a:lnTo>
                  <a:pt x="1791" y="197"/>
                </a:lnTo>
                <a:lnTo>
                  <a:pt x="1757" y="215"/>
                </a:lnTo>
                <a:lnTo>
                  <a:pt x="1720" y="234"/>
                </a:lnTo>
                <a:lnTo>
                  <a:pt x="1694" y="238"/>
                </a:lnTo>
                <a:lnTo>
                  <a:pt x="1670" y="240"/>
                </a:lnTo>
                <a:lnTo>
                  <a:pt x="1646" y="239"/>
                </a:lnTo>
                <a:lnTo>
                  <a:pt x="1624" y="237"/>
                </a:lnTo>
                <a:lnTo>
                  <a:pt x="1603" y="233"/>
                </a:lnTo>
                <a:lnTo>
                  <a:pt x="1584" y="225"/>
                </a:lnTo>
                <a:lnTo>
                  <a:pt x="1566" y="218"/>
                </a:lnTo>
                <a:lnTo>
                  <a:pt x="1548" y="209"/>
                </a:lnTo>
                <a:lnTo>
                  <a:pt x="1532" y="199"/>
                </a:lnTo>
                <a:lnTo>
                  <a:pt x="1516" y="188"/>
                </a:lnTo>
                <a:lnTo>
                  <a:pt x="1500" y="176"/>
                </a:lnTo>
                <a:lnTo>
                  <a:pt x="1486" y="162"/>
                </a:lnTo>
                <a:lnTo>
                  <a:pt x="1457" y="136"/>
                </a:lnTo>
                <a:lnTo>
                  <a:pt x="1428" y="109"/>
                </a:lnTo>
                <a:lnTo>
                  <a:pt x="1413" y="97"/>
                </a:lnTo>
                <a:lnTo>
                  <a:pt x="1398" y="85"/>
                </a:lnTo>
                <a:lnTo>
                  <a:pt x="1382" y="73"/>
                </a:lnTo>
                <a:lnTo>
                  <a:pt x="1366" y="63"/>
                </a:lnTo>
                <a:lnTo>
                  <a:pt x="1350" y="53"/>
                </a:lnTo>
                <a:lnTo>
                  <a:pt x="1331" y="45"/>
                </a:lnTo>
                <a:lnTo>
                  <a:pt x="1313" y="38"/>
                </a:lnTo>
                <a:lnTo>
                  <a:pt x="1293" y="33"/>
                </a:lnTo>
                <a:lnTo>
                  <a:pt x="1271" y="30"/>
                </a:lnTo>
                <a:lnTo>
                  <a:pt x="1249" y="29"/>
                </a:lnTo>
                <a:lnTo>
                  <a:pt x="1225" y="31"/>
                </a:lnTo>
                <a:lnTo>
                  <a:pt x="1199" y="35"/>
                </a:lnTo>
                <a:lnTo>
                  <a:pt x="1171" y="41"/>
                </a:lnTo>
                <a:lnTo>
                  <a:pt x="1142" y="50"/>
                </a:lnTo>
                <a:lnTo>
                  <a:pt x="1110" y="63"/>
                </a:lnTo>
                <a:lnTo>
                  <a:pt x="1077" y="79"/>
                </a:lnTo>
                <a:lnTo>
                  <a:pt x="1112" y="150"/>
                </a:lnTo>
                <a:lnTo>
                  <a:pt x="1146" y="216"/>
                </a:lnTo>
                <a:lnTo>
                  <a:pt x="1179" y="275"/>
                </a:lnTo>
                <a:lnTo>
                  <a:pt x="1211" y="330"/>
                </a:lnTo>
                <a:lnTo>
                  <a:pt x="1242" y="379"/>
                </a:lnTo>
                <a:lnTo>
                  <a:pt x="1270" y="424"/>
                </a:lnTo>
                <a:lnTo>
                  <a:pt x="1298" y="465"/>
                </a:lnTo>
                <a:lnTo>
                  <a:pt x="1324" y="503"/>
                </a:lnTo>
                <a:lnTo>
                  <a:pt x="1370" y="568"/>
                </a:lnTo>
                <a:lnTo>
                  <a:pt x="1390" y="597"/>
                </a:lnTo>
                <a:lnTo>
                  <a:pt x="1408" y="625"/>
                </a:lnTo>
                <a:lnTo>
                  <a:pt x="1423" y="652"/>
                </a:lnTo>
                <a:lnTo>
                  <a:pt x="1436" y="678"/>
                </a:lnTo>
                <a:lnTo>
                  <a:pt x="1442" y="691"/>
                </a:lnTo>
                <a:lnTo>
                  <a:pt x="1447" y="704"/>
                </a:lnTo>
                <a:lnTo>
                  <a:pt x="1452" y="716"/>
                </a:lnTo>
                <a:lnTo>
                  <a:pt x="1455" y="730"/>
                </a:lnTo>
                <a:lnTo>
                  <a:pt x="1439" y="733"/>
                </a:lnTo>
                <a:lnTo>
                  <a:pt x="1425" y="738"/>
                </a:lnTo>
                <a:lnTo>
                  <a:pt x="1412" y="744"/>
                </a:lnTo>
                <a:lnTo>
                  <a:pt x="1401" y="751"/>
                </a:lnTo>
                <a:lnTo>
                  <a:pt x="1391" y="760"/>
                </a:lnTo>
                <a:lnTo>
                  <a:pt x="1387" y="765"/>
                </a:lnTo>
                <a:lnTo>
                  <a:pt x="1384" y="770"/>
                </a:lnTo>
                <a:lnTo>
                  <a:pt x="1382" y="776"/>
                </a:lnTo>
                <a:lnTo>
                  <a:pt x="1380" y="782"/>
                </a:lnTo>
                <a:lnTo>
                  <a:pt x="1379" y="788"/>
                </a:lnTo>
                <a:lnTo>
                  <a:pt x="1378" y="794"/>
                </a:lnTo>
                <a:lnTo>
                  <a:pt x="1379" y="799"/>
                </a:lnTo>
                <a:lnTo>
                  <a:pt x="1380" y="805"/>
                </a:lnTo>
                <a:lnTo>
                  <a:pt x="1382" y="811"/>
                </a:lnTo>
                <a:lnTo>
                  <a:pt x="1384" y="816"/>
                </a:lnTo>
                <a:lnTo>
                  <a:pt x="1387" y="821"/>
                </a:lnTo>
                <a:lnTo>
                  <a:pt x="1391" y="826"/>
                </a:lnTo>
                <a:lnTo>
                  <a:pt x="1401" y="836"/>
                </a:lnTo>
                <a:lnTo>
                  <a:pt x="1412" y="843"/>
                </a:lnTo>
                <a:lnTo>
                  <a:pt x="1425" y="850"/>
                </a:lnTo>
                <a:lnTo>
                  <a:pt x="1439" y="854"/>
                </a:lnTo>
                <a:lnTo>
                  <a:pt x="1455" y="857"/>
                </a:lnTo>
                <a:lnTo>
                  <a:pt x="1454" y="866"/>
                </a:lnTo>
                <a:lnTo>
                  <a:pt x="1451" y="876"/>
                </a:lnTo>
                <a:lnTo>
                  <a:pt x="1445" y="892"/>
                </a:lnTo>
                <a:lnTo>
                  <a:pt x="1438" y="907"/>
                </a:lnTo>
                <a:lnTo>
                  <a:pt x="1428" y="923"/>
                </a:lnTo>
                <a:lnTo>
                  <a:pt x="1416" y="941"/>
                </a:lnTo>
                <a:lnTo>
                  <a:pt x="1401" y="959"/>
                </a:lnTo>
                <a:lnTo>
                  <a:pt x="1384" y="977"/>
                </a:lnTo>
                <a:lnTo>
                  <a:pt x="1366" y="997"/>
                </a:lnTo>
                <a:lnTo>
                  <a:pt x="1346" y="1016"/>
                </a:lnTo>
                <a:lnTo>
                  <a:pt x="1323" y="1035"/>
                </a:lnTo>
                <a:lnTo>
                  <a:pt x="1300" y="1056"/>
                </a:lnTo>
                <a:lnTo>
                  <a:pt x="1249" y="1097"/>
                </a:lnTo>
                <a:lnTo>
                  <a:pt x="1194" y="1141"/>
                </a:lnTo>
                <a:lnTo>
                  <a:pt x="1136" y="1185"/>
                </a:lnTo>
                <a:lnTo>
                  <a:pt x="1014" y="1275"/>
                </a:lnTo>
                <a:lnTo>
                  <a:pt x="893" y="1363"/>
                </a:lnTo>
                <a:lnTo>
                  <a:pt x="835" y="1407"/>
                </a:lnTo>
                <a:lnTo>
                  <a:pt x="781" y="1450"/>
                </a:lnTo>
                <a:lnTo>
                  <a:pt x="732" y="1491"/>
                </a:lnTo>
                <a:lnTo>
                  <a:pt x="710" y="1511"/>
                </a:lnTo>
                <a:lnTo>
                  <a:pt x="689" y="1530"/>
                </a:lnTo>
                <a:lnTo>
                  <a:pt x="666" y="1554"/>
                </a:lnTo>
                <a:lnTo>
                  <a:pt x="643" y="1579"/>
                </a:lnTo>
                <a:lnTo>
                  <a:pt x="619" y="1608"/>
                </a:lnTo>
                <a:lnTo>
                  <a:pt x="595" y="1639"/>
                </a:lnTo>
                <a:lnTo>
                  <a:pt x="570" y="1673"/>
                </a:lnTo>
                <a:lnTo>
                  <a:pt x="546" y="1709"/>
                </a:lnTo>
                <a:lnTo>
                  <a:pt x="520" y="1747"/>
                </a:lnTo>
                <a:lnTo>
                  <a:pt x="495" y="1788"/>
                </a:lnTo>
                <a:lnTo>
                  <a:pt x="470" y="1832"/>
                </a:lnTo>
                <a:lnTo>
                  <a:pt x="444" y="1877"/>
                </a:lnTo>
                <a:lnTo>
                  <a:pt x="419" y="1923"/>
                </a:lnTo>
                <a:lnTo>
                  <a:pt x="393" y="1972"/>
                </a:lnTo>
                <a:lnTo>
                  <a:pt x="369" y="2023"/>
                </a:lnTo>
                <a:lnTo>
                  <a:pt x="343" y="2076"/>
                </a:lnTo>
                <a:lnTo>
                  <a:pt x="319" y="2130"/>
                </a:lnTo>
                <a:lnTo>
                  <a:pt x="294" y="2185"/>
                </a:lnTo>
                <a:lnTo>
                  <a:pt x="271" y="2242"/>
                </a:lnTo>
                <a:lnTo>
                  <a:pt x="247" y="2300"/>
                </a:lnTo>
                <a:lnTo>
                  <a:pt x="224" y="2359"/>
                </a:lnTo>
                <a:lnTo>
                  <a:pt x="203" y="2420"/>
                </a:lnTo>
                <a:lnTo>
                  <a:pt x="181" y="2482"/>
                </a:lnTo>
                <a:lnTo>
                  <a:pt x="161" y="2544"/>
                </a:lnTo>
                <a:lnTo>
                  <a:pt x="141" y="2606"/>
                </a:lnTo>
                <a:lnTo>
                  <a:pt x="122" y="2670"/>
                </a:lnTo>
                <a:lnTo>
                  <a:pt x="105" y="2733"/>
                </a:lnTo>
                <a:lnTo>
                  <a:pt x="89" y="2798"/>
                </a:lnTo>
                <a:lnTo>
                  <a:pt x="73" y="2863"/>
                </a:lnTo>
                <a:lnTo>
                  <a:pt x="59" y="2928"/>
                </a:lnTo>
                <a:lnTo>
                  <a:pt x="46" y="2993"/>
                </a:lnTo>
                <a:lnTo>
                  <a:pt x="35" y="3058"/>
                </a:lnTo>
                <a:lnTo>
                  <a:pt x="24" y="3123"/>
                </a:lnTo>
                <a:lnTo>
                  <a:pt x="16" y="3188"/>
                </a:lnTo>
                <a:lnTo>
                  <a:pt x="10" y="3253"/>
                </a:lnTo>
                <a:lnTo>
                  <a:pt x="5" y="3317"/>
                </a:lnTo>
                <a:lnTo>
                  <a:pt x="1" y="3380"/>
                </a:lnTo>
                <a:lnTo>
                  <a:pt x="0" y="3443"/>
                </a:lnTo>
                <a:lnTo>
                  <a:pt x="0" y="3505"/>
                </a:lnTo>
                <a:lnTo>
                  <a:pt x="3" y="3567"/>
                </a:lnTo>
                <a:lnTo>
                  <a:pt x="7" y="3629"/>
                </a:lnTo>
                <a:lnTo>
                  <a:pt x="13" y="3688"/>
                </a:lnTo>
                <a:lnTo>
                  <a:pt x="22" y="3747"/>
                </a:lnTo>
                <a:lnTo>
                  <a:pt x="27" y="3775"/>
                </a:lnTo>
                <a:lnTo>
                  <a:pt x="32" y="3804"/>
                </a:lnTo>
                <a:lnTo>
                  <a:pt x="40" y="3832"/>
                </a:lnTo>
                <a:lnTo>
                  <a:pt x="46" y="3860"/>
                </a:lnTo>
                <a:lnTo>
                  <a:pt x="54" y="3887"/>
                </a:lnTo>
                <a:lnTo>
                  <a:pt x="62" y="3914"/>
                </a:lnTo>
                <a:lnTo>
                  <a:pt x="70" y="3941"/>
                </a:lnTo>
                <a:lnTo>
                  <a:pt x="80" y="3968"/>
                </a:lnTo>
                <a:lnTo>
                  <a:pt x="90" y="3993"/>
                </a:lnTo>
                <a:lnTo>
                  <a:pt x="101" y="4019"/>
                </a:lnTo>
                <a:lnTo>
                  <a:pt x="112" y="4044"/>
                </a:lnTo>
                <a:lnTo>
                  <a:pt x="124" y="4069"/>
                </a:lnTo>
                <a:lnTo>
                  <a:pt x="136" y="4093"/>
                </a:lnTo>
                <a:lnTo>
                  <a:pt x="150" y="4116"/>
                </a:lnTo>
                <a:lnTo>
                  <a:pt x="164" y="4140"/>
                </a:lnTo>
                <a:lnTo>
                  <a:pt x="179" y="4162"/>
                </a:lnTo>
                <a:lnTo>
                  <a:pt x="194" y="4185"/>
                </a:lnTo>
                <a:lnTo>
                  <a:pt x="211" y="4206"/>
                </a:lnTo>
                <a:lnTo>
                  <a:pt x="227" y="4227"/>
                </a:lnTo>
                <a:lnTo>
                  <a:pt x="244" y="4248"/>
                </a:lnTo>
                <a:lnTo>
                  <a:pt x="263" y="4268"/>
                </a:lnTo>
                <a:lnTo>
                  <a:pt x="282" y="4288"/>
                </a:lnTo>
                <a:lnTo>
                  <a:pt x="302" y="4307"/>
                </a:lnTo>
                <a:lnTo>
                  <a:pt x="323" y="4325"/>
                </a:lnTo>
                <a:lnTo>
                  <a:pt x="344" y="4343"/>
                </a:lnTo>
                <a:lnTo>
                  <a:pt x="367" y="4360"/>
                </a:lnTo>
                <a:lnTo>
                  <a:pt x="389" y="4376"/>
                </a:lnTo>
                <a:lnTo>
                  <a:pt x="413" y="4391"/>
                </a:lnTo>
                <a:lnTo>
                  <a:pt x="438" y="4407"/>
                </a:lnTo>
                <a:lnTo>
                  <a:pt x="463" y="4421"/>
                </a:lnTo>
                <a:lnTo>
                  <a:pt x="490" y="4435"/>
                </a:lnTo>
                <a:lnTo>
                  <a:pt x="516" y="4449"/>
                </a:lnTo>
                <a:lnTo>
                  <a:pt x="545" y="4461"/>
                </a:lnTo>
                <a:lnTo>
                  <a:pt x="573" y="4472"/>
                </a:lnTo>
                <a:lnTo>
                  <a:pt x="603" y="4483"/>
                </a:lnTo>
                <a:lnTo>
                  <a:pt x="634" y="4493"/>
                </a:lnTo>
                <a:lnTo>
                  <a:pt x="665" y="4503"/>
                </a:lnTo>
                <a:lnTo>
                  <a:pt x="698" y="4511"/>
                </a:lnTo>
                <a:lnTo>
                  <a:pt x="731" y="4519"/>
                </a:lnTo>
                <a:lnTo>
                  <a:pt x="765" y="4526"/>
                </a:lnTo>
                <a:lnTo>
                  <a:pt x="801" y="4532"/>
                </a:lnTo>
                <a:lnTo>
                  <a:pt x="836" y="4537"/>
                </a:lnTo>
                <a:lnTo>
                  <a:pt x="873" y="4541"/>
                </a:lnTo>
                <a:lnTo>
                  <a:pt x="912" y="4545"/>
                </a:lnTo>
                <a:lnTo>
                  <a:pt x="950" y="4548"/>
                </a:lnTo>
                <a:lnTo>
                  <a:pt x="990" y="4549"/>
                </a:lnTo>
                <a:lnTo>
                  <a:pt x="1475" y="4566"/>
                </a:lnTo>
                <a:lnTo>
                  <a:pt x="1751" y="4575"/>
                </a:lnTo>
                <a:lnTo>
                  <a:pt x="1874" y="4578"/>
                </a:lnTo>
                <a:lnTo>
                  <a:pt x="1903" y="4578"/>
                </a:lnTo>
                <a:lnTo>
                  <a:pt x="1932" y="4578"/>
                </a:lnTo>
                <a:lnTo>
                  <a:pt x="2056" y="4575"/>
                </a:lnTo>
                <a:lnTo>
                  <a:pt x="2332" y="4566"/>
                </a:lnTo>
                <a:lnTo>
                  <a:pt x="2817" y="4549"/>
                </a:lnTo>
                <a:lnTo>
                  <a:pt x="2856" y="4548"/>
                </a:lnTo>
                <a:lnTo>
                  <a:pt x="2895" y="4545"/>
                </a:lnTo>
                <a:lnTo>
                  <a:pt x="2933" y="4541"/>
                </a:lnTo>
                <a:lnTo>
                  <a:pt x="2970" y="4537"/>
                </a:lnTo>
                <a:lnTo>
                  <a:pt x="3006" y="4532"/>
                </a:lnTo>
                <a:lnTo>
                  <a:pt x="3042" y="4526"/>
                </a:lnTo>
                <a:lnTo>
                  <a:pt x="3075" y="4519"/>
                </a:lnTo>
                <a:lnTo>
                  <a:pt x="3109" y="4511"/>
                </a:lnTo>
                <a:lnTo>
                  <a:pt x="3142" y="4503"/>
                </a:lnTo>
                <a:lnTo>
                  <a:pt x="3173" y="4493"/>
                </a:lnTo>
                <a:lnTo>
                  <a:pt x="3204" y="4483"/>
                </a:lnTo>
                <a:lnTo>
                  <a:pt x="3233" y="4472"/>
                </a:lnTo>
                <a:lnTo>
                  <a:pt x="3262" y="4461"/>
                </a:lnTo>
                <a:lnTo>
                  <a:pt x="3290" y="4449"/>
                </a:lnTo>
                <a:lnTo>
                  <a:pt x="3317" y="4435"/>
                </a:lnTo>
                <a:lnTo>
                  <a:pt x="3343" y="4421"/>
                </a:lnTo>
                <a:lnTo>
                  <a:pt x="3369" y="4407"/>
                </a:lnTo>
                <a:lnTo>
                  <a:pt x="3393" y="4391"/>
                </a:lnTo>
                <a:lnTo>
                  <a:pt x="3418" y="4376"/>
                </a:lnTo>
                <a:lnTo>
                  <a:pt x="3440" y="4360"/>
                </a:lnTo>
                <a:lnTo>
                  <a:pt x="3462" y="4343"/>
                </a:lnTo>
                <a:lnTo>
                  <a:pt x="3484" y="4325"/>
                </a:lnTo>
                <a:lnTo>
                  <a:pt x="3504" y="4307"/>
                </a:lnTo>
                <a:lnTo>
                  <a:pt x="3525" y="4288"/>
                </a:lnTo>
                <a:lnTo>
                  <a:pt x="3544" y="4268"/>
                </a:lnTo>
                <a:lnTo>
                  <a:pt x="3562" y="4248"/>
                </a:lnTo>
                <a:lnTo>
                  <a:pt x="3580" y="4227"/>
                </a:lnTo>
                <a:lnTo>
                  <a:pt x="3596" y="4206"/>
                </a:lnTo>
                <a:lnTo>
                  <a:pt x="3612" y="4185"/>
                </a:lnTo>
                <a:lnTo>
                  <a:pt x="3628" y="4162"/>
                </a:lnTo>
                <a:lnTo>
                  <a:pt x="3643" y="4140"/>
                </a:lnTo>
                <a:lnTo>
                  <a:pt x="3657" y="4116"/>
                </a:lnTo>
                <a:lnTo>
                  <a:pt x="3670" y="4093"/>
                </a:lnTo>
                <a:lnTo>
                  <a:pt x="3683" y="4069"/>
                </a:lnTo>
                <a:lnTo>
                  <a:pt x="3695" y="4044"/>
                </a:lnTo>
                <a:lnTo>
                  <a:pt x="3706" y="4019"/>
                </a:lnTo>
                <a:lnTo>
                  <a:pt x="3716" y="3993"/>
                </a:lnTo>
                <a:lnTo>
                  <a:pt x="3726" y="3968"/>
                </a:lnTo>
                <a:lnTo>
                  <a:pt x="3737" y="3941"/>
                </a:lnTo>
                <a:lnTo>
                  <a:pt x="3745" y="3914"/>
                </a:lnTo>
                <a:lnTo>
                  <a:pt x="3753" y="3887"/>
                </a:lnTo>
                <a:lnTo>
                  <a:pt x="3760" y="3860"/>
                </a:lnTo>
                <a:lnTo>
                  <a:pt x="3767" y="3832"/>
                </a:lnTo>
                <a:lnTo>
                  <a:pt x="3774" y="3804"/>
                </a:lnTo>
                <a:lnTo>
                  <a:pt x="3779" y="3775"/>
                </a:lnTo>
                <a:lnTo>
                  <a:pt x="3784" y="3747"/>
                </a:lnTo>
                <a:lnTo>
                  <a:pt x="3794" y="3688"/>
                </a:lnTo>
                <a:lnTo>
                  <a:pt x="3800" y="3629"/>
                </a:lnTo>
                <a:lnTo>
                  <a:pt x="3804" y="3567"/>
                </a:lnTo>
                <a:lnTo>
                  <a:pt x="3807" y="3505"/>
                </a:lnTo>
                <a:lnTo>
                  <a:pt x="3807" y="3443"/>
                </a:lnTo>
                <a:lnTo>
                  <a:pt x="3806" y="3380"/>
                </a:lnTo>
                <a:lnTo>
                  <a:pt x="3802" y="3317"/>
                </a:lnTo>
                <a:lnTo>
                  <a:pt x="3797" y="3253"/>
                </a:lnTo>
                <a:lnTo>
                  <a:pt x="3791" y="3188"/>
                </a:lnTo>
                <a:lnTo>
                  <a:pt x="3781" y="3123"/>
                </a:lnTo>
                <a:lnTo>
                  <a:pt x="3772" y="3058"/>
                </a:lnTo>
                <a:lnTo>
                  <a:pt x="3761" y="2993"/>
                </a:lnTo>
                <a:lnTo>
                  <a:pt x="3748" y="2928"/>
                </a:lnTo>
                <a:lnTo>
                  <a:pt x="3733" y="2863"/>
                </a:lnTo>
                <a:lnTo>
                  <a:pt x="3718" y="2798"/>
                </a:lnTo>
                <a:lnTo>
                  <a:pt x="3702" y="2733"/>
                </a:lnTo>
                <a:lnTo>
                  <a:pt x="3685" y="2670"/>
                </a:lnTo>
                <a:lnTo>
                  <a:pt x="3665" y="2606"/>
                </a:lnTo>
                <a:lnTo>
                  <a:pt x="3646" y="2544"/>
                </a:lnTo>
                <a:lnTo>
                  <a:pt x="3625" y="2482"/>
                </a:lnTo>
                <a:lnTo>
                  <a:pt x="3604" y="2420"/>
                </a:lnTo>
                <a:lnTo>
                  <a:pt x="3582" y="2359"/>
                </a:lnTo>
                <a:lnTo>
                  <a:pt x="3559" y="2300"/>
                </a:lnTo>
                <a:lnTo>
                  <a:pt x="3536" y="2242"/>
                </a:lnTo>
                <a:lnTo>
                  <a:pt x="3512" y="2185"/>
                </a:lnTo>
                <a:lnTo>
                  <a:pt x="3488" y="2130"/>
                </a:lnTo>
                <a:lnTo>
                  <a:pt x="3463" y="2076"/>
                </a:lnTo>
                <a:lnTo>
                  <a:pt x="3438" y="2023"/>
                </a:lnTo>
                <a:lnTo>
                  <a:pt x="3413" y="1972"/>
                </a:lnTo>
                <a:lnTo>
                  <a:pt x="3388" y="1923"/>
                </a:lnTo>
                <a:lnTo>
                  <a:pt x="3363" y="1877"/>
                </a:lnTo>
                <a:lnTo>
                  <a:pt x="3336" y="1832"/>
                </a:lnTo>
                <a:lnTo>
                  <a:pt x="3311" y="1788"/>
                </a:lnTo>
                <a:lnTo>
                  <a:pt x="3286" y="1747"/>
                </a:lnTo>
                <a:lnTo>
                  <a:pt x="3261" y="1709"/>
                </a:lnTo>
                <a:lnTo>
                  <a:pt x="3236" y="1673"/>
                </a:lnTo>
                <a:lnTo>
                  <a:pt x="3211" y="1639"/>
                </a:lnTo>
                <a:lnTo>
                  <a:pt x="3187" y="1608"/>
                </a:lnTo>
                <a:lnTo>
                  <a:pt x="3164" y="1579"/>
                </a:lnTo>
                <a:lnTo>
                  <a:pt x="3141" y="1554"/>
                </a:lnTo>
                <a:lnTo>
                  <a:pt x="3118" y="1530"/>
                </a:lnTo>
                <a:close/>
                <a:moveTo>
                  <a:pt x="2776" y="3860"/>
                </a:moveTo>
                <a:lnTo>
                  <a:pt x="2776" y="3860"/>
                </a:lnTo>
                <a:lnTo>
                  <a:pt x="2751" y="3878"/>
                </a:lnTo>
                <a:lnTo>
                  <a:pt x="2728" y="3894"/>
                </a:lnTo>
                <a:lnTo>
                  <a:pt x="2705" y="3909"/>
                </a:lnTo>
                <a:lnTo>
                  <a:pt x="2681" y="3921"/>
                </a:lnTo>
                <a:lnTo>
                  <a:pt x="2660" y="3931"/>
                </a:lnTo>
                <a:lnTo>
                  <a:pt x="2638" y="3940"/>
                </a:lnTo>
                <a:lnTo>
                  <a:pt x="2617" y="3947"/>
                </a:lnTo>
                <a:lnTo>
                  <a:pt x="2597" y="3953"/>
                </a:lnTo>
                <a:lnTo>
                  <a:pt x="2577" y="3959"/>
                </a:lnTo>
                <a:lnTo>
                  <a:pt x="2558" y="3963"/>
                </a:lnTo>
                <a:lnTo>
                  <a:pt x="2521" y="3969"/>
                </a:lnTo>
                <a:lnTo>
                  <a:pt x="2487" y="3973"/>
                </a:lnTo>
                <a:lnTo>
                  <a:pt x="2455" y="3977"/>
                </a:lnTo>
                <a:lnTo>
                  <a:pt x="2428" y="3979"/>
                </a:lnTo>
                <a:lnTo>
                  <a:pt x="2398" y="3980"/>
                </a:lnTo>
                <a:lnTo>
                  <a:pt x="2365" y="3980"/>
                </a:lnTo>
                <a:lnTo>
                  <a:pt x="2329" y="3978"/>
                </a:lnTo>
                <a:lnTo>
                  <a:pt x="2289" y="3975"/>
                </a:lnTo>
                <a:lnTo>
                  <a:pt x="2246" y="3971"/>
                </a:lnTo>
                <a:lnTo>
                  <a:pt x="2199" y="3964"/>
                </a:lnTo>
                <a:lnTo>
                  <a:pt x="2149" y="3957"/>
                </a:lnTo>
                <a:lnTo>
                  <a:pt x="2046" y="3940"/>
                </a:lnTo>
                <a:lnTo>
                  <a:pt x="1956" y="3928"/>
                </a:lnTo>
                <a:lnTo>
                  <a:pt x="1916" y="3923"/>
                </a:lnTo>
                <a:lnTo>
                  <a:pt x="1879" y="3920"/>
                </a:lnTo>
                <a:lnTo>
                  <a:pt x="1847" y="3918"/>
                </a:lnTo>
                <a:lnTo>
                  <a:pt x="1818" y="3917"/>
                </a:lnTo>
                <a:lnTo>
                  <a:pt x="1786" y="3917"/>
                </a:lnTo>
                <a:lnTo>
                  <a:pt x="1754" y="3919"/>
                </a:lnTo>
                <a:lnTo>
                  <a:pt x="1724" y="3921"/>
                </a:lnTo>
                <a:lnTo>
                  <a:pt x="1692" y="3925"/>
                </a:lnTo>
                <a:lnTo>
                  <a:pt x="1661" y="3929"/>
                </a:lnTo>
                <a:lnTo>
                  <a:pt x="1631" y="3934"/>
                </a:lnTo>
                <a:lnTo>
                  <a:pt x="1601" y="3940"/>
                </a:lnTo>
                <a:lnTo>
                  <a:pt x="1573" y="3946"/>
                </a:lnTo>
                <a:lnTo>
                  <a:pt x="1516" y="3960"/>
                </a:lnTo>
                <a:lnTo>
                  <a:pt x="1462" y="3974"/>
                </a:lnTo>
                <a:lnTo>
                  <a:pt x="1362" y="4001"/>
                </a:lnTo>
                <a:lnTo>
                  <a:pt x="1350" y="4000"/>
                </a:lnTo>
                <a:lnTo>
                  <a:pt x="1338" y="3998"/>
                </a:lnTo>
                <a:lnTo>
                  <a:pt x="1327" y="3995"/>
                </a:lnTo>
                <a:lnTo>
                  <a:pt x="1317" y="3992"/>
                </a:lnTo>
                <a:lnTo>
                  <a:pt x="1296" y="3985"/>
                </a:lnTo>
                <a:lnTo>
                  <a:pt x="1276" y="3976"/>
                </a:lnTo>
                <a:lnTo>
                  <a:pt x="1259" y="3964"/>
                </a:lnTo>
                <a:lnTo>
                  <a:pt x="1243" y="3951"/>
                </a:lnTo>
                <a:lnTo>
                  <a:pt x="1229" y="3937"/>
                </a:lnTo>
                <a:lnTo>
                  <a:pt x="1223" y="3929"/>
                </a:lnTo>
                <a:lnTo>
                  <a:pt x="1218" y="3922"/>
                </a:lnTo>
                <a:lnTo>
                  <a:pt x="1213" y="3914"/>
                </a:lnTo>
                <a:lnTo>
                  <a:pt x="1209" y="3906"/>
                </a:lnTo>
                <a:lnTo>
                  <a:pt x="1206" y="3896"/>
                </a:lnTo>
                <a:lnTo>
                  <a:pt x="1203" y="3888"/>
                </a:lnTo>
                <a:lnTo>
                  <a:pt x="1201" y="3880"/>
                </a:lnTo>
                <a:lnTo>
                  <a:pt x="1200" y="3871"/>
                </a:lnTo>
                <a:lnTo>
                  <a:pt x="1199" y="3862"/>
                </a:lnTo>
                <a:lnTo>
                  <a:pt x="1200" y="3854"/>
                </a:lnTo>
                <a:lnTo>
                  <a:pt x="1201" y="3845"/>
                </a:lnTo>
                <a:lnTo>
                  <a:pt x="1203" y="3836"/>
                </a:lnTo>
                <a:lnTo>
                  <a:pt x="1206" y="3827"/>
                </a:lnTo>
                <a:lnTo>
                  <a:pt x="1210" y="3818"/>
                </a:lnTo>
                <a:lnTo>
                  <a:pt x="1215" y="3810"/>
                </a:lnTo>
                <a:lnTo>
                  <a:pt x="1220" y="3802"/>
                </a:lnTo>
                <a:lnTo>
                  <a:pt x="1227" y="3793"/>
                </a:lnTo>
                <a:lnTo>
                  <a:pt x="1236" y="3785"/>
                </a:lnTo>
                <a:lnTo>
                  <a:pt x="1288" y="3749"/>
                </a:lnTo>
                <a:lnTo>
                  <a:pt x="1314" y="3730"/>
                </a:lnTo>
                <a:lnTo>
                  <a:pt x="1341" y="3710"/>
                </a:lnTo>
                <a:lnTo>
                  <a:pt x="1367" y="3689"/>
                </a:lnTo>
                <a:lnTo>
                  <a:pt x="1392" y="3667"/>
                </a:lnTo>
                <a:lnTo>
                  <a:pt x="1417" y="3644"/>
                </a:lnTo>
                <a:lnTo>
                  <a:pt x="1440" y="3618"/>
                </a:lnTo>
                <a:lnTo>
                  <a:pt x="1462" y="3593"/>
                </a:lnTo>
                <a:lnTo>
                  <a:pt x="1472" y="3579"/>
                </a:lnTo>
                <a:lnTo>
                  <a:pt x="1482" y="3565"/>
                </a:lnTo>
                <a:lnTo>
                  <a:pt x="1491" y="3550"/>
                </a:lnTo>
                <a:lnTo>
                  <a:pt x="1499" y="3536"/>
                </a:lnTo>
                <a:lnTo>
                  <a:pt x="1508" y="3521"/>
                </a:lnTo>
                <a:lnTo>
                  <a:pt x="1515" y="3504"/>
                </a:lnTo>
                <a:lnTo>
                  <a:pt x="1522" y="3488"/>
                </a:lnTo>
                <a:lnTo>
                  <a:pt x="1528" y="3472"/>
                </a:lnTo>
                <a:lnTo>
                  <a:pt x="1533" y="3454"/>
                </a:lnTo>
                <a:lnTo>
                  <a:pt x="1537" y="3437"/>
                </a:lnTo>
                <a:lnTo>
                  <a:pt x="1541" y="3419"/>
                </a:lnTo>
                <a:lnTo>
                  <a:pt x="1544" y="3399"/>
                </a:lnTo>
                <a:lnTo>
                  <a:pt x="1546" y="3381"/>
                </a:lnTo>
                <a:lnTo>
                  <a:pt x="1547" y="3361"/>
                </a:lnTo>
                <a:lnTo>
                  <a:pt x="1547" y="3337"/>
                </a:lnTo>
                <a:lnTo>
                  <a:pt x="1547" y="3311"/>
                </a:lnTo>
                <a:lnTo>
                  <a:pt x="1164" y="3282"/>
                </a:lnTo>
                <a:lnTo>
                  <a:pt x="1151" y="3280"/>
                </a:lnTo>
                <a:lnTo>
                  <a:pt x="1137" y="3277"/>
                </a:lnTo>
                <a:lnTo>
                  <a:pt x="1124" y="3273"/>
                </a:lnTo>
                <a:lnTo>
                  <a:pt x="1111" y="3268"/>
                </a:lnTo>
                <a:lnTo>
                  <a:pt x="1099" y="3261"/>
                </a:lnTo>
                <a:lnTo>
                  <a:pt x="1088" y="3254"/>
                </a:lnTo>
                <a:lnTo>
                  <a:pt x="1077" y="3246"/>
                </a:lnTo>
                <a:lnTo>
                  <a:pt x="1066" y="3236"/>
                </a:lnTo>
                <a:lnTo>
                  <a:pt x="1057" y="3226"/>
                </a:lnTo>
                <a:lnTo>
                  <a:pt x="1049" y="3216"/>
                </a:lnTo>
                <a:lnTo>
                  <a:pt x="1042" y="3205"/>
                </a:lnTo>
                <a:lnTo>
                  <a:pt x="1036" y="3193"/>
                </a:lnTo>
                <a:lnTo>
                  <a:pt x="1030" y="3180"/>
                </a:lnTo>
                <a:lnTo>
                  <a:pt x="1026" y="3168"/>
                </a:lnTo>
                <a:lnTo>
                  <a:pt x="1024" y="3155"/>
                </a:lnTo>
                <a:lnTo>
                  <a:pt x="1022" y="3142"/>
                </a:lnTo>
                <a:lnTo>
                  <a:pt x="1022" y="3128"/>
                </a:lnTo>
                <a:lnTo>
                  <a:pt x="1023" y="3115"/>
                </a:lnTo>
                <a:lnTo>
                  <a:pt x="1025" y="3103"/>
                </a:lnTo>
                <a:lnTo>
                  <a:pt x="1029" y="3092"/>
                </a:lnTo>
                <a:lnTo>
                  <a:pt x="1034" y="3081"/>
                </a:lnTo>
                <a:lnTo>
                  <a:pt x="1040" y="3069"/>
                </a:lnTo>
                <a:lnTo>
                  <a:pt x="1047" y="3060"/>
                </a:lnTo>
                <a:lnTo>
                  <a:pt x="1055" y="3051"/>
                </a:lnTo>
                <a:lnTo>
                  <a:pt x="1063" y="3043"/>
                </a:lnTo>
                <a:lnTo>
                  <a:pt x="1074" y="3036"/>
                </a:lnTo>
                <a:lnTo>
                  <a:pt x="1085" y="3030"/>
                </a:lnTo>
                <a:lnTo>
                  <a:pt x="1096" y="3025"/>
                </a:lnTo>
                <a:lnTo>
                  <a:pt x="1108" y="3020"/>
                </a:lnTo>
                <a:lnTo>
                  <a:pt x="1120" y="3017"/>
                </a:lnTo>
                <a:lnTo>
                  <a:pt x="1134" y="3016"/>
                </a:lnTo>
                <a:lnTo>
                  <a:pt x="1148" y="3016"/>
                </a:lnTo>
                <a:lnTo>
                  <a:pt x="1518" y="3029"/>
                </a:lnTo>
                <a:lnTo>
                  <a:pt x="1463" y="2843"/>
                </a:lnTo>
                <a:lnTo>
                  <a:pt x="1145" y="2843"/>
                </a:lnTo>
                <a:lnTo>
                  <a:pt x="1131" y="2843"/>
                </a:lnTo>
                <a:lnTo>
                  <a:pt x="1117" y="2841"/>
                </a:lnTo>
                <a:lnTo>
                  <a:pt x="1104" y="2837"/>
                </a:lnTo>
                <a:lnTo>
                  <a:pt x="1092" y="2833"/>
                </a:lnTo>
                <a:lnTo>
                  <a:pt x="1081" y="2827"/>
                </a:lnTo>
                <a:lnTo>
                  <a:pt x="1070" y="2821"/>
                </a:lnTo>
                <a:lnTo>
                  <a:pt x="1059" y="2813"/>
                </a:lnTo>
                <a:lnTo>
                  <a:pt x="1050" y="2805"/>
                </a:lnTo>
                <a:lnTo>
                  <a:pt x="1042" y="2794"/>
                </a:lnTo>
                <a:lnTo>
                  <a:pt x="1035" y="2784"/>
                </a:lnTo>
                <a:lnTo>
                  <a:pt x="1028" y="2773"/>
                </a:lnTo>
                <a:lnTo>
                  <a:pt x="1023" y="2762"/>
                </a:lnTo>
                <a:lnTo>
                  <a:pt x="1019" y="2750"/>
                </a:lnTo>
                <a:lnTo>
                  <a:pt x="1016" y="2736"/>
                </a:lnTo>
                <a:lnTo>
                  <a:pt x="1015" y="2723"/>
                </a:lnTo>
                <a:lnTo>
                  <a:pt x="1014" y="2710"/>
                </a:lnTo>
                <a:lnTo>
                  <a:pt x="1015" y="2696"/>
                </a:lnTo>
                <a:lnTo>
                  <a:pt x="1018" y="2682"/>
                </a:lnTo>
                <a:lnTo>
                  <a:pt x="1021" y="2669"/>
                </a:lnTo>
                <a:lnTo>
                  <a:pt x="1026" y="2657"/>
                </a:lnTo>
                <a:lnTo>
                  <a:pt x="1032" y="2645"/>
                </a:lnTo>
                <a:lnTo>
                  <a:pt x="1039" y="2633"/>
                </a:lnTo>
                <a:lnTo>
                  <a:pt x="1047" y="2623"/>
                </a:lnTo>
                <a:lnTo>
                  <a:pt x="1056" y="2613"/>
                </a:lnTo>
                <a:lnTo>
                  <a:pt x="1065" y="2604"/>
                </a:lnTo>
                <a:lnTo>
                  <a:pt x="1077" y="2596"/>
                </a:lnTo>
                <a:lnTo>
                  <a:pt x="1088" y="2588"/>
                </a:lnTo>
                <a:lnTo>
                  <a:pt x="1100" y="2581"/>
                </a:lnTo>
                <a:lnTo>
                  <a:pt x="1112" y="2576"/>
                </a:lnTo>
                <a:lnTo>
                  <a:pt x="1126" y="2572"/>
                </a:lnTo>
                <a:lnTo>
                  <a:pt x="1139" y="2569"/>
                </a:lnTo>
                <a:lnTo>
                  <a:pt x="1153" y="2568"/>
                </a:lnTo>
                <a:lnTo>
                  <a:pt x="1390" y="2554"/>
                </a:lnTo>
                <a:lnTo>
                  <a:pt x="1383" y="2518"/>
                </a:lnTo>
                <a:lnTo>
                  <a:pt x="1378" y="2483"/>
                </a:lnTo>
                <a:lnTo>
                  <a:pt x="1374" y="2448"/>
                </a:lnTo>
                <a:lnTo>
                  <a:pt x="1371" y="2414"/>
                </a:lnTo>
                <a:lnTo>
                  <a:pt x="1369" y="2382"/>
                </a:lnTo>
                <a:lnTo>
                  <a:pt x="1369" y="2350"/>
                </a:lnTo>
                <a:lnTo>
                  <a:pt x="1370" y="2320"/>
                </a:lnTo>
                <a:lnTo>
                  <a:pt x="1372" y="2291"/>
                </a:lnTo>
                <a:lnTo>
                  <a:pt x="1376" y="2254"/>
                </a:lnTo>
                <a:lnTo>
                  <a:pt x="1381" y="2220"/>
                </a:lnTo>
                <a:lnTo>
                  <a:pt x="1388" y="2186"/>
                </a:lnTo>
                <a:lnTo>
                  <a:pt x="1398" y="2154"/>
                </a:lnTo>
                <a:lnTo>
                  <a:pt x="1408" y="2122"/>
                </a:lnTo>
                <a:lnTo>
                  <a:pt x="1419" y="2092"/>
                </a:lnTo>
                <a:lnTo>
                  <a:pt x="1432" y="2063"/>
                </a:lnTo>
                <a:lnTo>
                  <a:pt x="1447" y="2036"/>
                </a:lnTo>
                <a:lnTo>
                  <a:pt x="1464" y="2008"/>
                </a:lnTo>
                <a:lnTo>
                  <a:pt x="1481" y="1983"/>
                </a:lnTo>
                <a:lnTo>
                  <a:pt x="1500" y="1958"/>
                </a:lnTo>
                <a:lnTo>
                  <a:pt x="1521" y="1935"/>
                </a:lnTo>
                <a:lnTo>
                  <a:pt x="1543" y="1912"/>
                </a:lnTo>
                <a:lnTo>
                  <a:pt x="1567" y="1891"/>
                </a:lnTo>
                <a:lnTo>
                  <a:pt x="1592" y="1870"/>
                </a:lnTo>
                <a:lnTo>
                  <a:pt x="1619" y="1851"/>
                </a:lnTo>
                <a:lnTo>
                  <a:pt x="1646" y="1835"/>
                </a:lnTo>
                <a:lnTo>
                  <a:pt x="1673" y="1820"/>
                </a:lnTo>
                <a:lnTo>
                  <a:pt x="1701" y="1805"/>
                </a:lnTo>
                <a:lnTo>
                  <a:pt x="1730" y="1792"/>
                </a:lnTo>
                <a:lnTo>
                  <a:pt x="1759" y="1780"/>
                </a:lnTo>
                <a:lnTo>
                  <a:pt x="1789" y="1770"/>
                </a:lnTo>
                <a:lnTo>
                  <a:pt x="1819" y="1760"/>
                </a:lnTo>
                <a:lnTo>
                  <a:pt x="1850" y="1752"/>
                </a:lnTo>
                <a:lnTo>
                  <a:pt x="1881" y="1745"/>
                </a:lnTo>
                <a:lnTo>
                  <a:pt x="1914" y="1740"/>
                </a:lnTo>
                <a:lnTo>
                  <a:pt x="1947" y="1735"/>
                </a:lnTo>
                <a:lnTo>
                  <a:pt x="1979" y="1732"/>
                </a:lnTo>
                <a:lnTo>
                  <a:pt x="2014" y="1730"/>
                </a:lnTo>
                <a:lnTo>
                  <a:pt x="2047" y="1729"/>
                </a:lnTo>
                <a:lnTo>
                  <a:pt x="2083" y="1730"/>
                </a:lnTo>
                <a:lnTo>
                  <a:pt x="2119" y="1732"/>
                </a:lnTo>
                <a:lnTo>
                  <a:pt x="2149" y="1734"/>
                </a:lnTo>
                <a:lnTo>
                  <a:pt x="2179" y="1737"/>
                </a:lnTo>
                <a:lnTo>
                  <a:pt x="2208" y="1742"/>
                </a:lnTo>
                <a:lnTo>
                  <a:pt x="2238" y="1747"/>
                </a:lnTo>
                <a:lnTo>
                  <a:pt x="2267" y="1754"/>
                </a:lnTo>
                <a:lnTo>
                  <a:pt x="2294" y="1762"/>
                </a:lnTo>
                <a:lnTo>
                  <a:pt x="2322" y="1770"/>
                </a:lnTo>
                <a:lnTo>
                  <a:pt x="2349" y="1779"/>
                </a:lnTo>
                <a:lnTo>
                  <a:pt x="2376" y="1789"/>
                </a:lnTo>
                <a:lnTo>
                  <a:pt x="2401" y="1801"/>
                </a:lnTo>
                <a:lnTo>
                  <a:pt x="2426" y="1813"/>
                </a:lnTo>
                <a:lnTo>
                  <a:pt x="2452" y="1827"/>
                </a:lnTo>
                <a:lnTo>
                  <a:pt x="2476" y="1841"/>
                </a:lnTo>
                <a:lnTo>
                  <a:pt x="2501" y="1856"/>
                </a:lnTo>
                <a:lnTo>
                  <a:pt x="2524" y="1873"/>
                </a:lnTo>
                <a:lnTo>
                  <a:pt x="2548" y="1890"/>
                </a:lnTo>
                <a:lnTo>
                  <a:pt x="2570" y="1908"/>
                </a:lnTo>
                <a:lnTo>
                  <a:pt x="2591" y="1928"/>
                </a:lnTo>
                <a:lnTo>
                  <a:pt x="2612" y="1948"/>
                </a:lnTo>
                <a:lnTo>
                  <a:pt x="2631" y="1969"/>
                </a:lnTo>
                <a:lnTo>
                  <a:pt x="2651" y="1992"/>
                </a:lnTo>
                <a:lnTo>
                  <a:pt x="2668" y="2015"/>
                </a:lnTo>
                <a:lnTo>
                  <a:pt x="2684" y="2040"/>
                </a:lnTo>
                <a:lnTo>
                  <a:pt x="2700" y="2065"/>
                </a:lnTo>
                <a:lnTo>
                  <a:pt x="2715" y="2091"/>
                </a:lnTo>
                <a:lnTo>
                  <a:pt x="2729" y="2118"/>
                </a:lnTo>
                <a:lnTo>
                  <a:pt x="2742" y="2146"/>
                </a:lnTo>
                <a:lnTo>
                  <a:pt x="2754" y="2175"/>
                </a:lnTo>
                <a:lnTo>
                  <a:pt x="2767" y="2205"/>
                </a:lnTo>
                <a:lnTo>
                  <a:pt x="2778" y="2235"/>
                </a:lnTo>
                <a:lnTo>
                  <a:pt x="2788" y="2266"/>
                </a:lnTo>
                <a:lnTo>
                  <a:pt x="2797" y="2297"/>
                </a:lnTo>
                <a:lnTo>
                  <a:pt x="2796" y="2305"/>
                </a:lnTo>
                <a:lnTo>
                  <a:pt x="2794" y="2314"/>
                </a:lnTo>
                <a:lnTo>
                  <a:pt x="2788" y="2329"/>
                </a:lnTo>
                <a:lnTo>
                  <a:pt x="2781" y="2343"/>
                </a:lnTo>
                <a:lnTo>
                  <a:pt x="2771" y="2356"/>
                </a:lnTo>
                <a:lnTo>
                  <a:pt x="2760" y="2368"/>
                </a:lnTo>
                <a:lnTo>
                  <a:pt x="2753" y="2373"/>
                </a:lnTo>
                <a:lnTo>
                  <a:pt x="2746" y="2377"/>
                </a:lnTo>
                <a:lnTo>
                  <a:pt x="2739" y="2381"/>
                </a:lnTo>
                <a:lnTo>
                  <a:pt x="2732" y="2384"/>
                </a:lnTo>
                <a:lnTo>
                  <a:pt x="2724" y="2387"/>
                </a:lnTo>
                <a:lnTo>
                  <a:pt x="2717" y="2389"/>
                </a:lnTo>
                <a:lnTo>
                  <a:pt x="2709" y="2390"/>
                </a:lnTo>
                <a:lnTo>
                  <a:pt x="2699" y="2391"/>
                </a:lnTo>
                <a:lnTo>
                  <a:pt x="2691" y="2391"/>
                </a:lnTo>
                <a:lnTo>
                  <a:pt x="2682" y="2390"/>
                </a:lnTo>
                <a:lnTo>
                  <a:pt x="2673" y="2389"/>
                </a:lnTo>
                <a:lnTo>
                  <a:pt x="2664" y="2386"/>
                </a:lnTo>
                <a:lnTo>
                  <a:pt x="2655" y="2383"/>
                </a:lnTo>
                <a:lnTo>
                  <a:pt x="2645" y="2379"/>
                </a:lnTo>
                <a:lnTo>
                  <a:pt x="2635" y="2374"/>
                </a:lnTo>
                <a:lnTo>
                  <a:pt x="2626" y="2367"/>
                </a:lnTo>
                <a:lnTo>
                  <a:pt x="2616" y="2359"/>
                </a:lnTo>
                <a:lnTo>
                  <a:pt x="2607" y="2351"/>
                </a:lnTo>
                <a:lnTo>
                  <a:pt x="2597" y="2342"/>
                </a:lnTo>
                <a:lnTo>
                  <a:pt x="2587" y="2331"/>
                </a:lnTo>
                <a:lnTo>
                  <a:pt x="2577" y="2320"/>
                </a:lnTo>
                <a:lnTo>
                  <a:pt x="2568" y="2306"/>
                </a:lnTo>
                <a:lnTo>
                  <a:pt x="2551" y="2259"/>
                </a:lnTo>
                <a:lnTo>
                  <a:pt x="2533" y="2217"/>
                </a:lnTo>
                <a:lnTo>
                  <a:pt x="2517" y="2178"/>
                </a:lnTo>
                <a:lnTo>
                  <a:pt x="2501" y="2144"/>
                </a:lnTo>
                <a:lnTo>
                  <a:pt x="2492" y="2128"/>
                </a:lnTo>
                <a:lnTo>
                  <a:pt x="2482" y="2113"/>
                </a:lnTo>
                <a:lnTo>
                  <a:pt x="2472" y="2098"/>
                </a:lnTo>
                <a:lnTo>
                  <a:pt x="2461" y="2083"/>
                </a:lnTo>
                <a:lnTo>
                  <a:pt x="2450" y="2069"/>
                </a:lnTo>
                <a:lnTo>
                  <a:pt x="2438" y="2055"/>
                </a:lnTo>
                <a:lnTo>
                  <a:pt x="2424" y="2042"/>
                </a:lnTo>
                <a:lnTo>
                  <a:pt x="2410" y="2027"/>
                </a:lnTo>
                <a:lnTo>
                  <a:pt x="2395" y="2014"/>
                </a:lnTo>
                <a:lnTo>
                  <a:pt x="2379" y="2002"/>
                </a:lnTo>
                <a:lnTo>
                  <a:pt x="2363" y="1990"/>
                </a:lnTo>
                <a:lnTo>
                  <a:pt x="2347" y="1978"/>
                </a:lnTo>
                <a:lnTo>
                  <a:pt x="2330" y="1968"/>
                </a:lnTo>
                <a:lnTo>
                  <a:pt x="2313" y="1959"/>
                </a:lnTo>
                <a:lnTo>
                  <a:pt x="2296" y="1950"/>
                </a:lnTo>
                <a:lnTo>
                  <a:pt x="2278" y="1942"/>
                </a:lnTo>
                <a:lnTo>
                  <a:pt x="2260" y="1935"/>
                </a:lnTo>
                <a:lnTo>
                  <a:pt x="2242" y="1929"/>
                </a:lnTo>
                <a:lnTo>
                  <a:pt x="2223" y="1922"/>
                </a:lnTo>
                <a:lnTo>
                  <a:pt x="2204" y="1918"/>
                </a:lnTo>
                <a:lnTo>
                  <a:pt x="2184" y="1913"/>
                </a:lnTo>
                <a:lnTo>
                  <a:pt x="2165" y="1910"/>
                </a:lnTo>
                <a:lnTo>
                  <a:pt x="2144" y="1908"/>
                </a:lnTo>
                <a:lnTo>
                  <a:pt x="2124" y="1906"/>
                </a:lnTo>
                <a:lnTo>
                  <a:pt x="2101" y="1905"/>
                </a:lnTo>
                <a:lnTo>
                  <a:pt x="2079" y="1904"/>
                </a:lnTo>
                <a:lnTo>
                  <a:pt x="2058" y="1905"/>
                </a:lnTo>
                <a:lnTo>
                  <a:pt x="2036" y="1906"/>
                </a:lnTo>
                <a:lnTo>
                  <a:pt x="2016" y="1908"/>
                </a:lnTo>
                <a:lnTo>
                  <a:pt x="1996" y="1912"/>
                </a:lnTo>
                <a:lnTo>
                  <a:pt x="1976" y="1916"/>
                </a:lnTo>
                <a:lnTo>
                  <a:pt x="1958" y="1920"/>
                </a:lnTo>
                <a:lnTo>
                  <a:pt x="1940" y="1927"/>
                </a:lnTo>
                <a:lnTo>
                  <a:pt x="1921" y="1934"/>
                </a:lnTo>
                <a:lnTo>
                  <a:pt x="1904" y="1941"/>
                </a:lnTo>
                <a:lnTo>
                  <a:pt x="1887" y="1950"/>
                </a:lnTo>
                <a:lnTo>
                  <a:pt x="1870" y="1959"/>
                </a:lnTo>
                <a:lnTo>
                  <a:pt x="1855" y="1969"/>
                </a:lnTo>
                <a:lnTo>
                  <a:pt x="1839" y="1981"/>
                </a:lnTo>
                <a:lnTo>
                  <a:pt x="1824" y="1993"/>
                </a:lnTo>
                <a:lnTo>
                  <a:pt x="1810" y="2005"/>
                </a:lnTo>
                <a:lnTo>
                  <a:pt x="1797" y="2018"/>
                </a:lnTo>
                <a:lnTo>
                  <a:pt x="1784" y="2031"/>
                </a:lnTo>
                <a:lnTo>
                  <a:pt x="1772" y="2045"/>
                </a:lnTo>
                <a:lnTo>
                  <a:pt x="1761" y="2059"/>
                </a:lnTo>
                <a:lnTo>
                  <a:pt x="1752" y="2073"/>
                </a:lnTo>
                <a:lnTo>
                  <a:pt x="1743" y="2087"/>
                </a:lnTo>
                <a:lnTo>
                  <a:pt x="1735" y="2103"/>
                </a:lnTo>
                <a:lnTo>
                  <a:pt x="1728" y="2118"/>
                </a:lnTo>
                <a:lnTo>
                  <a:pt x="1720" y="2133"/>
                </a:lnTo>
                <a:lnTo>
                  <a:pt x="1715" y="2150"/>
                </a:lnTo>
                <a:lnTo>
                  <a:pt x="1711" y="2166"/>
                </a:lnTo>
                <a:lnTo>
                  <a:pt x="1707" y="2182"/>
                </a:lnTo>
                <a:lnTo>
                  <a:pt x="1704" y="2199"/>
                </a:lnTo>
                <a:lnTo>
                  <a:pt x="1702" y="2216"/>
                </a:lnTo>
                <a:lnTo>
                  <a:pt x="1701" y="2234"/>
                </a:lnTo>
                <a:lnTo>
                  <a:pt x="1702" y="2258"/>
                </a:lnTo>
                <a:lnTo>
                  <a:pt x="1703" y="2286"/>
                </a:lnTo>
                <a:lnTo>
                  <a:pt x="1706" y="2319"/>
                </a:lnTo>
                <a:lnTo>
                  <a:pt x="1710" y="2354"/>
                </a:lnTo>
                <a:lnTo>
                  <a:pt x="1716" y="2396"/>
                </a:lnTo>
                <a:lnTo>
                  <a:pt x="1725" y="2441"/>
                </a:lnTo>
                <a:lnTo>
                  <a:pt x="1734" y="2491"/>
                </a:lnTo>
                <a:lnTo>
                  <a:pt x="1745" y="2545"/>
                </a:lnTo>
                <a:lnTo>
                  <a:pt x="2179" y="2552"/>
                </a:lnTo>
                <a:lnTo>
                  <a:pt x="2195" y="2554"/>
                </a:lnTo>
                <a:lnTo>
                  <a:pt x="2212" y="2556"/>
                </a:lnTo>
                <a:lnTo>
                  <a:pt x="2226" y="2560"/>
                </a:lnTo>
                <a:lnTo>
                  <a:pt x="2241" y="2566"/>
                </a:lnTo>
                <a:lnTo>
                  <a:pt x="2254" y="2572"/>
                </a:lnTo>
                <a:lnTo>
                  <a:pt x="2268" y="2580"/>
                </a:lnTo>
                <a:lnTo>
                  <a:pt x="2280" y="2589"/>
                </a:lnTo>
                <a:lnTo>
                  <a:pt x="2291" y="2598"/>
                </a:lnTo>
                <a:lnTo>
                  <a:pt x="2302" y="2609"/>
                </a:lnTo>
                <a:lnTo>
                  <a:pt x="2311" y="2620"/>
                </a:lnTo>
                <a:lnTo>
                  <a:pt x="2319" y="2632"/>
                </a:lnTo>
                <a:lnTo>
                  <a:pt x="2326" y="2645"/>
                </a:lnTo>
                <a:lnTo>
                  <a:pt x="2332" y="2658"/>
                </a:lnTo>
                <a:lnTo>
                  <a:pt x="2336" y="2672"/>
                </a:lnTo>
                <a:lnTo>
                  <a:pt x="2339" y="2685"/>
                </a:lnTo>
                <a:lnTo>
                  <a:pt x="2340" y="2701"/>
                </a:lnTo>
                <a:lnTo>
                  <a:pt x="2339" y="2715"/>
                </a:lnTo>
                <a:lnTo>
                  <a:pt x="2337" y="2729"/>
                </a:lnTo>
                <a:lnTo>
                  <a:pt x="2334" y="2742"/>
                </a:lnTo>
                <a:lnTo>
                  <a:pt x="2329" y="2756"/>
                </a:lnTo>
                <a:lnTo>
                  <a:pt x="2323" y="2769"/>
                </a:lnTo>
                <a:lnTo>
                  <a:pt x="2314" y="2780"/>
                </a:lnTo>
                <a:lnTo>
                  <a:pt x="2306" y="2791"/>
                </a:lnTo>
                <a:lnTo>
                  <a:pt x="2296" y="2801"/>
                </a:lnTo>
                <a:lnTo>
                  <a:pt x="2285" y="2811"/>
                </a:lnTo>
                <a:lnTo>
                  <a:pt x="2274" y="2819"/>
                </a:lnTo>
                <a:lnTo>
                  <a:pt x="2260" y="2826"/>
                </a:lnTo>
                <a:lnTo>
                  <a:pt x="2246" y="2832"/>
                </a:lnTo>
                <a:lnTo>
                  <a:pt x="2232" y="2837"/>
                </a:lnTo>
                <a:lnTo>
                  <a:pt x="2217" y="2841"/>
                </a:lnTo>
                <a:lnTo>
                  <a:pt x="2201" y="2843"/>
                </a:lnTo>
                <a:lnTo>
                  <a:pt x="2185" y="2843"/>
                </a:lnTo>
                <a:lnTo>
                  <a:pt x="1814" y="2843"/>
                </a:lnTo>
                <a:lnTo>
                  <a:pt x="1840" y="2948"/>
                </a:lnTo>
                <a:lnTo>
                  <a:pt x="1850" y="2993"/>
                </a:lnTo>
                <a:lnTo>
                  <a:pt x="1859" y="3032"/>
                </a:lnTo>
                <a:lnTo>
                  <a:pt x="2183" y="3027"/>
                </a:lnTo>
                <a:lnTo>
                  <a:pt x="2199" y="3027"/>
                </a:lnTo>
                <a:lnTo>
                  <a:pt x="2215" y="3029"/>
                </a:lnTo>
                <a:lnTo>
                  <a:pt x="2230" y="3032"/>
                </a:lnTo>
                <a:lnTo>
                  <a:pt x="2244" y="3036"/>
                </a:lnTo>
                <a:lnTo>
                  <a:pt x="2257" y="3042"/>
                </a:lnTo>
                <a:lnTo>
                  <a:pt x="2270" y="3048"/>
                </a:lnTo>
                <a:lnTo>
                  <a:pt x="2282" y="3055"/>
                </a:lnTo>
                <a:lnTo>
                  <a:pt x="2292" y="3064"/>
                </a:lnTo>
                <a:lnTo>
                  <a:pt x="2302" y="3073"/>
                </a:lnTo>
                <a:lnTo>
                  <a:pt x="2310" y="3085"/>
                </a:lnTo>
                <a:lnTo>
                  <a:pt x="2317" y="3095"/>
                </a:lnTo>
                <a:lnTo>
                  <a:pt x="2324" y="3107"/>
                </a:lnTo>
                <a:lnTo>
                  <a:pt x="2328" y="3119"/>
                </a:lnTo>
                <a:lnTo>
                  <a:pt x="2331" y="3133"/>
                </a:lnTo>
                <a:lnTo>
                  <a:pt x="2333" y="3147"/>
                </a:lnTo>
                <a:lnTo>
                  <a:pt x="2333" y="3160"/>
                </a:lnTo>
                <a:lnTo>
                  <a:pt x="2331" y="3174"/>
                </a:lnTo>
                <a:lnTo>
                  <a:pt x="2328" y="3188"/>
                </a:lnTo>
                <a:lnTo>
                  <a:pt x="2324" y="3202"/>
                </a:lnTo>
                <a:lnTo>
                  <a:pt x="2317" y="3214"/>
                </a:lnTo>
                <a:lnTo>
                  <a:pt x="2310" y="3226"/>
                </a:lnTo>
                <a:lnTo>
                  <a:pt x="2302" y="3238"/>
                </a:lnTo>
                <a:lnTo>
                  <a:pt x="2293" y="3249"/>
                </a:lnTo>
                <a:lnTo>
                  <a:pt x="2283" y="3259"/>
                </a:lnTo>
                <a:lnTo>
                  <a:pt x="2271" y="3269"/>
                </a:lnTo>
                <a:lnTo>
                  <a:pt x="2258" y="3277"/>
                </a:lnTo>
                <a:lnTo>
                  <a:pt x="2245" y="3284"/>
                </a:lnTo>
                <a:lnTo>
                  <a:pt x="2232" y="3291"/>
                </a:lnTo>
                <a:lnTo>
                  <a:pt x="2218" y="3297"/>
                </a:lnTo>
                <a:lnTo>
                  <a:pt x="2202" y="3301"/>
                </a:lnTo>
                <a:lnTo>
                  <a:pt x="2187" y="3304"/>
                </a:lnTo>
                <a:lnTo>
                  <a:pt x="2171" y="3306"/>
                </a:lnTo>
                <a:lnTo>
                  <a:pt x="1867" y="3316"/>
                </a:lnTo>
                <a:lnTo>
                  <a:pt x="1865" y="3343"/>
                </a:lnTo>
                <a:lnTo>
                  <a:pt x="1862" y="3367"/>
                </a:lnTo>
                <a:lnTo>
                  <a:pt x="1857" y="3395"/>
                </a:lnTo>
                <a:lnTo>
                  <a:pt x="1852" y="3422"/>
                </a:lnTo>
                <a:lnTo>
                  <a:pt x="1847" y="3448"/>
                </a:lnTo>
                <a:lnTo>
                  <a:pt x="1840" y="3474"/>
                </a:lnTo>
                <a:lnTo>
                  <a:pt x="1833" y="3498"/>
                </a:lnTo>
                <a:lnTo>
                  <a:pt x="1823" y="3522"/>
                </a:lnTo>
                <a:lnTo>
                  <a:pt x="1814" y="3545"/>
                </a:lnTo>
                <a:lnTo>
                  <a:pt x="1803" y="3568"/>
                </a:lnTo>
                <a:lnTo>
                  <a:pt x="1791" y="3590"/>
                </a:lnTo>
                <a:lnTo>
                  <a:pt x="1778" y="3612"/>
                </a:lnTo>
                <a:lnTo>
                  <a:pt x="1761" y="3634"/>
                </a:lnTo>
                <a:lnTo>
                  <a:pt x="1745" y="3655"/>
                </a:lnTo>
                <a:lnTo>
                  <a:pt x="1726" y="3676"/>
                </a:lnTo>
                <a:lnTo>
                  <a:pt x="1705" y="3698"/>
                </a:lnTo>
                <a:lnTo>
                  <a:pt x="1682" y="3718"/>
                </a:lnTo>
                <a:lnTo>
                  <a:pt x="1657" y="3740"/>
                </a:lnTo>
                <a:lnTo>
                  <a:pt x="1686" y="3736"/>
                </a:lnTo>
                <a:lnTo>
                  <a:pt x="1708" y="3732"/>
                </a:lnTo>
                <a:lnTo>
                  <a:pt x="1729" y="3731"/>
                </a:lnTo>
                <a:lnTo>
                  <a:pt x="1746" y="3731"/>
                </a:lnTo>
                <a:lnTo>
                  <a:pt x="1781" y="3734"/>
                </a:lnTo>
                <a:lnTo>
                  <a:pt x="1801" y="3736"/>
                </a:lnTo>
                <a:lnTo>
                  <a:pt x="1824" y="3736"/>
                </a:lnTo>
                <a:lnTo>
                  <a:pt x="1861" y="3737"/>
                </a:lnTo>
                <a:lnTo>
                  <a:pt x="1898" y="3738"/>
                </a:lnTo>
                <a:lnTo>
                  <a:pt x="1934" y="3739"/>
                </a:lnTo>
                <a:lnTo>
                  <a:pt x="1973" y="3741"/>
                </a:lnTo>
                <a:lnTo>
                  <a:pt x="2012" y="3744"/>
                </a:lnTo>
                <a:lnTo>
                  <a:pt x="2051" y="3748"/>
                </a:lnTo>
                <a:lnTo>
                  <a:pt x="2090" y="3752"/>
                </a:lnTo>
                <a:lnTo>
                  <a:pt x="2130" y="3757"/>
                </a:lnTo>
                <a:lnTo>
                  <a:pt x="2191" y="3764"/>
                </a:lnTo>
                <a:lnTo>
                  <a:pt x="2247" y="3769"/>
                </a:lnTo>
                <a:lnTo>
                  <a:pt x="2297" y="3772"/>
                </a:lnTo>
                <a:lnTo>
                  <a:pt x="2343" y="3774"/>
                </a:lnTo>
                <a:lnTo>
                  <a:pt x="2384" y="3775"/>
                </a:lnTo>
                <a:lnTo>
                  <a:pt x="2419" y="3775"/>
                </a:lnTo>
                <a:lnTo>
                  <a:pt x="2450" y="3774"/>
                </a:lnTo>
                <a:lnTo>
                  <a:pt x="2476" y="3771"/>
                </a:lnTo>
                <a:lnTo>
                  <a:pt x="2502" y="3767"/>
                </a:lnTo>
                <a:lnTo>
                  <a:pt x="2530" y="3761"/>
                </a:lnTo>
                <a:lnTo>
                  <a:pt x="2561" y="3752"/>
                </a:lnTo>
                <a:lnTo>
                  <a:pt x="2595" y="3740"/>
                </a:lnTo>
                <a:lnTo>
                  <a:pt x="2629" y="3725"/>
                </a:lnTo>
                <a:lnTo>
                  <a:pt x="2646" y="3717"/>
                </a:lnTo>
                <a:lnTo>
                  <a:pt x="2664" y="3708"/>
                </a:lnTo>
                <a:lnTo>
                  <a:pt x="2682" y="3698"/>
                </a:lnTo>
                <a:lnTo>
                  <a:pt x="2699" y="3687"/>
                </a:lnTo>
                <a:lnTo>
                  <a:pt x="2718" y="3675"/>
                </a:lnTo>
                <a:lnTo>
                  <a:pt x="2735" y="3663"/>
                </a:lnTo>
                <a:lnTo>
                  <a:pt x="2751" y="3661"/>
                </a:lnTo>
                <a:lnTo>
                  <a:pt x="2767" y="3660"/>
                </a:lnTo>
                <a:lnTo>
                  <a:pt x="2782" y="3661"/>
                </a:lnTo>
                <a:lnTo>
                  <a:pt x="2795" y="3664"/>
                </a:lnTo>
                <a:lnTo>
                  <a:pt x="2808" y="3669"/>
                </a:lnTo>
                <a:lnTo>
                  <a:pt x="2814" y="3672"/>
                </a:lnTo>
                <a:lnTo>
                  <a:pt x="2819" y="3675"/>
                </a:lnTo>
                <a:lnTo>
                  <a:pt x="2824" y="3679"/>
                </a:lnTo>
                <a:lnTo>
                  <a:pt x="2828" y="3684"/>
                </a:lnTo>
                <a:lnTo>
                  <a:pt x="2832" y="3689"/>
                </a:lnTo>
                <a:lnTo>
                  <a:pt x="2835" y="3695"/>
                </a:lnTo>
                <a:lnTo>
                  <a:pt x="2837" y="3701"/>
                </a:lnTo>
                <a:lnTo>
                  <a:pt x="2839" y="3707"/>
                </a:lnTo>
                <a:lnTo>
                  <a:pt x="2840" y="3714"/>
                </a:lnTo>
                <a:lnTo>
                  <a:pt x="2841" y="3722"/>
                </a:lnTo>
                <a:lnTo>
                  <a:pt x="2840" y="3730"/>
                </a:lnTo>
                <a:lnTo>
                  <a:pt x="2839" y="3740"/>
                </a:lnTo>
                <a:lnTo>
                  <a:pt x="2837" y="3749"/>
                </a:lnTo>
                <a:lnTo>
                  <a:pt x="2834" y="3759"/>
                </a:lnTo>
                <a:lnTo>
                  <a:pt x="2831" y="3769"/>
                </a:lnTo>
                <a:lnTo>
                  <a:pt x="2826" y="3780"/>
                </a:lnTo>
                <a:lnTo>
                  <a:pt x="2820" y="3792"/>
                </a:lnTo>
                <a:lnTo>
                  <a:pt x="2814" y="3804"/>
                </a:lnTo>
                <a:lnTo>
                  <a:pt x="2797" y="3830"/>
                </a:lnTo>
                <a:lnTo>
                  <a:pt x="2776" y="3860"/>
                </a:lnTo>
                <a:close/>
              </a:path>
            </a:pathLst>
          </a:custGeom>
          <a:solidFill>
            <a:srgbClr val="FEFFFF"/>
          </a:solidFill>
          <a:ln>
            <a:noFill/>
          </a:ln>
        </p:spPr>
        <p:txBody>
          <a:bodyPr anchor="ctr">
            <a:scene3d>
              <a:camera prst="orthographicFront"/>
              <a:lightRig rig="threePt" dir="t"/>
            </a:scene3d>
            <a:sp3d>
              <a:contourClr>
                <a:srgbClr val="FFFFFF"/>
              </a:contourClr>
            </a:sp3d>
          </a:bodyPr>
          <a:lstStyle/>
          <a:p>
            <a:pPr algn="ctr"/>
            <a:endParaRPr lang="zh-CN" altLang="en-US">
              <a:solidFill>
                <a:srgbClr val="FFFFFF"/>
              </a:solidFill>
              <a:ea typeface="Calibri" panose="020F0502020204030204" pitchFamily="34" charset="0"/>
              <a:cs typeface="Calibri" panose="020F0502020204030204" pitchFamily="34" charset="0"/>
            </a:endParaRPr>
          </a:p>
        </p:txBody>
      </p:sp>
      <p:sp>
        <p:nvSpPr>
          <p:cNvPr id="29" name="KSO_Shape"/>
          <p:cNvSpPr/>
          <p:nvPr/>
        </p:nvSpPr>
        <p:spPr bwMode="auto">
          <a:xfrm>
            <a:off x="8656815" y="2341858"/>
            <a:ext cx="1189326" cy="1015227"/>
          </a:xfrm>
          <a:custGeom>
            <a:avLst/>
            <a:gdLst>
              <a:gd name="T0" fmla="*/ 175713297 w 4097"/>
              <a:gd name="T1" fmla="*/ 71089403 h 3497"/>
              <a:gd name="T2" fmla="*/ 33597902 w 4097"/>
              <a:gd name="T3" fmla="*/ 71089403 h 3497"/>
              <a:gd name="T4" fmla="*/ 423256757 w 4097"/>
              <a:gd name="T5" fmla="*/ 139474091 h 3497"/>
              <a:gd name="T6" fmla="*/ 372859684 w 4097"/>
              <a:gd name="T7" fmla="*/ 216358747 h 3497"/>
              <a:gd name="T8" fmla="*/ 297747197 w 4097"/>
              <a:gd name="T9" fmla="*/ 139474091 h 3497"/>
              <a:gd name="T10" fmla="*/ 502231138 w 4097"/>
              <a:gd name="T11" fmla="*/ 428853992 h 3497"/>
              <a:gd name="T12" fmla="*/ 423256757 w 4097"/>
              <a:gd name="T13" fmla="*/ 139474091 h 3497"/>
              <a:gd name="T14" fmla="*/ 254687678 w 4097"/>
              <a:gd name="T15" fmla="*/ 98906881 h 3497"/>
              <a:gd name="T16" fmla="*/ 254687678 w 4097"/>
              <a:gd name="T17" fmla="*/ 327242836 h 3497"/>
              <a:gd name="T18" fmla="*/ 184402447 w 4097"/>
              <a:gd name="T19" fmla="*/ 160916703 h 3497"/>
              <a:gd name="T20" fmla="*/ 0 w 4097"/>
              <a:gd name="T21" fmla="*/ 369934708 h 3497"/>
              <a:gd name="T22" fmla="*/ 19116131 w 4097"/>
              <a:gd name="T23" fmla="*/ 675348230 h 3497"/>
              <a:gd name="T24" fmla="*/ 90752959 w 4097"/>
              <a:gd name="T25" fmla="*/ 548044259 h 3497"/>
              <a:gd name="T26" fmla="*/ 143080758 w 4097"/>
              <a:gd name="T27" fmla="*/ 528147135 h 3497"/>
              <a:gd name="T28" fmla="*/ 194249858 w 4097"/>
              <a:gd name="T29" fmla="*/ 674961968 h 3497"/>
              <a:gd name="T30" fmla="*/ 135936541 w 4097"/>
              <a:gd name="T31" fmla="*/ 385582067 h 3497"/>
              <a:gd name="T32" fmla="*/ 165865446 w 4097"/>
              <a:gd name="T33" fmla="*/ 356992065 h 3497"/>
              <a:gd name="T34" fmla="*/ 254687678 w 4097"/>
              <a:gd name="T35" fmla="*/ 455319332 h 3497"/>
              <a:gd name="T36" fmla="*/ 271293512 w 4097"/>
              <a:gd name="T37" fmla="*/ 471739216 h 3497"/>
              <a:gd name="T38" fmla="*/ 542780360 w 4097"/>
              <a:gd name="T39" fmla="*/ 471739216 h 3497"/>
              <a:gd name="T40" fmla="*/ 542780360 w 4097"/>
              <a:gd name="T41" fmla="*/ 379980165 h 3497"/>
              <a:gd name="T42" fmla="*/ 631988386 w 4097"/>
              <a:gd name="T43" fmla="*/ 286096012 h 3497"/>
              <a:gd name="T44" fmla="*/ 566337515 w 4097"/>
              <a:gd name="T45" fmla="*/ 506124911 h 3497"/>
              <a:gd name="T46" fmla="*/ 646277260 w 4097"/>
              <a:gd name="T47" fmla="*/ 668973364 h 3497"/>
              <a:gd name="T48" fmla="*/ 703239419 w 4097"/>
              <a:gd name="T49" fmla="*/ 468648678 h 3497"/>
              <a:gd name="T50" fmla="*/ 791095848 w 4097"/>
              <a:gd name="T51" fmla="*/ 669166715 h 3497"/>
              <a:gd name="T52" fmla="*/ 763483903 w 4097"/>
              <a:gd name="T53" fmla="*/ 170189195 h 3497"/>
              <a:gd name="T54" fmla="*/ 577536523 w 4097"/>
              <a:gd name="T55" fmla="*/ 289572813 h 3497"/>
              <a:gd name="T56" fmla="*/ 542780360 w 4097"/>
              <a:gd name="T57" fmla="*/ 115520115 h 3497"/>
              <a:gd name="T58" fmla="*/ 526367423 w 4097"/>
              <a:gd name="T59" fmla="*/ 98906881 h 3497"/>
              <a:gd name="T60" fmla="*/ 674082541 w 4097"/>
              <a:gd name="T61" fmla="*/ 15261096 h 3497"/>
              <a:gd name="T62" fmla="*/ 674082541 w 4097"/>
              <a:gd name="T63" fmla="*/ 153383050 h 3497"/>
              <a:gd name="T64" fmla="*/ 674082541 w 4097"/>
              <a:gd name="T65" fmla="*/ 15261096 h 34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97" h="3497">
                <a:moveTo>
                  <a:pt x="542" y="0"/>
                </a:moveTo>
                <a:cubicBezTo>
                  <a:pt x="745" y="0"/>
                  <a:pt x="910" y="165"/>
                  <a:pt x="910" y="368"/>
                </a:cubicBezTo>
                <a:cubicBezTo>
                  <a:pt x="910" y="571"/>
                  <a:pt x="745" y="736"/>
                  <a:pt x="542" y="736"/>
                </a:cubicBezTo>
                <a:cubicBezTo>
                  <a:pt x="339" y="736"/>
                  <a:pt x="174" y="571"/>
                  <a:pt x="174" y="368"/>
                </a:cubicBezTo>
                <a:cubicBezTo>
                  <a:pt x="174" y="165"/>
                  <a:pt x="339" y="0"/>
                  <a:pt x="542" y="0"/>
                </a:cubicBezTo>
                <a:close/>
                <a:moveTo>
                  <a:pt x="2192" y="722"/>
                </a:moveTo>
                <a:cubicBezTo>
                  <a:pt x="2192" y="1120"/>
                  <a:pt x="2192" y="1120"/>
                  <a:pt x="2192" y="1120"/>
                </a:cubicBezTo>
                <a:cubicBezTo>
                  <a:pt x="1931" y="1120"/>
                  <a:pt x="1931" y="1120"/>
                  <a:pt x="1931" y="1120"/>
                </a:cubicBezTo>
                <a:cubicBezTo>
                  <a:pt x="1931" y="722"/>
                  <a:pt x="1931" y="722"/>
                  <a:pt x="1931" y="722"/>
                </a:cubicBezTo>
                <a:cubicBezTo>
                  <a:pt x="1542" y="722"/>
                  <a:pt x="1542" y="722"/>
                  <a:pt x="1542" y="722"/>
                </a:cubicBezTo>
                <a:cubicBezTo>
                  <a:pt x="1542" y="2220"/>
                  <a:pt x="1542" y="2220"/>
                  <a:pt x="1542" y="2220"/>
                </a:cubicBezTo>
                <a:cubicBezTo>
                  <a:pt x="2601" y="2220"/>
                  <a:pt x="2601" y="2220"/>
                  <a:pt x="2601" y="2220"/>
                </a:cubicBezTo>
                <a:cubicBezTo>
                  <a:pt x="2601" y="722"/>
                  <a:pt x="2601" y="722"/>
                  <a:pt x="2601" y="722"/>
                </a:cubicBezTo>
                <a:cubicBezTo>
                  <a:pt x="2192" y="722"/>
                  <a:pt x="2192" y="722"/>
                  <a:pt x="2192" y="722"/>
                </a:cubicBezTo>
                <a:close/>
                <a:moveTo>
                  <a:pt x="1405" y="512"/>
                </a:moveTo>
                <a:cubicBezTo>
                  <a:pt x="1319" y="512"/>
                  <a:pt x="1319" y="512"/>
                  <a:pt x="1319" y="512"/>
                </a:cubicBezTo>
                <a:cubicBezTo>
                  <a:pt x="1319" y="598"/>
                  <a:pt x="1319" y="598"/>
                  <a:pt x="1319" y="598"/>
                </a:cubicBezTo>
                <a:cubicBezTo>
                  <a:pt x="1319" y="1694"/>
                  <a:pt x="1319" y="1694"/>
                  <a:pt x="1319" y="1694"/>
                </a:cubicBezTo>
                <a:cubicBezTo>
                  <a:pt x="1107" y="1550"/>
                  <a:pt x="1107" y="1550"/>
                  <a:pt x="1107" y="1550"/>
                </a:cubicBezTo>
                <a:cubicBezTo>
                  <a:pt x="955" y="833"/>
                  <a:pt x="955" y="833"/>
                  <a:pt x="955" y="833"/>
                </a:cubicBezTo>
                <a:cubicBezTo>
                  <a:pt x="67" y="825"/>
                  <a:pt x="67" y="825"/>
                  <a:pt x="67" y="825"/>
                </a:cubicBezTo>
                <a:cubicBezTo>
                  <a:pt x="0" y="1915"/>
                  <a:pt x="0" y="1915"/>
                  <a:pt x="0" y="1915"/>
                </a:cubicBezTo>
                <a:cubicBezTo>
                  <a:pt x="89" y="2707"/>
                  <a:pt x="89" y="2707"/>
                  <a:pt x="89" y="2707"/>
                </a:cubicBezTo>
                <a:cubicBezTo>
                  <a:pt x="99" y="3496"/>
                  <a:pt x="99" y="3496"/>
                  <a:pt x="99" y="3496"/>
                </a:cubicBezTo>
                <a:cubicBezTo>
                  <a:pt x="314" y="3494"/>
                  <a:pt x="314" y="3494"/>
                  <a:pt x="314" y="3494"/>
                </a:cubicBezTo>
                <a:cubicBezTo>
                  <a:pt x="470" y="2837"/>
                  <a:pt x="470" y="2837"/>
                  <a:pt x="470" y="2837"/>
                </a:cubicBezTo>
                <a:cubicBezTo>
                  <a:pt x="455" y="2345"/>
                  <a:pt x="455" y="2345"/>
                  <a:pt x="455" y="2345"/>
                </a:cubicBezTo>
                <a:cubicBezTo>
                  <a:pt x="741" y="2734"/>
                  <a:pt x="741" y="2734"/>
                  <a:pt x="741" y="2734"/>
                </a:cubicBezTo>
                <a:cubicBezTo>
                  <a:pt x="782" y="3497"/>
                  <a:pt x="782" y="3497"/>
                  <a:pt x="782" y="3497"/>
                </a:cubicBezTo>
                <a:cubicBezTo>
                  <a:pt x="1006" y="3494"/>
                  <a:pt x="1006" y="3494"/>
                  <a:pt x="1006" y="3494"/>
                </a:cubicBezTo>
                <a:cubicBezTo>
                  <a:pt x="1116" y="2612"/>
                  <a:pt x="1116" y="2612"/>
                  <a:pt x="1116" y="2612"/>
                </a:cubicBezTo>
                <a:cubicBezTo>
                  <a:pt x="704" y="1996"/>
                  <a:pt x="704" y="1996"/>
                  <a:pt x="704" y="1996"/>
                </a:cubicBezTo>
                <a:cubicBezTo>
                  <a:pt x="767" y="1441"/>
                  <a:pt x="767" y="1441"/>
                  <a:pt x="767" y="1441"/>
                </a:cubicBezTo>
                <a:cubicBezTo>
                  <a:pt x="859" y="1848"/>
                  <a:pt x="859" y="1848"/>
                  <a:pt x="859" y="1848"/>
                </a:cubicBezTo>
                <a:cubicBezTo>
                  <a:pt x="1319" y="1954"/>
                  <a:pt x="1319" y="1954"/>
                  <a:pt x="1319" y="1954"/>
                </a:cubicBezTo>
                <a:cubicBezTo>
                  <a:pt x="1319" y="2357"/>
                  <a:pt x="1319" y="2357"/>
                  <a:pt x="1319" y="2357"/>
                </a:cubicBezTo>
                <a:cubicBezTo>
                  <a:pt x="1319" y="2442"/>
                  <a:pt x="1319" y="2442"/>
                  <a:pt x="1319" y="2442"/>
                </a:cubicBezTo>
                <a:cubicBezTo>
                  <a:pt x="1405" y="2442"/>
                  <a:pt x="1405" y="2442"/>
                  <a:pt x="1405" y="2442"/>
                </a:cubicBezTo>
                <a:cubicBezTo>
                  <a:pt x="2726" y="2442"/>
                  <a:pt x="2726" y="2442"/>
                  <a:pt x="2726" y="2442"/>
                </a:cubicBezTo>
                <a:cubicBezTo>
                  <a:pt x="2811" y="2442"/>
                  <a:pt x="2811" y="2442"/>
                  <a:pt x="2811" y="2442"/>
                </a:cubicBezTo>
                <a:cubicBezTo>
                  <a:pt x="2811" y="2357"/>
                  <a:pt x="2811" y="2357"/>
                  <a:pt x="2811" y="2357"/>
                </a:cubicBezTo>
                <a:cubicBezTo>
                  <a:pt x="2811" y="1967"/>
                  <a:pt x="2811" y="1967"/>
                  <a:pt x="2811" y="1967"/>
                </a:cubicBezTo>
                <a:cubicBezTo>
                  <a:pt x="3165" y="1735"/>
                  <a:pt x="3165" y="1735"/>
                  <a:pt x="3165" y="1735"/>
                </a:cubicBezTo>
                <a:cubicBezTo>
                  <a:pt x="3273" y="1481"/>
                  <a:pt x="3273" y="1481"/>
                  <a:pt x="3273" y="1481"/>
                </a:cubicBezTo>
                <a:cubicBezTo>
                  <a:pt x="3392" y="2054"/>
                  <a:pt x="3392" y="2054"/>
                  <a:pt x="3392" y="2054"/>
                </a:cubicBezTo>
                <a:cubicBezTo>
                  <a:pt x="2933" y="2620"/>
                  <a:pt x="2933" y="2620"/>
                  <a:pt x="2933" y="2620"/>
                </a:cubicBezTo>
                <a:cubicBezTo>
                  <a:pt x="3130" y="3459"/>
                  <a:pt x="3130" y="3459"/>
                  <a:pt x="3130" y="3459"/>
                </a:cubicBezTo>
                <a:cubicBezTo>
                  <a:pt x="3347" y="3463"/>
                  <a:pt x="3347" y="3463"/>
                  <a:pt x="3347" y="3463"/>
                </a:cubicBezTo>
                <a:cubicBezTo>
                  <a:pt x="3298" y="2738"/>
                  <a:pt x="3298" y="2738"/>
                  <a:pt x="3298" y="2738"/>
                </a:cubicBezTo>
                <a:cubicBezTo>
                  <a:pt x="3642" y="2426"/>
                  <a:pt x="3642" y="2426"/>
                  <a:pt x="3642" y="2426"/>
                </a:cubicBezTo>
                <a:cubicBezTo>
                  <a:pt x="3816" y="3461"/>
                  <a:pt x="3816" y="3461"/>
                  <a:pt x="3816" y="3461"/>
                </a:cubicBezTo>
                <a:cubicBezTo>
                  <a:pt x="4097" y="3464"/>
                  <a:pt x="4097" y="3464"/>
                  <a:pt x="4097" y="3464"/>
                </a:cubicBezTo>
                <a:cubicBezTo>
                  <a:pt x="4048" y="2263"/>
                  <a:pt x="4048" y="2263"/>
                  <a:pt x="4048" y="2263"/>
                </a:cubicBezTo>
                <a:cubicBezTo>
                  <a:pt x="3954" y="881"/>
                  <a:pt x="3954" y="881"/>
                  <a:pt x="3954" y="881"/>
                </a:cubicBezTo>
                <a:cubicBezTo>
                  <a:pt x="3090" y="888"/>
                  <a:pt x="3090" y="888"/>
                  <a:pt x="3090" y="888"/>
                </a:cubicBezTo>
                <a:cubicBezTo>
                  <a:pt x="2991" y="1499"/>
                  <a:pt x="2991" y="1499"/>
                  <a:pt x="2991" y="1499"/>
                </a:cubicBezTo>
                <a:cubicBezTo>
                  <a:pt x="2811" y="1700"/>
                  <a:pt x="2811" y="1700"/>
                  <a:pt x="2811" y="1700"/>
                </a:cubicBezTo>
                <a:cubicBezTo>
                  <a:pt x="2811" y="598"/>
                  <a:pt x="2811" y="598"/>
                  <a:pt x="2811" y="598"/>
                </a:cubicBezTo>
                <a:cubicBezTo>
                  <a:pt x="2811" y="512"/>
                  <a:pt x="2811" y="512"/>
                  <a:pt x="2811" y="512"/>
                </a:cubicBezTo>
                <a:cubicBezTo>
                  <a:pt x="2726" y="512"/>
                  <a:pt x="2726" y="512"/>
                  <a:pt x="2726" y="512"/>
                </a:cubicBezTo>
                <a:cubicBezTo>
                  <a:pt x="1405" y="512"/>
                  <a:pt x="1405" y="512"/>
                  <a:pt x="1405" y="512"/>
                </a:cubicBezTo>
                <a:close/>
                <a:moveTo>
                  <a:pt x="3491" y="79"/>
                </a:moveTo>
                <a:cubicBezTo>
                  <a:pt x="3689" y="79"/>
                  <a:pt x="3849" y="239"/>
                  <a:pt x="3849" y="437"/>
                </a:cubicBezTo>
                <a:cubicBezTo>
                  <a:pt x="3849" y="634"/>
                  <a:pt x="3689" y="794"/>
                  <a:pt x="3491" y="794"/>
                </a:cubicBezTo>
                <a:cubicBezTo>
                  <a:pt x="3294" y="794"/>
                  <a:pt x="3134" y="634"/>
                  <a:pt x="3134" y="437"/>
                </a:cubicBezTo>
                <a:cubicBezTo>
                  <a:pt x="3134" y="239"/>
                  <a:pt x="3294" y="79"/>
                  <a:pt x="3491" y="79"/>
                </a:cubicBezTo>
                <a:close/>
              </a:path>
            </a:pathLst>
          </a:custGeom>
          <a:solidFill>
            <a:srgbClr val="FEFFFF"/>
          </a:solidFill>
          <a:ln>
            <a:noFill/>
          </a:ln>
        </p:spPr>
        <p:txBody>
          <a:bodyPr anchor="ctr">
            <a:scene3d>
              <a:camera prst="orthographicFront"/>
              <a:lightRig rig="threePt" dir="t"/>
            </a:scene3d>
            <a:sp3d>
              <a:contourClr>
                <a:srgbClr val="FFFFFF"/>
              </a:contourClr>
            </a:sp3d>
          </a:bodyPr>
          <a:lstStyle/>
          <a:p>
            <a:pPr algn="ctr"/>
            <a:endParaRPr lang="zh-CN" altLang="en-US">
              <a:solidFill>
                <a:srgbClr val="FFFFFF"/>
              </a:solidFill>
              <a:ea typeface="Calibri" panose="020F0502020204030204" pitchFamily="34" charset="0"/>
              <a:cs typeface="Calibri" panose="020F0502020204030204" pitchFamily="34" charset="0"/>
            </a:endParaRPr>
          </a:p>
        </p:txBody>
      </p:sp>
      <p:sp>
        <p:nvSpPr>
          <p:cNvPr id="30" name="KSO_Shape"/>
          <p:cNvSpPr/>
          <p:nvPr/>
        </p:nvSpPr>
        <p:spPr>
          <a:xfrm>
            <a:off x="5588387" y="2503448"/>
            <a:ext cx="1015227" cy="692046"/>
          </a:xfrm>
          <a:custGeom>
            <a:avLst/>
            <a:gdLst/>
            <a:ahLst/>
            <a:cxnLst/>
            <a:rect l="l" t="t" r="r" b="b"/>
            <a:pathLst>
              <a:path w="1690322" h="1152128">
                <a:moveTo>
                  <a:pt x="826556" y="1149986"/>
                </a:moveTo>
                <a:lnTo>
                  <a:pt x="889752" y="1149986"/>
                </a:lnTo>
                <a:cubicBezTo>
                  <a:pt x="889500" y="1150690"/>
                  <a:pt x="889449" y="1151409"/>
                  <a:pt x="889399" y="1152128"/>
                </a:cubicBezTo>
                <a:lnTo>
                  <a:pt x="826226" y="1152128"/>
                </a:lnTo>
                <a:close/>
                <a:moveTo>
                  <a:pt x="1243612" y="747450"/>
                </a:moveTo>
                <a:cubicBezTo>
                  <a:pt x="1477312" y="740021"/>
                  <a:pt x="1674794" y="919019"/>
                  <a:pt x="1690322" y="1152128"/>
                </a:cubicBezTo>
                <a:lnTo>
                  <a:pt x="1626622" y="1152128"/>
                </a:lnTo>
                <a:cubicBezTo>
                  <a:pt x="1611628" y="955005"/>
                  <a:pt x="1443876" y="804288"/>
                  <a:pt x="1245620" y="810590"/>
                </a:cubicBezTo>
                <a:cubicBezTo>
                  <a:pt x="1189595" y="812371"/>
                  <a:pt x="1136798" y="826511"/>
                  <a:pt x="1090488" y="851592"/>
                </a:cubicBezTo>
                <a:cubicBezTo>
                  <a:pt x="1079087" y="833319"/>
                  <a:pt x="1065672" y="816545"/>
                  <a:pt x="1049512" y="802255"/>
                </a:cubicBezTo>
                <a:cubicBezTo>
                  <a:pt x="1106685" y="768739"/>
                  <a:pt x="1172955" y="749696"/>
                  <a:pt x="1243612" y="747450"/>
                </a:cubicBezTo>
                <a:close/>
                <a:moveTo>
                  <a:pt x="562417" y="606836"/>
                </a:moveTo>
                <a:cubicBezTo>
                  <a:pt x="877321" y="596825"/>
                  <a:pt x="1143423" y="838020"/>
                  <a:pt x="1164346" y="1152128"/>
                </a:cubicBezTo>
                <a:lnTo>
                  <a:pt x="1078512" y="1152128"/>
                </a:lnTo>
                <a:cubicBezTo>
                  <a:pt x="1058307" y="886510"/>
                  <a:pt x="832267" y="683424"/>
                  <a:pt x="565122" y="691915"/>
                </a:cubicBezTo>
                <a:cubicBezTo>
                  <a:pt x="308709" y="700066"/>
                  <a:pt x="102467" y="900340"/>
                  <a:pt x="85124" y="1152128"/>
                </a:cubicBezTo>
                <a:lnTo>
                  <a:pt x="0" y="1152128"/>
                </a:lnTo>
                <a:cubicBezTo>
                  <a:pt x="17286" y="854342"/>
                  <a:pt x="260044" y="616447"/>
                  <a:pt x="562417" y="606836"/>
                </a:cubicBezTo>
                <a:close/>
                <a:moveTo>
                  <a:pt x="1257403" y="357877"/>
                </a:moveTo>
                <a:cubicBezTo>
                  <a:pt x="1175548" y="357877"/>
                  <a:pt x="1109192" y="424234"/>
                  <a:pt x="1109192" y="506089"/>
                </a:cubicBezTo>
                <a:cubicBezTo>
                  <a:pt x="1109192" y="587944"/>
                  <a:pt x="1175548" y="654300"/>
                  <a:pt x="1257403" y="654300"/>
                </a:cubicBezTo>
                <a:cubicBezTo>
                  <a:pt x="1339258" y="654300"/>
                  <a:pt x="1405614" y="587944"/>
                  <a:pt x="1405614" y="506089"/>
                </a:cubicBezTo>
                <a:cubicBezTo>
                  <a:pt x="1405614" y="424234"/>
                  <a:pt x="1339258" y="357877"/>
                  <a:pt x="1257403" y="357877"/>
                </a:cubicBezTo>
                <a:close/>
                <a:moveTo>
                  <a:pt x="1257403" y="297099"/>
                </a:moveTo>
                <a:cubicBezTo>
                  <a:pt x="1372825" y="297099"/>
                  <a:pt x="1466393" y="390667"/>
                  <a:pt x="1466393" y="506089"/>
                </a:cubicBezTo>
                <a:cubicBezTo>
                  <a:pt x="1466393" y="621511"/>
                  <a:pt x="1372825" y="715079"/>
                  <a:pt x="1257403" y="715079"/>
                </a:cubicBezTo>
                <a:cubicBezTo>
                  <a:pt x="1141981" y="715079"/>
                  <a:pt x="1048414" y="621511"/>
                  <a:pt x="1048414" y="506089"/>
                </a:cubicBezTo>
                <a:cubicBezTo>
                  <a:pt x="1048414" y="390667"/>
                  <a:pt x="1141981" y="297099"/>
                  <a:pt x="1257403" y="297099"/>
                </a:cubicBezTo>
                <a:close/>
                <a:moveTo>
                  <a:pt x="580999" y="81897"/>
                </a:moveTo>
                <a:cubicBezTo>
                  <a:pt x="470702" y="81897"/>
                  <a:pt x="381289" y="171311"/>
                  <a:pt x="381289" y="281608"/>
                </a:cubicBezTo>
                <a:cubicBezTo>
                  <a:pt x="381289" y="391906"/>
                  <a:pt x="470702" y="481318"/>
                  <a:pt x="580999" y="481318"/>
                </a:cubicBezTo>
                <a:cubicBezTo>
                  <a:pt x="691297" y="481318"/>
                  <a:pt x="780710" y="391906"/>
                  <a:pt x="780710" y="281608"/>
                </a:cubicBezTo>
                <a:cubicBezTo>
                  <a:pt x="780710" y="171311"/>
                  <a:pt x="691297" y="81897"/>
                  <a:pt x="580999" y="81897"/>
                </a:cubicBezTo>
                <a:close/>
                <a:moveTo>
                  <a:pt x="580999" y="0"/>
                </a:moveTo>
                <a:cubicBezTo>
                  <a:pt x="736527" y="0"/>
                  <a:pt x="862607" y="126080"/>
                  <a:pt x="862607" y="281608"/>
                </a:cubicBezTo>
                <a:cubicBezTo>
                  <a:pt x="862607" y="437136"/>
                  <a:pt x="736527" y="563216"/>
                  <a:pt x="580999" y="563216"/>
                </a:cubicBezTo>
                <a:cubicBezTo>
                  <a:pt x="425471" y="563216"/>
                  <a:pt x="299392" y="437136"/>
                  <a:pt x="299392" y="281608"/>
                </a:cubicBezTo>
                <a:cubicBezTo>
                  <a:pt x="299392" y="126080"/>
                  <a:pt x="425471" y="0"/>
                  <a:pt x="580999" y="0"/>
                </a:cubicBezTo>
                <a:close/>
              </a:path>
            </a:pathLst>
          </a:custGeom>
          <a:solidFill>
            <a:srgbClr val="FEFFFF"/>
          </a:solidFill>
          <a:ln>
            <a:noFill/>
          </a:ln>
        </p:spPr>
        <p:txBody>
          <a:bodyPr anchor="ctr">
            <a:scene3d>
              <a:camera prst="orthographicFront"/>
              <a:lightRig rig="threePt" dir="t"/>
            </a:scene3d>
            <a:sp3d>
              <a:contourClr>
                <a:srgbClr val="FFFFFF"/>
              </a:contourClr>
            </a:sp3d>
          </a:bodyPr>
          <a:lstStyle/>
          <a:p>
            <a:pPr algn="ct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31" name="圆角矩形 30"/>
          <p:cNvSpPr/>
          <p:nvPr/>
        </p:nvSpPr>
        <p:spPr>
          <a:xfrm>
            <a:off x="1654234" y="3928698"/>
            <a:ext cx="2572578" cy="213953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Click here to add content of the text，and briefly explain your point of view
</a:t>
            </a:r>
            <a:endParaRPr lang="zh-CN"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2" name="圆角矩形 31"/>
          <p:cNvSpPr/>
          <p:nvPr/>
        </p:nvSpPr>
        <p:spPr>
          <a:xfrm>
            <a:off x="4809711" y="3928698"/>
            <a:ext cx="2572578" cy="213953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Click here to add content of the text，and briefly explain your point of view
</a:t>
            </a:r>
            <a:endParaRPr lang="zh-CN"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3" name="圆角矩形 32"/>
          <p:cNvSpPr/>
          <p:nvPr/>
        </p:nvSpPr>
        <p:spPr>
          <a:xfrm>
            <a:off x="7965188" y="3928698"/>
            <a:ext cx="2572578" cy="213953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Click here to add content of the text，and briefly explain your point of view
</a:t>
            </a:r>
            <a:endParaRPr lang="zh-CN" altLang="zh-C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图片 4"/>
          <p:cNvPicPr>
            <a:picLocks noChangeAspect="1"/>
          </p:cNvPicPr>
          <p:nvPr/>
        </p:nvPicPr>
        <p:blipFill>
          <a:blip r:embed="rId2"/>
          <a:srcRect t="12344" b="30528"/>
          <a:stretch>
            <a:fillRect/>
          </a:stretch>
        </p:blipFill>
        <p:spPr>
          <a:xfrm>
            <a:off x="0" y="-87312"/>
            <a:ext cx="12192000" cy="6964362"/>
          </a:xfrm>
          <a:prstGeom prst="rect">
            <a:avLst/>
          </a:prstGeom>
          <a:noFill/>
          <a:ln w="9525">
            <a:noFill/>
          </a:ln>
        </p:spPr>
      </p:pic>
      <p:sp>
        <p:nvSpPr>
          <p:cNvPr id="18" name="矩形 17"/>
          <p:cNvSpPr/>
          <p:nvPr/>
        </p:nvSpPr>
        <p:spPr>
          <a:xfrm rot="16200000">
            <a:off x="4939699" y="-1274718"/>
            <a:ext cx="2312604" cy="12192000"/>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00" eaLnBrk="1" fontAlgn="auto" hangingPunct="1">
              <a:spcBef>
                <a:spcPts val="0"/>
              </a:spcBef>
              <a:spcAft>
                <a:spcPts val="0"/>
              </a:spcAft>
              <a:defRPr/>
            </a:pPr>
            <a:endParaRPr lang="en-US" sz="1800">
              <a:solidFill>
                <a:prstClr val="white"/>
              </a:solidFill>
              <a:latin typeface="Microsoft YaHei" panose="020B0503020204020204" pitchFamily="34" charset="-122"/>
              <a:ea typeface="Microsoft YaHei" panose="020B0503020204020204" pitchFamily="34" charset="-122"/>
            </a:endParaRPr>
          </a:p>
        </p:txBody>
      </p:sp>
      <p:sp>
        <p:nvSpPr>
          <p:cNvPr id="24580" name="TextBox 6"/>
          <p:cNvSpPr txBox="1"/>
          <p:nvPr/>
        </p:nvSpPr>
        <p:spPr>
          <a:xfrm>
            <a:off x="1658938" y="-457200"/>
            <a:ext cx="184150" cy="369888"/>
          </a:xfrm>
          <a:prstGeom prst="rect">
            <a:avLst/>
          </a:prstGeom>
          <a:noFill/>
          <a:ln w="9525">
            <a:noFill/>
          </a:ln>
        </p:spPr>
        <p:txBody>
          <a:bodyPr wrap="none">
            <a:spAutoFit/>
          </a:bodyPr>
          <a:lstStyle/>
          <a:p>
            <a:pPr defTabSz="914400" eaLnBrk="1" hangingPunct="1"/>
            <a:endParaRPr lang="en-US" altLang="zh-CN" sz="1800" dirty="0">
              <a:solidFill>
                <a:srgbClr val="000000"/>
              </a:solidFill>
              <a:latin typeface="Microsoft YaHei" panose="020B0503020204020204" pitchFamily="34" charset="-122"/>
              <a:ea typeface="Microsoft YaHei" panose="020B0503020204020204" pitchFamily="34" charset="-122"/>
            </a:endParaRPr>
          </a:p>
        </p:txBody>
      </p:sp>
      <p:sp>
        <p:nvSpPr>
          <p:cNvPr id="24581" name="文本框 36"/>
          <p:cNvSpPr txBox="1"/>
          <p:nvPr/>
        </p:nvSpPr>
        <p:spPr>
          <a:xfrm>
            <a:off x="360608" y="4379529"/>
            <a:ext cx="11629623" cy="1200329"/>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indent="0" algn="ctr">
              <a:lnSpc>
                <a:spcPct val="100000"/>
              </a:lnSpc>
              <a:spcBef>
                <a:spcPct val="0"/>
              </a:spcBef>
              <a:buNone/>
            </a:pPr>
            <a:r>
              <a:rPr lang="es-ES" altLang="zh-CN" sz="1800" dirty="0">
                <a:solidFill>
                  <a:srgbClr val="4E4D4D"/>
                </a:solidFill>
                <a:ea typeface="Microsoft YaHei" panose="020B0503020204020204" pitchFamily="34" charset="-122"/>
              </a:rPr>
              <a:t>La agencia de viajes surge en el año 2009 como un negocio familiar, realizando excursiones nacionales y en Centroamérica, vía terrestre, orientados desde un principio en la calidad, seguridad, además del profesionalismo en cada uno de sus tours, promoviendo paquetes turísticos a lo largo de todo el mundo, realizando circuitos en más de 20 países incluyendo tanto Europeos como </a:t>
            </a:r>
            <a:r>
              <a:rPr lang="es-ES" altLang="zh-CN" sz="1800" dirty="0" smtClean="0">
                <a:solidFill>
                  <a:srgbClr val="4E4D4D"/>
                </a:solidFill>
                <a:ea typeface="Microsoft YaHei" panose="020B0503020204020204" pitchFamily="34" charset="-122"/>
              </a:rPr>
              <a:t>Asiáticos.</a:t>
            </a:r>
            <a:endParaRPr lang="es-ES" altLang="zh-CN" sz="1800" dirty="0">
              <a:solidFill>
                <a:srgbClr val="4E4D4D"/>
              </a:solidFill>
              <a:ea typeface="Microsoft YaHei" panose="020B0503020204020204" pitchFamily="34" charset="-122"/>
            </a:endParaRPr>
          </a:p>
        </p:txBody>
      </p:sp>
      <p:sp>
        <p:nvSpPr>
          <p:cNvPr id="24582" name="文本框 92"/>
          <p:cNvSpPr txBox="1"/>
          <p:nvPr/>
        </p:nvSpPr>
        <p:spPr>
          <a:xfrm>
            <a:off x="4107019" y="3661291"/>
            <a:ext cx="4483189" cy="830997"/>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indent="0">
              <a:lnSpc>
                <a:spcPct val="100000"/>
              </a:lnSpc>
              <a:spcBef>
                <a:spcPct val="0"/>
              </a:spcBef>
              <a:buFont typeface="Arial" panose="020B0604020202020204" pitchFamily="34" charset="0"/>
              <a:buNone/>
            </a:pPr>
            <a:r>
              <a:rPr lang="es-ES" altLang="zh-CN" sz="4800" b="1" dirty="0" smtClean="0">
                <a:solidFill>
                  <a:srgbClr val="0A4383"/>
                </a:solidFill>
                <a:latin typeface="Microsoft YaHei" panose="020B0503020204020204" pitchFamily="34" charset="-122"/>
                <a:ea typeface="Microsoft YaHei" panose="020B0503020204020204" pitchFamily="34" charset="-122"/>
              </a:rPr>
              <a:t>Antecedentes:</a:t>
            </a:r>
            <a:endParaRPr lang="zh-CN" altLang="en-US" sz="4800" b="1" dirty="0">
              <a:solidFill>
                <a:srgbClr val="0A4383"/>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390410168"/>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409700" y="2428875"/>
            <a:ext cx="2000250" cy="2000250"/>
          </a:xfrm>
          <a:prstGeom prst="ellipse">
            <a:avLst/>
          </a:prstGeom>
          <a:solidFill>
            <a:schemeClr val="accent1"/>
          </a:solidFill>
          <a:ln w="57150">
            <a:solidFill>
              <a:srgbClr val="F8F9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solidFill>
                <a:srgbClr val="FFFFFF"/>
              </a:solidFill>
              <a:effectLst>
                <a:outerShdw blurRad="38100" dist="38100" dir="2700000" algn="tl">
                  <a:srgbClr val="000000">
                    <a:alpha val="43137"/>
                  </a:srgbClr>
                </a:outerShdw>
              </a:effectLst>
              <a:ea typeface="Calibri" panose="020F0502020204030204" pitchFamily="34" charset="0"/>
              <a:cs typeface="Calibri" panose="020F0502020204030204" pitchFamily="34" charset="0"/>
            </a:endParaRPr>
          </a:p>
        </p:txBody>
      </p:sp>
      <p:sp>
        <p:nvSpPr>
          <p:cNvPr id="126" name="椭圆 125"/>
          <p:cNvSpPr/>
          <p:nvPr/>
        </p:nvSpPr>
        <p:spPr>
          <a:xfrm>
            <a:off x="8782050" y="2428875"/>
            <a:ext cx="2000250" cy="2000250"/>
          </a:xfrm>
          <a:prstGeom prst="ellipse">
            <a:avLst/>
          </a:prstGeom>
          <a:solidFill>
            <a:schemeClr val="accent1"/>
          </a:solidFill>
          <a:ln w="57150">
            <a:solidFill>
              <a:srgbClr val="F8F9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6000" dirty="0">
              <a:solidFill>
                <a:srgbClr val="FFFFFF"/>
              </a:solidFill>
              <a:effectLst>
                <a:outerShdw blurRad="38100" dist="38100" dir="2700000" algn="tl">
                  <a:srgbClr val="000000">
                    <a:alpha val="43137"/>
                  </a:srgbClr>
                </a:outerShdw>
              </a:effectLst>
              <a:ea typeface="Calibri" panose="020F0502020204030204" pitchFamily="34" charset="0"/>
              <a:cs typeface="Calibri" panose="020F0502020204030204" pitchFamily="34" charset="0"/>
            </a:endParaRPr>
          </a:p>
        </p:txBody>
      </p:sp>
      <p:sp>
        <p:nvSpPr>
          <p:cNvPr id="2" name="文本框 1"/>
          <p:cNvSpPr txBox="1"/>
          <p:nvPr/>
        </p:nvSpPr>
        <p:spPr>
          <a:xfrm>
            <a:off x="3675380" y="2746375"/>
            <a:ext cx="7715250" cy="1014730"/>
          </a:xfrm>
          <a:prstGeom prst="rect">
            <a:avLst/>
          </a:prstGeom>
          <a:noFill/>
        </p:spPr>
        <p:txBody>
          <a:bodyPr wrap="square" rtlCol="0">
            <a:spAutoFit/>
          </a:bodyPr>
          <a:lstStyle/>
          <a:p>
            <a:r>
              <a:rPr lang="zh-CN" altLang="en-US" sz="6000" b="1" dirty="0">
                <a:ea typeface="Calibri" panose="020F0502020204030204" pitchFamily="34" charset="0"/>
                <a:cs typeface="Calibri" panose="020F0502020204030204" pitchFamily="34" charset="0"/>
              </a:rPr>
              <a:t>THANK YOU</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endParaRPr>
          </a:p>
        </p:txBody>
      </p:sp>
      <p:pic>
        <p:nvPicPr>
          <p:cNvPr id="19" name="图片 18" descr="图片包含 人员, 室内, 餐桌, 就坐&#10;&#10;自动生成的说明"/>
          <p:cNvPicPr>
            <a:picLocks noChangeAspect="1"/>
          </p:cNvPicPr>
          <p:nvPr/>
        </p:nvPicPr>
        <p:blipFill rotWithShape="1">
          <a:blip r:embed="rId2">
            <a:extLst>
              <a:ext uri="{28A0092B-C50C-407E-A947-70E740481C1C}">
                <a14:useLocalDpi xmlns:a14="http://schemas.microsoft.com/office/drawing/2010/main" val="0"/>
              </a:ext>
            </a:extLst>
          </a:blip>
          <a:srcRect l="13584" t="183" r="35207" b="3165"/>
          <a:stretch>
            <a:fillRect/>
          </a:stretch>
        </p:blipFill>
        <p:spPr>
          <a:xfrm>
            <a:off x="9096108" y="1690"/>
            <a:ext cx="3095891" cy="3838612"/>
          </a:xfrm>
          <a:prstGeom prst="rect">
            <a:avLst/>
          </a:prstGeom>
        </p:spPr>
      </p:pic>
      <p:sp>
        <p:nvSpPr>
          <p:cNvPr id="20" name="图文框 19"/>
          <p:cNvSpPr/>
          <p:nvPr/>
        </p:nvSpPr>
        <p:spPr>
          <a:xfrm>
            <a:off x="0" y="1690"/>
            <a:ext cx="12192000" cy="6863576"/>
          </a:xfrm>
          <a:prstGeom prst="frame">
            <a:avLst>
              <a:gd name="adj1" fmla="val 3727"/>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Arial" panose="020B0604020202020204" pitchFamily="34" charset="0"/>
            </a:endParaRPr>
          </a:p>
        </p:txBody>
      </p:sp>
      <p:sp>
        <p:nvSpPr>
          <p:cNvPr id="8" name="矩形 7"/>
          <p:cNvSpPr/>
          <p:nvPr/>
        </p:nvSpPr>
        <p:spPr>
          <a:xfrm>
            <a:off x="3902928" y="-5576"/>
            <a:ext cx="7170234" cy="6863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endParaRPr>
          </a:p>
        </p:txBody>
      </p:sp>
      <p:sp>
        <p:nvSpPr>
          <p:cNvPr id="14" name="矩形 13"/>
          <p:cNvSpPr/>
          <p:nvPr/>
        </p:nvSpPr>
        <p:spPr>
          <a:xfrm>
            <a:off x="6903415" y="3174943"/>
            <a:ext cx="3731383" cy="652486"/>
          </a:xfrm>
          <a:prstGeom prst="rect">
            <a:avLst/>
          </a:prstGeom>
        </p:spPr>
        <p:txBody>
          <a:bodyPr wrap="square">
            <a:spAutoFit/>
          </a:bodyPr>
          <a:lstStyle/>
          <a:p>
            <a:pPr>
              <a:lnSpc>
                <a:spcPct val="130000"/>
              </a:lnSpc>
            </a:pPr>
            <a:r>
              <a:rPr lang="es-ES" altLang="zh-CN" sz="1400" dirty="0" smtClean="0">
                <a:solidFill>
                  <a:schemeClr val="tx1">
                    <a:lumMod val="50000"/>
                    <a:lumOff val="50000"/>
                  </a:schemeClr>
                </a:solidFill>
                <a:latin typeface="Arial" panose="020B0604020202020204" pitchFamily="34" charset="0"/>
                <a:ea typeface="Arial" panose="020B0604020202020204" pitchFamily="34" charset="0"/>
              </a:rPr>
              <a:t>Agregar </a:t>
            </a:r>
            <a:r>
              <a:rPr lang="es-ES" altLang="zh-CN" sz="1400" dirty="0" err="1" smtClean="0">
                <a:solidFill>
                  <a:schemeClr val="tx1">
                    <a:lumMod val="50000"/>
                    <a:lumOff val="50000"/>
                  </a:schemeClr>
                </a:solidFill>
                <a:latin typeface="Arial" panose="020B0604020202020204" pitchFamily="34" charset="0"/>
                <a:ea typeface="Arial" panose="020B0604020202020204" pitchFamily="34" charset="0"/>
              </a:rPr>
              <a:t>direccion</a:t>
            </a:r>
            <a:r>
              <a:rPr lang="es-ES" altLang="zh-CN" sz="1400" dirty="0" smtClean="0">
                <a:solidFill>
                  <a:schemeClr val="tx1">
                    <a:lumMod val="50000"/>
                    <a:lumOff val="50000"/>
                  </a:schemeClr>
                </a:solidFill>
                <a:latin typeface="Arial" panose="020B0604020202020204" pitchFamily="34" charset="0"/>
                <a:ea typeface="Arial" panose="020B0604020202020204" pitchFamily="34" charset="0"/>
              </a:rPr>
              <a:t>. </a:t>
            </a:r>
            <a:r>
              <a:rPr lang="zh-CN" altLang="en-US" sz="1400" dirty="0">
                <a:solidFill>
                  <a:schemeClr val="tx1">
                    <a:lumMod val="50000"/>
                    <a:lumOff val="50000"/>
                  </a:schemeClr>
                </a:solidFill>
                <a:latin typeface="Arial" panose="020B0604020202020204" pitchFamily="34" charset="0"/>
                <a:ea typeface="Arial" panose="020B0604020202020204" pitchFamily="34" charset="0"/>
              </a:rPr>
              <a:t>
</a:t>
            </a:r>
            <a:endParaRPr kumimoji="1" lang="zh-CN" altLang="en-US" sz="1400" dirty="0">
              <a:solidFill>
                <a:schemeClr val="tx1">
                  <a:lumMod val="50000"/>
                  <a:lumOff val="50000"/>
                </a:schemeClr>
              </a:solidFill>
              <a:latin typeface="Arial" panose="020B0604020202020204" pitchFamily="34" charset="0"/>
              <a:ea typeface="Arial" panose="020B0604020202020204" pitchFamily="34" charset="0"/>
            </a:endParaRPr>
          </a:p>
        </p:txBody>
      </p:sp>
      <p:sp>
        <p:nvSpPr>
          <p:cNvPr id="12" name="文本框 11"/>
          <p:cNvSpPr txBox="1"/>
          <p:nvPr/>
        </p:nvSpPr>
        <p:spPr>
          <a:xfrm>
            <a:off x="6404284" y="2159280"/>
            <a:ext cx="4239769" cy="1015663"/>
          </a:xfrm>
          <a:prstGeom prst="rect">
            <a:avLst/>
          </a:prstGeom>
          <a:noFill/>
        </p:spPr>
        <p:txBody>
          <a:bodyPr wrap="square" rtlCol="0">
            <a:spAutoFit/>
          </a:bodyPr>
          <a:lstStyle/>
          <a:p>
            <a:pPr algn="ctr"/>
            <a:r>
              <a:rPr lang="en-US" altLang="zh-CN" sz="6000" b="1" dirty="0" err="1" smtClean="0">
                <a:solidFill>
                  <a:srgbClr val="4E4D4D"/>
                </a:solidFill>
                <a:latin typeface="Arial" panose="020B0604020202020204" pitchFamily="34" charset="0"/>
                <a:ea typeface="Arial" panose="020B0604020202020204" pitchFamily="34" charset="0"/>
              </a:rPr>
              <a:t>Ubicación</a:t>
            </a:r>
            <a:r>
              <a:rPr lang="en-US" altLang="zh-CN" sz="6000" b="1" dirty="0" smtClean="0">
                <a:solidFill>
                  <a:srgbClr val="4E4D4D"/>
                </a:solidFill>
                <a:latin typeface="Arial" panose="020B0604020202020204" pitchFamily="34" charset="0"/>
                <a:ea typeface="Arial" panose="020B0604020202020204" pitchFamily="34" charset="0"/>
              </a:rPr>
              <a:t>:</a:t>
            </a:r>
            <a:endParaRPr lang="en-US" sz="6000" b="1" dirty="0">
              <a:solidFill>
                <a:srgbClr val="4E4D4D"/>
              </a:solidFill>
              <a:latin typeface="Arial" panose="020B0604020202020204" pitchFamily="34" charset="0"/>
              <a:ea typeface="Arial" panose="020B0604020202020204" pitchFamily="34" charset="0"/>
            </a:endParaRPr>
          </a:p>
        </p:txBody>
      </p:sp>
      <p:sp>
        <p:nvSpPr>
          <p:cNvPr id="21" name="文本框 20"/>
          <p:cNvSpPr txBox="1"/>
          <p:nvPr/>
        </p:nvSpPr>
        <p:spPr>
          <a:xfrm>
            <a:off x="4584291" y="5222364"/>
            <a:ext cx="1905719" cy="418833"/>
          </a:xfrm>
          <a:prstGeom prst="rect">
            <a:avLst/>
          </a:prstGeom>
          <a:solidFill>
            <a:schemeClr val="accent1"/>
          </a:solidFill>
        </p:spPr>
        <p:txBody>
          <a:bodyPr wrap="square" rtlCol="0" anchor="ctr">
            <a:spAutoFit/>
          </a:bodyPr>
          <a:lstStyle/>
          <a:p>
            <a:pPr marL="0" marR="0" lvl="0" indent="0" algn="ctr" defTabSz="914400" rtl="0" eaLnBrk="1" fontAlgn="auto" latinLnBrk="0" hangingPunct="1">
              <a:lnSpc>
                <a:spcPct val="150000"/>
              </a:lnSpc>
              <a:spcBef>
                <a:spcPts val="0"/>
              </a:spcBef>
              <a:spcAft>
                <a:spcPts val="0"/>
              </a:spcAft>
              <a:buClrTx/>
              <a:buSzTx/>
              <a:buFontTx/>
              <a:buNone/>
              <a:defRPr/>
            </a:pPr>
            <a:endParaRPr lang="en-US" altLang="zh-CN" sz="1600" dirty="0">
              <a:solidFill>
                <a:schemeClr val="bg1"/>
              </a:solidFill>
              <a:latin typeface="Arial" panose="020B0604020202020204" pitchFamily="34" charset="0"/>
              <a:ea typeface="Arial" panose="020B0604020202020204" pitchFamily="34" charset="0"/>
            </a:endParaRPr>
          </a:p>
        </p:txBody>
      </p:sp>
      <p:pic>
        <p:nvPicPr>
          <p:cNvPr id="16" name="Picture 2" descr="https://lh5.googleusercontent.com/jIKAyBmwjLMLWScysRhbKLZIMdIClQhTuxrhwXMA9XVoHixyOJbo2X2jvUsjLNu4qhGgT017gCAxixpReco4-T3dzAWjknMv8OYD2IpqqfONieYk0KkRBXF07rKbY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488" y="1068269"/>
            <a:ext cx="5717329" cy="43635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图片 4"/>
          <p:cNvPicPr>
            <a:picLocks noChangeAspect="1"/>
          </p:cNvPicPr>
          <p:nvPr/>
        </p:nvPicPr>
        <p:blipFill rotWithShape="1">
          <a:blip r:embed="rId2">
            <a:extLst>
              <a:ext uri="{28A0092B-C50C-407E-A947-70E740481C1C}">
                <a14:useLocalDpi xmlns:a14="http://schemas.microsoft.com/office/drawing/2010/main" val="0"/>
              </a:ext>
            </a:extLst>
          </a:blip>
          <a:srcRect t="18219" b="17749"/>
          <a:stretch/>
        </p:blipFill>
        <p:spPr>
          <a:xfrm>
            <a:off x="-1" y="0"/>
            <a:ext cx="12192001" cy="5233089"/>
          </a:xfrm>
          <a:prstGeom prst="rect">
            <a:avLst/>
          </a:prstGeom>
          <a:noFill/>
          <a:ln>
            <a:noFill/>
          </a:ln>
        </p:spPr>
      </p:pic>
      <p:sp>
        <p:nvSpPr>
          <p:cNvPr id="18" name="矩形 17"/>
          <p:cNvSpPr/>
          <p:nvPr/>
        </p:nvSpPr>
        <p:spPr>
          <a:xfrm rot="16200000">
            <a:off x="4939699" y="-354953"/>
            <a:ext cx="2312604" cy="12192000"/>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00" eaLnBrk="1" fontAlgn="auto" hangingPunct="1">
              <a:spcBef>
                <a:spcPts val="0"/>
              </a:spcBef>
              <a:spcAft>
                <a:spcPts val="0"/>
              </a:spcAft>
              <a:defRPr/>
            </a:pPr>
            <a:endParaRPr lang="en-US" sz="1800">
              <a:solidFill>
                <a:prstClr val="white"/>
              </a:solidFill>
              <a:latin typeface="Microsoft YaHei" panose="020B0503020204020204" pitchFamily="34" charset="-122"/>
              <a:ea typeface="Microsoft YaHei" panose="020B0503020204020204" pitchFamily="34" charset="-122"/>
            </a:endParaRPr>
          </a:p>
        </p:txBody>
      </p:sp>
      <p:sp>
        <p:nvSpPr>
          <p:cNvPr id="24580" name="TextBox 6"/>
          <p:cNvSpPr txBox="1"/>
          <p:nvPr/>
        </p:nvSpPr>
        <p:spPr>
          <a:xfrm>
            <a:off x="1658938" y="-457200"/>
            <a:ext cx="184150" cy="369888"/>
          </a:xfrm>
          <a:prstGeom prst="rect">
            <a:avLst/>
          </a:prstGeom>
          <a:noFill/>
          <a:ln w="9525">
            <a:noFill/>
          </a:ln>
        </p:spPr>
        <p:txBody>
          <a:bodyPr wrap="none">
            <a:spAutoFit/>
          </a:bodyPr>
          <a:lstStyle/>
          <a:p>
            <a:pPr defTabSz="914400" eaLnBrk="1" hangingPunct="1"/>
            <a:endParaRPr lang="en-US" altLang="zh-CN" sz="1800" dirty="0">
              <a:solidFill>
                <a:srgbClr val="000000"/>
              </a:solidFill>
              <a:latin typeface="Microsoft YaHei" panose="020B0503020204020204" pitchFamily="34" charset="-122"/>
              <a:ea typeface="Microsoft YaHei" panose="020B0503020204020204" pitchFamily="34" charset="-122"/>
            </a:endParaRPr>
          </a:p>
        </p:txBody>
      </p:sp>
      <p:sp>
        <p:nvSpPr>
          <p:cNvPr id="24581" name="文本框 36"/>
          <p:cNvSpPr txBox="1"/>
          <p:nvPr/>
        </p:nvSpPr>
        <p:spPr>
          <a:xfrm>
            <a:off x="360607" y="5508668"/>
            <a:ext cx="11629623" cy="1200329"/>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indent="0" algn="ctr">
              <a:lnSpc>
                <a:spcPct val="100000"/>
              </a:lnSpc>
              <a:spcBef>
                <a:spcPct val="0"/>
              </a:spcBef>
              <a:buNone/>
            </a:pPr>
            <a:r>
              <a:rPr lang="es-ES" altLang="zh-CN" sz="1800" dirty="0">
                <a:solidFill>
                  <a:srgbClr val="4E4D4D"/>
                </a:solidFill>
                <a:ea typeface="Microsoft YaHei" panose="020B0503020204020204" pitchFamily="34" charset="-122"/>
              </a:rPr>
              <a:t>La agencia de viajes surge en el año 2009 como un negocio familiar, realizando excursiones nacionales y en Centroamérica, vía terrestre, orientados desde un principio en la calidad, seguridad, además del profesionalismo en cada uno de sus tours, promoviendo paquetes turísticos a lo largo de todo el mundo, realizando circuitos en más de 20 países incluyendo tanto Europeos como </a:t>
            </a:r>
            <a:r>
              <a:rPr lang="es-ES" altLang="zh-CN" sz="1800" dirty="0" smtClean="0">
                <a:solidFill>
                  <a:srgbClr val="4E4D4D"/>
                </a:solidFill>
                <a:ea typeface="Microsoft YaHei" panose="020B0503020204020204" pitchFamily="34" charset="-122"/>
              </a:rPr>
              <a:t>Asiáticos.</a:t>
            </a:r>
            <a:endParaRPr lang="es-ES" altLang="zh-CN" sz="1800" dirty="0">
              <a:solidFill>
                <a:srgbClr val="4E4D4D"/>
              </a:solidFill>
              <a:ea typeface="Microsoft YaHei" panose="020B0503020204020204" pitchFamily="34" charset="-122"/>
            </a:endParaRPr>
          </a:p>
        </p:txBody>
      </p:sp>
      <p:sp>
        <p:nvSpPr>
          <p:cNvPr id="24582" name="文本框 92"/>
          <p:cNvSpPr txBox="1"/>
          <p:nvPr/>
        </p:nvSpPr>
        <p:spPr>
          <a:xfrm>
            <a:off x="4107018" y="4677671"/>
            <a:ext cx="4483189" cy="830997"/>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indent="0">
              <a:lnSpc>
                <a:spcPct val="100000"/>
              </a:lnSpc>
              <a:spcBef>
                <a:spcPct val="0"/>
              </a:spcBef>
              <a:buFont typeface="Arial" panose="020B0604020202020204" pitchFamily="34" charset="0"/>
              <a:buNone/>
            </a:pPr>
            <a:r>
              <a:rPr lang="es-ES" altLang="zh-CN" sz="4800" b="1" dirty="0" smtClean="0">
                <a:solidFill>
                  <a:srgbClr val="0A4383"/>
                </a:solidFill>
                <a:latin typeface="Microsoft YaHei" panose="020B0503020204020204" pitchFamily="34" charset="-122"/>
                <a:ea typeface="Microsoft YaHei" panose="020B0503020204020204" pitchFamily="34" charset="-122"/>
              </a:rPr>
              <a:t>Introducción:</a:t>
            </a:r>
            <a:endParaRPr lang="zh-CN" altLang="en-US" sz="4800" b="1" dirty="0">
              <a:solidFill>
                <a:srgbClr val="0A4383"/>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5672446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3"/>
          <p:cNvSpPr>
            <a:spLocks noGrp="1"/>
          </p:cNvSpPr>
          <p:nvPr>
            <p:ph type="title"/>
          </p:nvPr>
        </p:nvSpPr>
        <p:spPr/>
        <p:txBody>
          <a:bodyPr/>
          <a:lstStyle/>
          <a:p>
            <a:pPr eaLnBrk="1" hangingPunct="1"/>
            <a:r>
              <a:rPr lang="es-ES" altLang="zh-CN" dirty="0" smtClean="0"/>
              <a:t>OBJETIVOS</a:t>
            </a:r>
            <a:r>
              <a:rPr lang="zh-CN" altLang="en-US" dirty="0"/>
              <a:t>
</a:t>
            </a:r>
            <a:endParaRPr lang="en-US" altLang="zh-CN" dirty="0"/>
          </a:p>
        </p:txBody>
      </p:sp>
      <p:sp>
        <p:nvSpPr>
          <p:cNvPr id="110" name="Shape 1855"/>
          <p:cNvSpPr/>
          <p:nvPr/>
        </p:nvSpPr>
        <p:spPr>
          <a:xfrm>
            <a:off x="2075684" y="1768414"/>
            <a:ext cx="280225" cy="2536886"/>
          </a:xfrm>
          <a:prstGeom prst="roundRect">
            <a:avLst>
              <a:gd name="adj" fmla="val 50000"/>
            </a:avLst>
          </a:prstGeom>
          <a:solidFill>
            <a:schemeClr val="accent1"/>
          </a:solidFill>
          <a:ln w="12700">
            <a:miter lim="400000"/>
          </a:ln>
        </p:spPr>
        <p:txBody>
          <a:bodyPr lIns="0" tIns="0" rIns="0" bIns="0"/>
          <a:lstStyle/>
          <a:p>
            <a:pPr lvl="0"/>
            <a:endParaRPr>
              <a:ea typeface="Calibri" panose="020F0502020204030204" pitchFamily="34" charset="0"/>
              <a:cs typeface="Calibri" panose="020F0502020204030204" pitchFamily="34" charset="0"/>
            </a:endParaRPr>
          </a:p>
        </p:txBody>
      </p:sp>
      <p:sp>
        <p:nvSpPr>
          <p:cNvPr id="111" name="Shape 1868"/>
          <p:cNvSpPr/>
          <p:nvPr/>
        </p:nvSpPr>
        <p:spPr>
          <a:xfrm>
            <a:off x="1815476" y="2636537"/>
            <a:ext cx="800640" cy="80064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50800" cap="flat">
            <a:solidFill>
              <a:srgbClr val="FFFFFF"/>
            </a:solidFill>
            <a:prstDash val="solid"/>
            <a:miter lim="400000"/>
          </a:ln>
          <a:effectLst>
            <a:outerShdw blurRad="63500" sx="102000" sy="102000" algn="ctr" rotWithShape="0">
              <a:prstClr val="black">
                <a:alpha val="40000"/>
              </a:prstClr>
            </a:outerShdw>
          </a:effectLst>
        </p:spPr>
        <p:txBody>
          <a:bodyPr wrap="square" lIns="38100" tIns="38100" rIns="38100" bIns="38100" numCol="1" anchor="ctr">
            <a:noAutofit/>
          </a:bodyPr>
          <a:lstStyle/>
          <a:p>
            <a:pPr lvl="0"/>
            <a:endParaRPr>
              <a:ea typeface="Calibri" panose="020F0502020204030204" pitchFamily="34" charset="0"/>
              <a:cs typeface="Calibri" panose="020F0502020204030204" pitchFamily="34" charset="0"/>
            </a:endParaRPr>
          </a:p>
        </p:txBody>
      </p:sp>
      <p:sp>
        <p:nvSpPr>
          <p:cNvPr id="113" name="矩形 112"/>
          <p:cNvSpPr/>
          <p:nvPr/>
        </p:nvSpPr>
        <p:spPr>
          <a:xfrm>
            <a:off x="2688133" y="2475378"/>
            <a:ext cx="8799822" cy="109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just">
              <a:lnSpc>
                <a:spcPct val="150000"/>
              </a:lnSpc>
            </a:pPr>
            <a:r>
              <a:rPr lang="es-ES" altLang="zh-CN" sz="1800" dirty="0">
                <a:solidFill>
                  <a:srgbClr val="4E4D4D"/>
                </a:solidFill>
                <a:latin typeface="Calibri" panose="020F0502020204030204" pitchFamily="34" charset="0"/>
                <a:ea typeface="Calibri" panose="020F0502020204030204" pitchFamily="34" charset="0"/>
                <a:cs typeface="Calibri" panose="020F0502020204030204" pitchFamily="34" charset="0"/>
              </a:rPr>
              <a:t>Desarrollar un sistema informático en ambiente web para la gestión de los servicios turísticos en la agencia de viajes Martínez Travel &amp; Tours del municipio de San Vicente, con el fin de agilizar los procesos comerciales y administrativos.</a:t>
            </a:r>
            <a:endParaRPr lang="es-ES" altLang="zh-CN" sz="1800" dirty="0">
              <a:solidFill>
                <a:srgbClr val="4E4D4D"/>
              </a:solidFill>
              <a:latin typeface="Calibri" panose="020F0502020204030204" pitchFamily="34" charset="0"/>
              <a:ea typeface="Calibri" panose="020F0502020204030204" pitchFamily="34" charset="0"/>
              <a:cs typeface="Calibri" panose="020F0502020204030204" pitchFamily="34" charset="0"/>
            </a:endParaRPr>
          </a:p>
        </p:txBody>
      </p:sp>
      <p:sp>
        <p:nvSpPr>
          <p:cNvPr id="114" name="矩形 113"/>
          <p:cNvSpPr/>
          <p:nvPr/>
        </p:nvSpPr>
        <p:spPr>
          <a:xfrm>
            <a:off x="2688133" y="2329608"/>
            <a:ext cx="2687767" cy="4249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es-ES" altLang="zh-CN" sz="1800"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GENERAL:</a:t>
            </a:r>
            <a:r>
              <a:rPr lang="zh-CN" altLang="en-US" sz="18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endParaRPr lang="zh-CN" altLang="zh-CN" sz="18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120" name="Shape 1855"/>
          <p:cNvSpPr/>
          <p:nvPr/>
        </p:nvSpPr>
        <p:spPr>
          <a:xfrm rot="5400000">
            <a:off x="6066955" y="35178"/>
            <a:ext cx="58091" cy="10105575"/>
          </a:xfrm>
          <a:prstGeom prst="roundRect">
            <a:avLst>
              <a:gd name="adj" fmla="val 50000"/>
            </a:avLst>
          </a:prstGeom>
          <a:solidFill>
            <a:schemeClr val="accent1"/>
          </a:solidFill>
          <a:ln w="12700">
            <a:miter lim="400000"/>
          </a:ln>
        </p:spPr>
        <p:txBody>
          <a:bodyPr lIns="0" tIns="0" rIns="0" bIns="0"/>
          <a:lstStyle/>
          <a:p>
            <a:pPr lvl="0"/>
            <a:endParaRPr>
              <a:ea typeface="Calibri" panose="020F0502020204030204" pitchFamily="34" charset="0"/>
              <a:cs typeface="Calibri" panose="020F0502020204030204" pitchFamily="34" charset="0"/>
            </a:endParaRPr>
          </a:p>
        </p:txBody>
      </p:sp>
      <p:sp>
        <p:nvSpPr>
          <p:cNvPr id="15" name="KSO_Shape"/>
          <p:cNvSpPr/>
          <p:nvPr/>
        </p:nvSpPr>
        <p:spPr bwMode="auto">
          <a:xfrm>
            <a:off x="2075684" y="2865711"/>
            <a:ext cx="333734" cy="342291"/>
          </a:xfrm>
          <a:custGeom>
            <a:avLst/>
            <a:gdLst>
              <a:gd name="T0" fmla="*/ 1018488 w 2254250"/>
              <a:gd name="T1" fmla="*/ 1217529 h 2312988"/>
              <a:gd name="T2" fmla="*/ 951021 w 2254250"/>
              <a:gd name="T3" fmla="*/ 1495703 h 2312988"/>
              <a:gd name="T4" fmla="*/ 813587 w 2254250"/>
              <a:gd name="T5" fmla="*/ 1552468 h 2312988"/>
              <a:gd name="T6" fmla="*/ 630721 w 2254250"/>
              <a:gd name="T7" fmla="*/ 1584356 h 2312988"/>
              <a:gd name="T8" fmla="*/ 616637 w 2254250"/>
              <a:gd name="T9" fmla="*/ 1217529 h 2312988"/>
              <a:gd name="T10" fmla="*/ 360535 w 2254250"/>
              <a:gd name="T11" fmla="*/ 1187450 h 2312988"/>
              <a:gd name="T12" fmla="*/ 408440 w 2254250"/>
              <a:gd name="T13" fmla="*/ 1226575 h 2312988"/>
              <a:gd name="T14" fmla="*/ 383920 w 2254250"/>
              <a:gd name="T15" fmla="*/ 1589558 h 2312988"/>
              <a:gd name="T16" fmla="*/ 17028 w 2254250"/>
              <a:gd name="T17" fmla="*/ 1583452 h 2312988"/>
              <a:gd name="T18" fmla="*/ 1816 w 2254250"/>
              <a:gd name="T19" fmla="*/ 1223861 h 2312988"/>
              <a:gd name="T20" fmla="*/ 44272 w 2254250"/>
              <a:gd name="T21" fmla="*/ 1187676 h 2312988"/>
              <a:gd name="T22" fmla="*/ 1501412 w 2254250"/>
              <a:gd name="T23" fmla="*/ 810536 h 2312988"/>
              <a:gd name="T24" fmla="*/ 1551555 w 2254250"/>
              <a:gd name="T25" fmla="*/ 878128 h 2312988"/>
              <a:gd name="T26" fmla="*/ 2150105 w 2254250"/>
              <a:gd name="T27" fmla="*/ 1434290 h 2312988"/>
              <a:gd name="T28" fmla="*/ 2226569 w 2254250"/>
              <a:gd name="T29" fmla="*/ 1485778 h 2312988"/>
              <a:gd name="T30" fmla="*/ 2254250 w 2254250"/>
              <a:gd name="T31" fmla="*/ 2174175 h 2312988"/>
              <a:gd name="T32" fmla="*/ 2222485 w 2254250"/>
              <a:gd name="T33" fmla="*/ 2262407 h 2312988"/>
              <a:gd name="T34" fmla="*/ 2143298 w 2254250"/>
              <a:gd name="T35" fmla="*/ 2310040 h 2312988"/>
              <a:gd name="T36" fmla="*/ 1409065 w 2254250"/>
              <a:gd name="T37" fmla="*/ 2308452 h 2312988"/>
              <a:gd name="T38" fmla="*/ 867013 w 2254250"/>
              <a:gd name="T39" fmla="*/ 1785633 h 2312988"/>
              <a:gd name="T40" fmla="*/ 844550 w 2254250"/>
              <a:gd name="T41" fmla="*/ 1711463 h 2312988"/>
              <a:gd name="T42" fmla="*/ 874500 w 2254250"/>
              <a:gd name="T43" fmla="*/ 1638881 h 2312988"/>
              <a:gd name="T44" fmla="*/ 943703 w 2254250"/>
              <a:gd name="T45" fmla="*/ 1601682 h 2312988"/>
              <a:gd name="T46" fmla="*/ 1020848 w 2254250"/>
              <a:gd name="T47" fmla="*/ 1616879 h 2312988"/>
              <a:gd name="T48" fmla="*/ 1311273 w 2254250"/>
              <a:gd name="T49" fmla="*/ 872231 h 2312988"/>
              <a:gd name="T50" fmla="*/ 1364821 w 2254250"/>
              <a:gd name="T51" fmla="*/ 807134 h 2312988"/>
              <a:gd name="T52" fmla="*/ 1589493 w 2254250"/>
              <a:gd name="T53" fmla="*/ 586241 h 2312988"/>
              <a:gd name="T54" fmla="*/ 1630132 w 2254250"/>
              <a:gd name="T55" fmla="*/ 617084 h 2312988"/>
              <a:gd name="T56" fmla="*/ 1597666 w 2254250"/>
              <a:gd name="T57" fmla="*/ 756104 h 2312988"/>
              <a:gd name="T58" fmla="*/ 1508213 w 2254250"/>
              <a:gd name="T59" fmla="*/ 698274 h 2312988"/>
              <a:gd name="T60" fmla="*/ 1397419 w 2254250"/>
              <a:gd name="T61" fmla="*/ 687161 h 2312988"/>
              <a:gd name="T62" fmla="*/ 1295026 w 2254250"/>
              <a:gd name="T63" fmla="*/ 728663 h 2312988"/>
              <a:gd name="T64" fmla="*/ 1223963 w 2254250"/>
              <a:gd name="T65" fmla="*/ 811213 h 2312988"/>
              <a:gd name="T66" fmla="*/ 1244850 w 2254250"/>
              <a:gd name="T67" fmla="*/ 594859 h 2312988"/>
              <a:gd name="T68" fmla="*/ 995772 w 2254250"/>
              <a:gd name="T69" fmla="*/ 591216 h 2312988"/>
              <a:gd name="T70" fmla="*/ 1022350 w 2254250"/>
              <a:gd name="T71" fmla="*/ 631246 h 2312988"/>
              <a:gd name="T72" fmla="*/ 998725 w 2254250"/>
              <a:gd name="T73" fmla="*/ 986539 h 2312988"/>
              <a:gd name="T74" fmla="*/ 632992 w 2254250"/>
              <a:gd name="T75" fmla="*/ 984278 h 2312988"/>
              <a:gd name="T76" fmla="*/ 613229 w 2254250"/>
              <a:gd name="T77" fmla="*/ 627175 h 2312988"/>
              <a:gd name="T78" fmla="*/ 642760 w 2254250"/>
              <a:gd name="T79" fmla="*/ 589633 h 2312988"/>
              <a:gd name="T80" fmla="*/ 391866 w 2254250"/>
              <a:gd name="T81" fmla="*/ 597096 h 2312988"/>
              <a:gd name="T82" fmla="*/ 409348 w 2254250"/>
              <a:gd name="T83" fmla="*/ 949223 h 2312988"/>
              <a:gd name="T84" fmla="*/ 374611 w 2254250"/>
              <a:gd name="T85" fmla="*/ 991741 h 2312988"/>
              <a:gd name="T86" fmla="*/ 11352 w 2254250"/>
              <a:gd name="T87" fmla="*/ 975910 h 2312988"/>
              <a:gd name="T88" fmla="*/ 3632 w 2254250"/>
              <a:gd name="T89" fmla="*/ 616998 h 2312988"/>
              <a:gd name="T90" fmla="*/ 44272 w 2254250"/>
              <a:gd name="T91" fmla="*/ 586240 h 2312988"/>
              <a:gd name="T92" fmla="*/ 1627408 w 2254250"/>
              <a:gd name="T93" fmla="*/ 25796 h 2312988"/>
              <a:gd name="T94" fmla="*/ 1619235 w 2254250"/>
              <a:gd name="T95" fmla="*/ 393732 h 2312988"/>
              <a:gd name="T96" fmla="*/ 1249845 w 2254250"/>
              <a:gd name="T97" fmla="*/ 402105 h 2312988"/>
              <a:gd name="T98" fmla="*/ 1224871 w 2254250"/>
              <a:gd name="T99" fmla="*/ 39147 h 2312988"/>
              <a:gd name="T100" fmla="*/ 1273230 w 2254250"/>
              <a:gd name="T101" fmla="*/ 0 h 2312988"/>
              <a:gd name="T102" fmla="*/ 1018488 w 2254250"/>
              <a:gd name="T103" fmla="*/ 29869 h 2312988"/>
              <a:gd name="T104" fmla="*/ 1004404 w 2254250"/>
              <a:gd name="T105" fmla="*/ 396900 h 2312988"/>
              <a:gd name="T106" fmla="*/ 634355 w 2254250"/>
              <a:gd name="T107" fmla="*/ 399615 h 2312988"/>
              <a:gd name="T108" fmla="*/ 614819 w 2254250"/>
              <a:gd name="T109" fmla="*/ 34395 h 2312988"/>
              <a:gd name="T110" fmla="*/ 49267 w 2254250"/>
              <a:gd name="T111" fmla="*/ 0 h 2312988"/>
              <a:gd name="T112" fmla="*/ 407531 w 2254250"/>
              <a:gd name="T113" fmla="*/ 34395 h 2312988"/>
              <a:gd name="T114" fmla="*/ 388233 w 2254250"/>
              <a:gd name="T115" fmla="*/ 399615 h 2312988"/>
              <a:gd name="T116" fmla="*/ 20433 w 2254250"/>
              <a:gd name="T117" fmla="*/ 398710 h 2312988"/>
              <a:gd name="T118" fmla="*/ 908 w 2254250"/>
              <a:gd name="T119" fmla="*/ 40278 h 2312988"/>
              <a:gd name="T120" fmla="*/ 39277 w 2254250"/>
              <a:gd name="T121" fmla="*/ 905 h 2312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54250" h="2312988">
                <a:moveTo>
                  <a:pt x="661842" y="1187450"/>
                </a:moveTo>
                <a:lnTo>
                  <a:pt x="973283" y="1187450"/>
                </a:lnTo>
                <a:lnTo>
                  <a:pt x="978280" y="1187676"/>
                </a:lnTo>
                <a:lnTo>
                  <a:pt x="983278" y="1188581"/>
                </a:lnTo>
                <a:lnTo>
                  <a:pt x="988048" y="1189938"/>
                </a:lnTo>
                <a:lnTo>
                  <a:pt x="992364" y="1191295"/>
                </a:lnTo>
                <a:lnTo>
                  <a:pt x="996681" y="1193330"/>
                </a:lnTo>
                <a:lnTo>
                  <a:pt x="1000769" y="1196044"/>
                </a:lnTo>
                <a:lnTo>
                  <a:pt x="1004404" y="1198758"/>
                </a:lnTo>
                <a:lnTo>
                  <a:pt x="1008039" y="1201924"/>
                </a:lnTo>
                <a:lnTo>
                  <a:pt x="1011219" y="1205543"/>
                </a:lnTo>
                <a:lnTo>
                  <a:pt x="1013945" y="1209161"/>
                </a:lnTo>
                <a:lnTo>
                  <a:pt x="1016444" y="1213232"/>
                </a:lnTo>
                <a:lnTo>
                  <a:pt x="1018488" y="1217529"/>
                </a:lnTo>
                <a:lnTo>
                  <a:pt x="1020306" y="1222052"/>
                </a:lnTo>
                <a:lnTo>
                  <a:pt x="1021214" y="1226575"/>
                </a:lnTo>
                <a:lnTo>
                  <a:pt x="1022123" y="1231551"/>
                </a:lnTo>
                <a:lnTo>
                  <a:pt x="1022350" y="1236526"/>
                </a:lnTo>
                <a:lnTo>
                  <a:pt x="1022350" y="1503618"/>
                </a:lnTo>
                <a:lnTo>
                  <a:pt x="1015081" y="1501809"/>
                </a:lnTo>
                <a:lnTo>
                  <a:pt x="1007584" y="1500226"/>
                </a:lnTo>
                <a:lnTo>
                  <a:pt x="1000315" y="1498643"/>
                </a:lnTo>
                <a:lnTo>
                  <a:pt x="992819" y="1497286"/>
                </a:lnTo>
                <a:lnTo>
                  <a:pt x="985095" y="1496607"/>
                </a:lnTo>
                <a:lnTo>
                  <a:pt x="977599" y="1495929"/>
                </a:lnTo>
                <a:lnTo>
                  <a:pt x="969875" y="1495250"/>
                </a:lnTo>
                <a:lnTo>
                  <a:pt x="962152" y="1495250"/>
                </a:lnTo>
                <a:lnTo>
                  <a:pt x="951021" y="1495703"/>
                </a:lnTo>
                <a:lnTo>
                  <a:pt x="940117" y="1496381"/>
                </a:lnTo>
                <a:lnTo>
                  <a:pt x="929213" y="1497738"/>
                </a:lnTo>
                <a:lnTo>
                  <a:pt x="918764" y="1499547"/>
                </a:lnTo>
                <a:lnTo>
                  <a:pt x="908087" y="1502035"/>
                </a:lnTo>
                <a:lnTo>
                  <a:pt x="897637" y="1504749"/>
                </a:lnTo>
                <a:lnTo>
                  <a:pt x="887415" y="1508141"/>
                </a:lnTo>
                <a:lnTo>
                  <a:pt x="877420" y="1511986"/>
                </a:lnTo>
                <a:lnTo>
                  <a:pt x="867652" y="1516509"/>
                </a:lnTo>
                <a:lnTo>
                  <a:pt x="858111" y="1521032"/>
                </a:lnTo>
                <a:lnTo>
                  <a:pt x="848343" y="1526460"/>
                </a:lnTo>
                <a:lnTo>
                  <a:pt x="839483" y="1532114"/>
                </a:lnTo>
                <a:lnTo>
                  <a:pt x="830397" y="1538446"/>
                </a:lnTo>
                <a:lnTo>
                  <a:pt x="821765" y="1545231"/>
                </a:lnTo>
                <a:lnTo>
                  <a:pt x="813587" y="1552468"/>
                </a:lnTo>
                <a:lnTo>
                  <a:pt x="805636" y="1559931"/>
                </a:lnTo>
                <a:lnTo>
                  <a:pt x="801320" y="1564002"/>
                </a:lnTo>
                <a:lnTo>
                  <a:pt x="797458" y="1568299"/>
                </a:lnTo>
                <a:lnTo>
                  <a:pt x="789962" y="1577119"/>
                </a:lnTo>
                <a:lnTo>
                  <a:pt x="783147" y="1586166"/>
                </a:lnTo>
                <a:lnTo>
                  <a:pt x="776559" y="1595438"/>
                </a:lnTo>
                <a:lnTo>
                  <a:pt x="661842" y="1595438"/>
                </a:lnTo>
                <a:lnTo>
                  <a:pt x="656844" y="1595212"/>
                </a:lnTo>
                <a:lnTo>
                  <a:pt x="651847" y="1594307"/>
                </a:lnTo>
                <a:lnTo>
                  <a:pt x="647076" y="1593403"/>
                </a:lnTo>
                <a:lnTo>
                  <a:pt x="642760" y="1591593"/>
                </a:lnTo>
                <a:lnTo>
                  <a:pt x="638444" y="1589558"/>
                </a:lnTo>
                <a:lnTo>
                  <a:pt x="634355" y="1587070"/>
                </a:lnTo>
                <a:lnTo>
                  <a:pt x="630721" y="1584356"/>
                </a:lnTo>
                <a:lnTo>
                  <a:pt x="627086" y="1580964"/>
                </a:lnTo>
                <a:lnTo>
                  <a:pt x="623906" y="1577572"/>
                </a:lnTo>
                <a:lnTo>
                  <a:pt x="621180" y="1573727"/>
                </a:lnTo>
                <a:lnTo>
                  <a:pt x="618681" y="1569882"/>
                </a:lnTo>
                <a:lnTo>
                  <a:pt x="616637" y="1565585"/>
                </a:lnTo>
                <a:lnTo>
                  <a:pt x="614819" y="1560836"/>
                </a:lnTo>
                <a:lnTo>
                  <a:pt x="613683" y="1556313"/>
                </a:lnTo>
                <a:lnTo>
                  <a:pt x="613002" y="1551337"/>
                </a:lnTo>
                <a:lnTo>
                  <a:pt x="612775" y="1546588"/>
                </a:lnTo>
                <a:lnTo>
                  <a:pt x="612775" y="1236526"/>
                </a:lnTo>
                <a:lnTo>
                  <a:pt x="613002" y="1231551"/>
                </a:lnTo>
                <a:lnTo>
                  <a:pt x="613683" y="1226575"/>
                </a:lnTo>
                <a:lnTo>
                  <a:pt x="614819" y="1222052"/>
                </a:lnTo>
                <a:lnTo>
                  <a:pt x="616637" y="1217529"/>
                </a:lnTo>
                <a:lnTo>
                  <a:pt x="618681" y="1213232"/>
                </a:lnTo>
                <a:lnTo>
                  <a:pt x="621180" y="1209161"/>
                </a:lnTo>
                <a:lnTo>
                  <a:pt x="623906" y="1205543"/>
                </a:lnTo>
                <a:lnTo>
                  <a:pt x="627086" y="1201924"/>
                </a:lnTo>
                <a:lnTo>
                  <a:pt x="630721" y="1198758"/>
                </a:lnTo>
                <a:lnTo>
                  <a:pt x="634355" y="1196044"/>
                </a:lnTo>
                <a:lnTo>
                  <a:pt x="638444" y="1193330"/>
                </a:lnTo>
                <a:lnTo>
                  <a:pt x="642760" y="1191295"/>
                </a:lnTo>
                <a:lnTo>
                  <a:pt x="647076" y="1189938"/>
                </a:lnTo>
                <a:lnTo>
                  <a:pt x="651847" y="1188581"/>
                </a:lnTo>
                <a:lnTo>
                  <a:pt x="656844" y="1187676"/>
                </a:lnTo>
                <a:lnTo>
                  <a:pt x="661842" y="1187450"/>
                </a:lnTo>
                <a:close/>
                <a:moveTo>
                  <a:pt x="49267" y="1187450"/>
                </a:moveTo>
                <a:lnTo>
                  <a:pt x="360535" y="1187450"/>
                </a:lnTo>
                <a:lnTo>
                  <a:pt x="365757" y="1187676"/>
                </a:lnTo>
                <a:lnTo>
                  <a:pt x="370524" y="1188581"/>
                </a:lnTo>
                <a:lnTo>
                  <a:pt x="375292" y="1189938"/>
                </a:lnTo>
                <a:lnTo>
                  <a:pt x="379606" y="1191295"/>
                </a:lnTo>
                <a:lnTo>
                  <a:pt x="383920" y="1193330"/>
                </a:lnTo>
                <a:lnTo>
                  <a:pt x="388233" y="1196044"/>
                </a:lnTo>
                <a:lnTo>
                  <a:pt x="391866" y="1198758"/>
                </a:lnTo>
                <a:lnTo>
                  <a:pt x="395271" y="1201924"/>
                </a:lnTo>
                <a:lnTo>
                  <a:pt x="398450" y="1205543"/>
                </a:lnTo>
                <a:lnTo>
                  <a:pt x="401401" y="1209161"/>
                </a:lnTo>
                <a:lnTo>
                  <a:pt x="403672" y="1213232"/>
                </a:lnTo>
                <a:lnTo>
                  <a:pt x="405715" y="1217529"/>
                </a:lnTo>
                <a:lnTo>
                  <a:pt x="407531" y="1222052"/>
                </a:lnTo>
                <a:lnTo>
                  <a:pt x="408440" y="1226575"/>
                </a:lnTo>
                <a:lnTo>
                  <a:pt x="409348" y="1231551"/>
                </a:lnTo>
                <a:lnTo>
                  <a:pt x="409575" y="1236526"/>
                </a:lnTo>
                <a:lnTo>
                  <a:pt x="409575" y="1546588"/>
                </a:lnTo>
                <a:lnTo>
                  <a:pt x="409348" y="1551337"/>
                </a:lnTo>
                <a:lnTo>
                  <a:pt x="408440" y="1556313"/>
                </a:lnTo>
                <a:lnTo>
                  <a:pt x="407531" y="1560836"/>
                </a:lnTo>
                <a:lnTo>
                  <a:pt x="405715" y="1565585"/>
                </a:lnTo>
                <a:lnTo>
                  <a:pt x="403672" y="1569882"/>
                </a:lnTo>
                <a:lnTo>
                  <a:pt x="401401" y="1573727"/>
                </a:lnTo>
                <a:lnTo>
                  <a:pt x="398450" y="1577572"/>
                </a:lnTo>
                <a:lnTo>
                  <a:pt x="395271" y="1580964"/>
                </a:lnTo>
                <a:lnTo>
                  <a:pt x="391866" y="1584356"/>
                </a:lnTo>
                <a:lnTo>
                  <a:pt x="388233" y="1587070"/>
                </a:lnTo>
                <a:lnTo>
                  <a:pt x="383920" y="1589558"/>
                </a:lnTo>
                <a:lnTo>
                  <a:pt x="379606" y="1591593"/>
                </a:lnTo>
                <a:lnTo>
                  <a:pt x="375292" y="1593403"/>
                </a:lnTo>
                <a:lnTo>
                  <a:pt x="370524" y="1594307"/>
                </a:lnTo>
                <a:lnTo>
                  <a:pt x="365757" y="1595212"/>
                </a:lnTo>
                <a:lnTo>
                  <a:pt x="360535" y="1595438"/>
                </a:lnTo>
                <a:lnTo>
                  <a:pt x="49267" y="1595438"/>
                </a:lnTo>
                <a:lnTo>
                  <a:pt x="44272" y="1595212"/>
                </a:lnTo>
                <a:lnTo>
                  <a:pt x="39277" y="1594307"/>
                </a:lnTo>
                <a:lnTo>
                  <a:pt x="35191" y="1593403"/>
                </a:lnTo>
                <a:lnTo>
                  <a:pt x="31331" y="1592046"/>
                </a:lnTo>
                <a:lnTo>
                  <a:pt x="27471" y="1590237"/>
                </a:lnTo>
                <a:lnTo>
                  <a:pt x="23839" y="1588427"/>
                </a:lnTo>
                <a:lnTo>
                  <a:pt x="20433" y="1586166"/>
                </a:lnTo>
                <a:lnTo>
                  <a:pt x="17028" y="1583452"/>
                </a:lnTo>
                <a:lnTo>
                  <a:pt x="14303" y="1580738"/>
                </a:lnTo>
                <a:lnTo>
                  <a:pt x="11352" y="1577572"/>
                </a:lnTo>
                <a:lnTo>
                  <a:pt x="8854" y="1574179"/>
                </a:lnTo>
                <a:lnTo>
                  <a:pt x="6811" y="1570787"/>
                </a:lnTo>
                <a:lnTo>
                  <a:pt x="4768" y="1567168"/>
                </a:lnTo>
                <a:lnTo>
                  <a:pt x="3178" y="1563324"/>
                </a:lnTo>
                <a:lnTo>
                  <a:pt x="1816" y="1559479"/>
                </a:lnTo>
                <a:lnTo>
                  <a:pt x="908" y="1555182"/>
                </a:lnTo>
                <a:lnTo>
                  <a:pt x="227" y="1550885"/>
                </a:lnTo>
                <a:lnTo>
                  <a:pt x="0" y="1546588"/>
                </a:lnTo>
                <a:lnTo>
                  <a:pt x="0" y="1236526"/>
                </a:lnTo>
                <a:lnTo>
                  <a:pt x="227" y="1232003"/>
                </a:lnTo>
                <a:lnTo>
                  <a:pt x="908" y="1227932"/>
                </a:lnTo>
                <a:lnTo>
                  <a:pt x="1816" y="1223861"/>
                </a:lnTo>
                <a:lnTo>
                  <a:pt x="3178" y="1219564"/>
                </a:lnTo>
                <a:lnTo>
                  <a:pt x="4768" y="1215720"/>
                </a:lnTo>
                <a:lnTo>
                  <a:pt x="6811" y="1212101"/>
                </a:lnTo>
                <a:lnTo>
                  <a:pt x="8854" y="1208709"/>
                </a:lnTo>
                <a:lnTo>
                  <a:pt x="11352" y="1205543"/>
                </a:lnTo>
                <a:lnTo>
                  <a:pt x="14303" y="1202377"/>
                </a:lnTo>
                <a:lnTo>
                  <a:pt x="17028" y="1199663"/>
                </a:lnTo>
                <a:lnTo>
                  <a:pt x="20433" y="1196949"/>
                </a:lnTo>
                <a:lnTo>
                  <a:pt x="23839" y="1194687"/>
                </a:lnTo>
                <a:lnTo>
                  <a:pt x="27471" y="1192652"/>
                </a:lnTo>
                <a:lnTo>
                  <a:pt x="31331" y="1191069"/>
                </a:lnTo>
                <a:lnTo>
                  <a:pt x="35191" y="1189486"/>
                </a:lnTo>
                <a:lnTo>
                  <a:pt x="39277" y="1188581"/>
                </a:lnTo>
                <a:lnTo>
                  <a:pt x="44272" y="1187676"/>
                </a:lnTo>
                <a:lnTo>
                  <a:pt x="49267" y="1187450"/>
                </a:lnTo>
                <a:close/>
                <a:moveTo>
                  <a:pt x="1430620" y="788988"/>
                </a:moveTo>
                <a:lnTo>
                  <a:pt x="1436973" y="789215"/>
                </a:lnTo>
                <a:lnTo>
                  <a:pt x="1443553" y="789669"/>
                </a:lnTo>
                <a:lnTo>
                  <a:pt x="1449906" y="790349"/>
                </a:lnTo>
                <a:lnTo>
                  <a:pt x="1456033" y="791483"/>
                </a:lnTo>
                <a:lnTo>
                  <a:pt x="1462386" y="793071"/>
                </a:lnTo>
                <a:lnTo>
                  <a:pt x="1468285" y="794659"/>
                </a:lnTo>
                <a:lnTo>
                  <a:pt x="1474184" y="796700"/>
                </a:lnTo>
                <a:lnTo>
                  <a:pt x="1479857" y="798968"/>
                </a:lnTo>
                <a:lnTo>
                  <a:pt x="1485529" y="801463"/>
                </a:lnTo>
                <a:lnTo>
                  <a:pt x="1490975" y="804185"/>
                </a:lnTo>
                <a:lnTo>
                  <a:pt x="1496420" y="807134"/>
                </a:lnTo>
                <a:lnTo>
                  <a:pt x="1501412" y="810536"/>
                </a:lnTo>
                <a:lnTo>
                  <a:pt x="1506403" y="814165"/>
                </a:lnTo>
                <a:lnTo>
                  <a:pt x="1511168" y="817794"/>
                </a:lnTo>
                <a:lnTo>
                  <a:pt x="1515706" y="821877"/>
                </a:lnTo>
                <a:lnTo>
                  <a:pt x="1520017" y="825960"/>
                </a:lnTo>
                <a:lnTo>
                  <a:pt x="1524555" y="830496"/>
                </a:lnTo>
                <a:lnTo>
                  <a:pt x="1528412" y="835032"/>
                </a:lnTo>
                <a:lnTo>
                  <a:pt x="1532269" y="840023"/>
                </a:lnTo>
                <a:lnTo>
                  <a:pt x="1535673" y="844786"/>
                </a:lnTo>
                <a:lnTo>
                  <a:pt x="1538849" y="850003"/>
                </a:lnTo>
                <a:lnTo>
                  <a:pt x="1542026" y="855219"/>
                </a:lnTo>
                <a:lnTo>
                  <a:pt x="1544976" y="860890"/>
                </a:lnTo>
                <a:lnTo>
                  <a:pt x="1547471" y="866334"/>
                </a:lnTo>
                <a:lnTo>
                  <a:pt x="1549740" y="872231"/>
                </a:lnTo>
                <a:lnTo>
                  <a:pt x="1551555" y="878128"/>
                </a:lnTo>
                <a:lnTo>
                  <a:pt x="1553371" y="884025"/>
                </a:lnTo>
                <a:lnTo>
                  <a:pt x="1554732" y="890150"/>
                </a:lnTo>
                <a:lnTo>
                  <a:pt x="1555867" y="896501"/>
                </a:lnTo>
                <a:lnTo>
                  <a:pt x="1556774" y="902625"/>
                </a:lnTo>
                <a:lnTo>
                  <a:pt x="1557228" y="908976"/>
                </a:lnTo>
                <a:lnTo>
                  <a:pt x="1557455" y="915780"/>
                </a:lnTo>
                <a:lnTo>
                  <a:pt x="1557455" y="1366471"/>
                </a:lnTo>
                <a:lnTo>
                  <a:pt x="2109264" y="1429526"/>
                </a:lnTo>
                <a:lnTo>
                  <a:pt x="2115163" y="1429753"/>
                </a:lnTo>
                <a:lnTo>
                  <a:pt x="2122424" y="1429980"/>
                </a:lnTo>
                <a:lnTo>
                  <a:pt x="2129458" y="1430660"/>
                </a:lnTo>
                <a:lnTo>
                  <a:pt x="2136265" y="1431341"/>
                </a:lnTo>
                <a:lnTo>
                  <a:pt x="2143298" y="1432702"/>
                </a:lnTo>
                <a:lnTo>
                  <a:pt x="2150105" y="1434290"/>
                </a:lnTo>
                <a:lnTo>
                  <a:pt x="2156458" y="1436104"/>
                </a:lnTo>
                <a:lnTo>
                  <a:pt x="2162811" y="1438372"/>
                </a:lnTo>
                <a:lnTo>
                  <a:pt x="2169391" y="1440867"/>
                </a:lnTo>
                <a:lnTo>
                  <a:pt x="2175291" y="1443589"/>
                </a:lnTo>
                <a:lnTo>
                  <a:pt x="2181417" y="1446538"/>
                </a:lnTo>
                <a:lnTo>
                  <a:pt x="2187089" y="1449940"/>
                </a:lnTo>
                <a:lnTo>
                  <a:pt x="2192761" y="1453569"/>
                </a:lnTo>
                <a:lnTo>
                  <a:pt x="2198207" y="1457425"/>
                </a:lnTo>
                <a:lnTo>
                  <a:pt x="2203652" y="1461508"/>
                </a:lnTo>
                <a:lnTo>
                  <a:pt x="2208644" y="1465817"/>
                </a:lnTo>
                <a:lnTo>
                  <a:pt x="2213409" y="1470581"/>
                </a:lnTo>
                <a:lnTo>
                  <a:pt x="2218174" y="1475571"/>
                </a:lnTo>
                <a:lnTo>
                  <a:pt x="2222485" y="1480334"/>
                </a:lnTo>
                <a:lnTo>
                  <a:pt x="2226569" y="1485778"/>
                </a:lnTo>
                <a:lnTo>
                  <a:pt x="2230426" y="1491221"/>
                </a:lnTo>
                <a:lnTo>
                  <a:pt x="2234056" y="1496892"/>
                </a:lnTo>
                <a:lnTo>
                  <a:pt x="2237460" y="1502562"/>
                </a:lnTo>
                <a:lnTo>
                  <a:pt x="2240409" y="1508686"/>
                </a:lnTo>
                <a:lnTo>
                  <a:pt x="2243132" y="1514584"/>
                </a:lnTo>
                <a:lnTo>
                  <a:pt x="2245628" y="1521161"/>
                </a:lnTo>
                <a:lnTo>
                  <a:pt x="2247897" y="1527512"/>
                </a:lnTo>
                <a:lnTo>
                  <a:pt x="2249939" y="1534090"/>
                </a:lnTo>
                <a:lnTo>
                  <a:pt x="2251300" y="1540668"/>
                </a:lnTo>
                <a:lnTo>
                  <a:pt x="2252435" y="1547699"/>
                </a:lnTo>
                <a:lnTo>
                  <a:pt x="2253569" y="1554731"/>
                </a:lnTo>
                <a:lnTo>
                  <a:pt x="2254023" y="1561535"/>
                </a:lnTo>
                <a:lnTo>
                  <a:pt x="2254250" y="1568793"/>
                </a:lnTo>
                <a:lnTo>
                  <a:pt x="2254250" y="2174175"/>
                </a:lnTo>
                <a:lnTo>
                  <a:pt x="2254023" y="2181206"/>
                </a:lnTo>
                <a:lnTo>
                  <a:pt x="2253569" y="2188237"/>
                </a:lnTo>
                <a:lnTo>
                  <a:pt x="2252435" y="2195269"/>
                </a:lnTo>
                <a:lnTo>
                  <a:pt x="2251300" y="2202073"/>
                </a:lnTo>
                <a:lnTo>
                  <a:pt x="2249939" y="2208651"/>
                </a:lnTo>
                <a:lnTo>
                  <a:pt x="2247897" y="2215456"/>
                </a:lnTo>
                <a:lnTo>
                  <a:pt x="2245628" y="2221807"/>
                </a:lnTo>
                <a:lnTo>
                  <a:pt x="2243132" y="2228158"/>
                </a:lnTo>
                <a:lnTo>
                  <a:pt x="2240409" y="2234282"/>
                </a:lnTo>
                <a:lnTo>
                  <a:pt x="2237460" y="2240179"/>
                </a:lnTo>
                <a:lnTo>
                  <a:pt x="2234056" y="2246076"/>
                </a:lnTo>
                <a:lnTo>
                  <a:pt x="2230426" y="2251747"/>
                </a:lnTo>
                <a:lnTo>
                  <a:pt x="2226569" y="2257191"/>
                </a:lnTo>
                <a:lnTo>
                  <a:pt x="2222485" y="2262407"/>
                </a:lnTo>
                <a:lnTo>
                  <a:pt x="2218174" y="2267624"/>
                </a:lnTo>
                <a:lnTo>
                  <a:pt x="2213409" y="2272161"/>
                </a:lnTo>
                <a:lnTo>
                  <a:pt x="2208644" y="2276924"/>
                </a:lnTo>
                <a:lnTo>
                  <a:pt x="2203652" y="2281233"/>
                </a:lnTo>
                <a:lnTo>
                  <a:pt x="2198207" y="2285316"/>
                </a:lnTo>
                <a:lnTo>
                  <a:pt x="2192761" y="2289172"/>
                </a:lnTo>
                <a:lnTo>
                  <a:pt x="2187089" y="2292801"/>
                </a:lnTo>
                <a:lnTo>
                  <a:pt x="2181417" y="2296204"/>
                </a:lnTo>
                <a:lnTo>
                  <a:pt x="2175291" y="2299152"/>
                </a:lnTo>
                <a:lnTo>
                  <a:pt x="2169391" y="2302101"/>
                </a:lnTo>
                <a:lnTo>
                  <a:pt x="2162811" y="2304596"/>
                </a:lnTo>
                <a:lnTo>
                  <a:pt x="2156458" y="2306637"/>
                </a:lnTo>
                <a:lnTo>
                  <a:pt x="2150105" y="2308452"/>
                </a:lnTo>
                <a:lnTo>
                  <a:pt x="2143298" y="2310040"/>
                </a:lnTo>
                <a:lnTo>
                  <a:pt x="2136265" y="2311400"/>
                </a:lnTo>
                <a:lnTo>
                  <a:pt x="2129458" y="2312308"/>
                </a:lnTo>
                <a:lnTo>
                  <a:pt x="2122424" y="2312988"/>
                </a:lnTo>
                <a:lnTo>
                  <a:pt x="2115163" y="2312988"/>
                </a:lnTo>
                <a:lnTo>
                  <a:pt x="1452175" y="2312988"/>
                </a:lnTo>
                <a:lnTo>
                  <a:pt x="1448091" y="2312761"/>
                </a:lnTo>
                <a:lnTo>
                  <a:pt x="1446276" y="2312761"/>
                </a:lnTo>
                <a:lnTo>
                  <a:pt x="1444688" y="2312761"/>
                </a:lnTo>
                <a:lnTo>
                  <a:pt x="1438562" y="2312988"/>
                </a:lnTo>
                <a:lnTo>
                  <a:pt x="1432662" y="2312761"/>
                </a:lnTo>
                <a:lnTo>
                  <a:pt x="1426536" y="2311854"/>
                </a:lnTo>
                <a:lnTo>
                  <a:pt x="1420864" y="2311174"/>
                </a:lnTo>
                <a:lnTo>
                  <a:pt x="1414738" y="2310040"/>
                </a:lnTo>
                <a:lnTo>
                  <a:pt x="1409065" y="2308452"/>
                </a:lnTo>
                <a:lnTo>
                  <a:pt x="1403393" y="2306637"/>
                </a:lnTo>
                <a:lnTo>
                  <a:pt x="1397721" y="2304823"/>
                </a:lnTo>
                <a:lnTo>
                  <a:pt x="1392275" y="2302554"/>
                </a:lnTo>
                <a:lnTo>
                  <a:pt x="1387057" y="2300059"/>
                </a:lnTo>
                <a:lnTo>
                  <a:pt x="1381838" y="2297111"/>
                </a:lnTo>
                <a:lnTo>
                  <a:pt x="1376846" y="2293935"/>
                </a:lnTo>
                <a:lnTo>
                  <a:pt x="1372081" y="2290533"/>
                </a:lnTo>
                <a:lnTo>
                  <a:pt x="1367317" y="2286904"/>
                </a:lnTo>
                <a:lnTo>
                  <a:pt x="1362779" y="2283048"/>
                </a:lnTo>
                <a:lnTo>
                  <a:pt x="1358241" y="2278965"/>
                </a:lnTo>
                <a:lnTo>
                  <a:pt x="878584" y="1799469"/>
                </a:lnTo>
                <a:lnTo>
                  <a:pt x="874500" y="1794933"/>
                </a:lnTo>
                <a:lnTo>
                  <a:pt x="870643" y="1790396"/>
                </a:lnTo>
                <a:lnTo>
                  <a:pt x="867013" y="1785633"/>
                </a:lnTo>
                <a:lnTo>
                  <a:pt x="863609" y="1781097"/>
                </a:lnTo>
                <a:lnTo>
                  <a:pt x="860433" y="1776107"/>
                </a:lnTo>
                <a:lnTo>
                  <a:pt x="857710" y="1771117"/>
                </a:lnTo>
                <a:lnTo>
                  <a:pt x="855214" y="1766126"/>
                </a:lnTo>
                <a:lnTo>
                  <a:pt x="852945" y="1760683"/>
                </a:lnTo>
                <a:lnTo>
                  <a:pt x="850903" y="1755466"/>
                </a:lnTo>
                <a:lnTo>
                  <a:pt x="849088" y="1750249"/>
                </a:lnTo>
                <a:lnTo>
                  <a:pt x="847727" y="1744805"/>
                </a:lnTo>
                <a:lnTo>
                  <a:pt x="846592" y="1739362"/>
                </a:lnTo>
                <a:lnTo>
                  <a:pt x="845458" y="1733691"/>
                </a:lnTo>
                <a:lnTo>
                  <a:pt x="845004" y="1728248"/>
                </a:lnTo>
                <a:lnTo>
                  <a:pt x="844550" y="1722577"/>
                </a:lnTo>
                <a:lnTo>
                  <a:pt x="844550" y="1716907"/>
                </a:lnTo>
                <a:lnTo>
                  <a:pt x="844550" y="1711463"/>
                </a:lnTo>
                <a:lnTo>
                  <a:pt x="845004" y="1705793"/>
                </a:lnTo>
                <a:lnTo>
                  <a:pt x="845458" y="1700122"/>
                </a:lnTo>
                <a:lnTo>
                  <a:pt x="846592" y="1694678"/>
                </a:lnTo>
                <a:lnTo>
                  <a:pt x="847727" y="1689235"/>
                </a:lnTo>
                <a:lnTo>
                  <a:pt x="849088" y="1683564"/>
                </a:lnTo>
                <a:lnTo>
                  <a:pt x="850903" y="1678347"/>
                </a:lnTo>
                <a:lnTo>
                  <a:pt x="852945" y="1673131"/>
                </a:lnTo>
                <a:lnTo>
                  <a:pt x="855214" y="1667914"/>
                </a:lnTo>
                <a:lnTo>
                  <a:pt x="857710" y="1662697"/>
                </a:lnTo>
                <a:lnTo>
                  <a:pt x="860433" y="1657707"/>
                </a:lnTo>
                <a:lnTo>
                  <a:pt x="863609" y="1652717"/>
                </a:lnTo>
                <a:lnTo>
                  <a:pt x="867013" y="1647954"/>
                </a:lnTo>
                <a:lnTo>
                  <a:pt x="870643" y="1643417"/>
                </a:lnTo>
                <a:lnTo>
                  <a:pt x="874500" y="1638881"/>
                </a:lnTo>
                <a:lnTo>
                  <a:pt x="878584" y="1634571"/>
                </a:lnTo>
                <a:lnTo>
                  <a:pt x="882668" y="1630488"/>
                </a:lnTo>
                <a:lnTo>
                  <a:pt x="887206" y="1626632"/>
                </a:lnTo>
                <a:lnTo>
                  <a:pt x="891744" y="1623230"/>
                </a:lnTo>
                <a:lnTo>
                  <a:pt x="896509" y="1619828"/>
                </a:lnTo>
                <a:lnTo>
                  <a:pt x="901047" y="1616879"/>
                </a:lnTo>
                <a:lnTo>
                  <a:pt x="906039" y="1613931"/>
                </a:lnTo>
                <a:lnTo>
                  <a:pt x="911030" y="1611436"/>
                </a:lnTo>
                <a:lnTo>
                  <a:pt x="916249" y="1609167"/>
                </a:lnTo>
                <a:lnTo>
                  <a:pt x="921694" y="1607353"/>
                </a:lnTo>
                <a:lnTo>
                  <a:pt x="927140" y="1605538"/>
                </a:lnTo>
                <a:lnTo>
                  <a:pt x="932585" y="1603951"/>
                </a:lnTo>
                <a:lnTo>
                  <a:pt x="938031" y="1602590"/>
                </a:lnTo>
                <a:lnTo>
                  <a:pt x="943703" y="1601682"/>
                </a:lnTo>
                <a:lnTo>
                  <a:pt x="949376" y="1600775"/>
                </a:lnTo>
                <a:lnTo>
                  <a:pt x="955275" y="1600548"/>
                </a:lnTo>
                <a:lnTo>
                  <a:pt x="960947" y="1600321"/>
                </a:lnTo>
                <a:lnTo>
                  <a:pt x="966847" y="1600548"/>
                </a:lnTo>
                <a:lnTo>
                  <a:pt x="972519" y="1600775"/>
                </a:lnTo>
                <a:lnTo>
                  <a:pt x="978191" y="1601682"/>
                </a:lnTo>
                <a:lnTo>
                  <a:pt x="983864" y="1602590"/>
                </a:lnTo>
                <a:lnTo>
                  <a:pt x="989536" y="1603951"/>
                </a:lnTo>
                <a:lnTo>
                  <a:pt x="994982" y="1605538"/>
                </a:lnTo>
                <a:lnTo>
                  <a:pt x="1000427" y="1607353"/>
                </a:lnTo>
                <a:lnTo>
                  <a:pt x="1005646" y="1609167"/>
                </a:lnTo>
                <a:lnTo>
                  <a:pt x="1010637" y="1611436"/>
                </a:lnTo>
                <a:lnTo>
                  <a:pt x="1015856" y="1613931"/>
                </a:lnTo>
                <a:lnTo>
                  <a:pt x="1020848" y="1616879"/>
                </a:lnTo>
                <a:lnTo>
                  <a:pt x="1025612" y="1619828"/>
                </a:lnTo>
                <a:lnTo>
                  <a:pt x="1030377" y="1623230"/>
                </a:lnTo>
                <a:lnTo>
                  <a:pt x="1034688" y="1626632"/>
                </a:lnTo>
                <a:lnTo>
                  <a:pt x="1038999" y="1630488"/>
                </a:lnTo>
                <a:lnTo>
                  <a:pt x="1043537" y="1634571"/>
                </a:lnTo>
                <a:lnTo>
                  <a:pt x="1303559" y="1894506"/>
                </a:lnTo>
                <a:lnTo>
                  <a:pt x="1303559" y="915780"/>
                </a:lnTo>
                <a:lnTo>
                  <a:pt x="1303786" y="908976"/>
                </a:lnTo>
                <a:lnTo>
                  <a:pt x="1304467" y="902625"/>
                </a:lnTo>
                <a:lnTo>
                  <a:pt x="1305147" y="896501"/>
                </a:lnTo>
                <a:lnTo>
                  <a:pt x="1306282" y="890150"/>
                </a:lnTo>
                <a:lnTo>
                  <a:pt x="1307643" y="884025"/>
                </a:lnTo>
                <a:lnTo>
                  <a:pt x="1309231" y="878128"/>
                </a:lnTo>
                <a:lnTo>
                  <a:pt x="1311273" y="872231"/>
                </a:lnTo>
                <a:lnTo>
                  <a:pt x="1313769" y="866334"/>
                </a:lnTo>
                <a:lnTo>
                  <a:pt x="1316265" y="860890"/>
                </a:lnTo>
                <a:lnTo>
                  <a:pt x="1318988" y="855219"/>
                </a:lnTo>
                <a:lnTo>
                  <a:pt x="1322164" y="850003"/>
                </a:lnTo>
                <a:lnTo>
                  <a:pt x="1325341" y="844786"/>
                </a:lnTo>
                <a:lnTo>
                  <a:pt x="1328971" y="840023"/>
                </a:lnTo>
                <a:lnTo>
                  <a:pt x="1332829" y="835032"/>
                </a:lnTo>
                <a:lnTo>
                  <a:pt x="1336686" y="830496"/>
                </a:lnTo>
                <a:lnTo>
                  <a:pt x="1340770" y="825960"/>
                </a:lnTo>
                <a:lnTo>
                  <a:pt x="1345081" y="821877"/>
                </a:lnTo>
                <a:lnTo>
                  <a:pt x="1349846" y="817794"/>
                </a:lnTo>
                <a:lnTo>
                  <a:pt x="1354610" y="814165"/>
                </a:lnTo>
                <a:lnTo>
                  <a:pt x="1359602" y="810536"/>
                </a:lnTo>
                <a:lnTo>
                  <a:pt x="1364821" y="807134"/>
                </a:lnTo>
                <a:lnTo>
                  <a:pt x="1370266" y="804185"/>
                </a:lnTo>
                <a:lnTo>
                  <a:pt x="1375485" y="801463"/>
                </a:lnTo>
                <a:lnTo>
                  <a:pt x="1381384" y="798968"/>
                </a:lnTo>
                <a:lnTo>
                  <a:pt x="1387057" y="796700"/>
                </a:lnTo>
                <a:lnTo>
                  <a:pt x="1392956" y="794659"/>
                </a:lnTo>
                <a:lnTo>
                  <a:pt x="1398855" y="793071"/>
                </a:lnTo>
                <a:lnTo>
                  <a:pt x="1404981" y="791483"/>
                </a:lnTo>
                <a:lnTo>
                  <a:pt x="1411107" y="790349"/>
                </a:lnTo>
                <a:lnTo>
                  <a:pt x="1417687" y="789669"/>
                </a:lnTo>
                <a:lnTo>
                  <a:pt x="1424040" y="789215"/>
                </a:lnTo>
                <a:lnTo>
                  <a:pt x="1430620" y="788988"/>
                </a:lnTo>
                <a:close/>
                <a:moveTo>
                  <a:pt x="1273230" y="585788"/>
                </a:moveTo>
                <a:lnTo>
                  <a:pt x="1584498" y="585788"/>
                </a:lnTo>
                <a:lnTo>
                  <a:pt x="1589493" y="586241"/>
                </a:lnTo>
                <a:lnTo>
                  <a:pt x="1594488" y="586922"/>
                </a:lnTo>
                <a:lnTo>
                  <a:pt x="1599028" y="588283"/>
                </a:lnTo>
                <a:lnTo>
                  <a:pt x="1603569" y="589643"/>
                </a:lnTo>
                <a:lnTo>
                  <a:pt x="1606975" y="591231"/>
                </a:lnTo>
                <a:lnTo>
                  <a:pt x="1609926" y="593045"/>
                </a:lnTo>
                <a:lnTo>
                  <a:pt x="1612878" y="594859"/>
                </a:lnTo>
                <a:lnTo>
                  <a:pt x="1615602" y="597127"/>
                </a:lnTo>
                <a:lnTo>
                  <a:pt x="1618327" y="599622"/>
                </a:lnTo>
                <a:lnTo>
                  <a:pt x="1620824" y="601890"/>
                </a:lnTo>
                <a:lnTo>
                  <a:pt x="1623094" y="604611"/>
                </a:lnTo>
                <a:lnTo>
                  <a:pt x="1625138" y="607559"/>
                </a:lnTo>
                <a:lnTo>
                  <a:pt x="1626954" y="610734"/>
                </a:lnTo>
                <a:lnTo>
                  <a:pt x="1628543" y="613683"/>
                </a:lnTo>
                <a:lnTo>
                  <a:pt x="1630132" y="617084"/>
                </a:lnTo>
                <a:lnTo>
                  <a:pt x="1631495" y="620486"/>
                </a:lnTo>
                <a:lnTo>
                  <a:pt x="1632176" y="623888"/>
                </a:lnTo>
                <a:lnTo>
                  <a:pt x="1632857" y="627290"/>
                </a:lnTo>
                <a:lnTo>
                  <a:pt x="1633538" y="631372"/>
                </a:lnTo>
                <a:lnTo>
                  <a:pt x="1633538" y="634774"/>
                </a:lnTo>
                <a:lnTo>
                  <a:pt x="1633538" y="805090"/>
                </a:lnTo>
                <a:lnTo>
                  <a:pt x="1629678" y="798286"/>
                </a:lnTo>
                <a:lnTo>
                  <a:pt x="1625819" y="791936"/>
                </a:lnTo>
                <a:lnTo>
                  <a:pt x="1621505" y="785586"/>
                </a:lnTo>
                <a:lnTo>
                  <a:pt x="1616964" y="779236"/>
                </a:lnTo>
                <a:lnTo>
                  <a:pt x="1612651" y="773113"/>
                </a:lnTo>
                <a:lnTo>
                  <a:pt x="1607656" y="767443"/>
                </a:lnTo>
                <a:lnTo>
                  <a:pt x="1602661" y="761547"/>
                </a:lnTo>
                <a:lnTo>
                  <a:pt x="1597666" y="756104"/>
                </a:lnTo>
                <a:lnTo>
                  <a:pt x="1592217" y="750661"/>
                </a:lnTo>
                <a:lnTo>
                  <a:pt x="1586541" y="745445"/>
                </a:lnTo>
                <a:lnTo>
                  <a:pt x="1580865" y="740456"/>
                </a:lnTo>
                <a:lnTo>
                  <a:pt x="1575189" y="735466"/>
                </a:lnTo>
                <a:lnTo>
                  <a:pt x="1568832" y="730704"/>
                </a:lnTo>
                <a:lnTo>
                  <a:pt x="1562702" y="726395"/>
                </a:lnTo>
                <a:lnTo>
                  <a:pt x="1556572" y="722086"/>
                </a:lnTo>
                <a:lnTo>
                  <a:pt x="1549988" y="718231"/>
                </a:lnTo>
                <a:lnTo>
                  <a:pt x="1543404" y="714375"/>
                </a:lnTo>
                <a:lnTo>
                  <a:pt x="1536593" y="710747"/>
                </a:lnTo>
                <a:lnTo>
                  <a:pt x="1529555" y="707118"/>
                </a:lnTo>
                <a:lnTo>
                  <a:pt x="1522744" y="703943"/>
                </a:lnTo>
                <a:lnTo>
                  <a:pt x="1515706" y="701222"/>
                </a:lnTo>
                <a:lnTo>
                  <a:pt x="1508213" y="698274"/>
                </a:lnTo>
                <a:lnTo>
                  <a:pt x="1500948" y="695779"/>
                </a:lnTo>
                <a:lnTo>
                  <a:pt x="1493456" y="693738"/>
                </a:lnTo>
                <a:lnTo>
                  <a:pt x="1485964" y="691697"/>
                </a:lnTo>
                <a:lnTo>
                  <a:pt x="1478245" y="689883"/>
                </a:lnTo>
                <a:lnTo>
                  <a:pt x="1470525" y="688295"/>
                </a:lnTo>
                <a:lnTo>
                  <a:pt x="1462806" y="686934"/>
                </a:lnTo>
                <a:lnTo>
                  <a:pt x="1454860" y="686254"/>
                </a:lnTo>
                <a:lnTo>
                  <a:pt x="1446686" y="685347"/>
                </a:lnTo>
                <a:lnTo>
                  <a:pt x="1438513" y="684893"/>
                </a:lnTo>
                <a:lnTo>
                  <a:pt x="1430567" y="684893"/>
                </a:lnTo>
                <a:lnTo>
                  <a:pt x="1421939" y="684893"/>
                </a:lnTo>
                <a:lnTo>
                  <a:pt x="1413766" y="685347"/>
                </a:lnTo>
                <a:lnTo>
                  <a:pt x="1405366" y="686254"/>
                </a:lnTo>
                <a:lnTo>
                  <a:pt x="1397419" y="687161"/>
                </a:lnTo>
                <a:lnTo>
                  <a:pt x="1389246" y="688522"/>
                </a:lnTo>
                <a:lnTo>
                  <a:pt x="1381300" y="690109"/>
                </a:lnTo>
                <a:lnTo>
                  <a:pt x="1373353" y="691924"/>
                </a:lnTo>
                <a:lnTo>
                  <a:pt x="1365634" y="693965"/>
                </a:lnTo>
                <a:lnTo>
                  <a:pt x="1357915" y="696459"/>
                </a:lnTo>
                <a:lnTo>
                  <a:pt x="1350423" y="699181"/>
                </a:lnTo>
                <a:lnTo>
                  <a:pt x="1342930" y="701902"/>
                </a:lnTo>
                <a:lnTo>
                  <a:pt x="1335665" y="705077"/>
                </a:lnTo>
                <a:lnTo>
                  <a:pt x="1328400" y="708479"/>
                </a:lnTo>
                <a:lnTo>
                  <a:pt x="1321589" y="711881"/>
                </a:lnTo>
                <a:lnTo>
                  <a:pt x="1314551" y="715963"/>
                </a:lnTo>
                <a:lnTo>
                  <a:pt x="1307967" y="720045"/>
                </a:lnTo>
                <a:lnTo>
                  <a:pt x="1301383" y="724354"/>
                </a:lnTo>
                <a:lnTo>
                  <a:pt x="1295026" y="728663"/>
                </a:lnTo>
                <a:lnTo>
                  <a:pt x="1288442" y="733425"/>
                </a:lnTo>
                <a:lnTo>
                  <a:pt x="1282539" y="738188"/>
                </a:lnTo>
                <a:lnTo>
                  <a:pt x="1276636" y="743404"/>
                </a:lnTo>
                <a:lnTo>
                  <a:pt x="1270960" y="748847"/>
                </a:lnTo>
                <a:lnTo>
                  <a:pt x="1265284" y="754290"/>
                </a:lnTo>
                <a:lnTo>
                  <a:pt x="1259835" y="759959"/>
                </a:lnTo>
                <a:lnTo>
                  <a:pt x="1254613" y="765856"/>
                </a:lnTo>
                <a:lnTo>
                  <a:pt x="1249845" y="771752"/>
                </a:lnTo>
                <a:lnTo>
                  <a:pt x="1244850" y="778102"/>
                </a:lnTo>
                <a:lnTo>
                  <a:pt x="1240310" y="784452"/>
                </a:lnTo>
                <a:lnTo>
                  <a:pt x="1235769" y="790802"/>
                </a:lnTo>
                <a:lnTo>
                  <a:pt x="1231682" y="797606"/>
                </a:lnTo>
                <a:lnTo>
                  <a:pt x="1227823" y="804410"/>
                </a:lnTo>
                <a:lnTo>
                  <a:pt x="1223963" y="811213"/>
                </a:lnTo>
                <a:lnTo>
                  <a:pt x="1223963" y="634774"/>
                </a:lnTo>
                <a:lnTo>
                  <a:pt x="1224190" y="631372"/>
                </a:lnTo>
                <a:lnTo>
                  <a:pt x="1224644" y="627290"/>
                </a:lnTo>
                <a:lnTo>
                  <a:pt x="1225325" y="623888"/>
                </a:lnTo>
                <a:lnTo>
                  <a:pt x="1226233" y="620486"/>
                </a:lnTo>
                <a:lnTo>
                  <a:pt x="1227596" y="617084"/>
                </a:lnTo>
                <a:lnTo>
                  <a:pt x="1228731" y="613683"/>
                </a:lnTo>
                <a:lnTo>
                  <a:pt x="1230547" y="610734"/>
                </a:lnTo>
                <a:lnTo>
                  <a:pt x="1232363" y="607559"/>
                </a:lnTo>
                <a:lnTo>
                  <a:pt x="1234634" y="604611"/>
                </a:lnTo>
                <a:lnTo>
                  <a:pt x="1236904" y="601890"/>
                </a:lnTo>
                <a:lnTo>
                  <a:pt x="1239402" y="599622"/>
                </a:lnTo>
                <a:lnTo>
                  <a:pt x="1241899" y="597127"/>
                </a:lnTo>
                <a:lnTo>
                  <a:pt x="1244850" y="594859"/>
                </a:lnTo>
                <a:lnTo>
                  <a:pt x="1247802" y="593045"/>
                </a:lnTo>
                <a:lnTo>
                  <a:pt x="1250753" y="591231"/>
                </a:lnTo>
                <a:lnTo>
                  <a:pt x="1254159" y="589643"/>
                </a:lnTo>
                <a:lnTo>
                  <a:pt x="1258473" y="588283"/>
                </a:lnTo>
                <a:lnTo>
                  <a:pt x="1263240" y="586922"/>
                </a:lnTo>
                <a:lnTo>
                  <a:pt x="1268008" y="586241"/>
                </a:lnTo>
                <a:lnTo>
                  <a:pt x="1273230" y="585788"/>
                </a:lnTo>
                <a:close/>
                <a:moveTo>
                  <a:pt x="661842" y="585788"/>
                </a:moveTo>
                <a:lnTo>
                  <a:pt x="973283" y="585788"/>
                </a:lnTo>
                <a:lnTo>
                  <a:pt x="978280" y="586240"/>
                </a:lnTo>
                <a:lnTo>
                  <a:pt x="983051" y="586919"/>
                </a:lnTo>
                <a:lnTo>
                  <a:pt x="988048" y="588276"/>
                </a:lnTo>
                <a:lnTo>
                  <a:pt x="992364" y="589633"/>
                </a:lnTo>
                <a:lnTo>
                  <a:pt x="995772" y="591216"/>
                </a:lnTo>
                <a:lnTo>
                  <a:pt x="998725" y="593025"/>
                </a:lnTo>
                <a:lnTo>
                  <a:pt x="1001678" y="594834"/>
                </a:lnTo>
                <a:lnTo>
                  <a:pt x="1004404" y="597096"/>
                </a:lnTo>
                <a:lnTo>
                  <a:pt x="1007130" y="599583"/>
                </a:lnTo>
                <a:lnTo>
                  <a:pt x="1009629" y="601845"/>
                </a:lnTo>
                <a:lnTo>
                  <a:pt x="1011901" y="604559"/>
                </a:lnTo>
                <a:lnTo>
                  <a:pt x="1013945" y="607499"/>
                </a:lnTo>
                <a:lnTo>
                  <a:pt x="1015762" y="610665"/>
                </a:lnTo>
                <a:lnTo>
                  <a:pt x="1017580" y="613605"/>
                </a:lnTo>
                <a:lnTo>
                  <a:pt x="1018943" y="616998"/>
                </a:lnTo>
                <a:lnTo>
                  <a:pt x="1020306" y="620390"/>
                </a:lnTo>
                <a:lnTo>
                  <a:pt x="1020987" y="623782"/>
                </a:lnTo>
                <a:lnTo>
                  <a:pt x="1021896" y="627175"/>
                </a:lnTo>
                <a:lnTo>
                  <a:pt x="1022350" y="631246"/>
                </a:lnTo>
                <a:lnTo>
                  <a:pt x="1022350" y="634638"/>
                </a:lnTo>
                <a:lnTo>
                  <a:pt x="1022350" y="944926"/>
                </a:lnTo>
                <a:lnTo>
                  <a:pt x="1022350" y="949223"/>
                </a:lnTo>
                <a:lnTo>
                  <a:pt x="1021441" y="953294"/>
                </a:lnTo>
                <a:lnTo>
                  <a:pt x="1020760" y="957817"/>
                </a:lnTo>
                <a:lnTo>
                  <a:pt x="1019397" y="961662"/>
                </a:lnTo>
                <a:lnTo>
                  <a:pt x="1017807" y="965506"/>
                </a:lnTo>
                <a:lnTo>
                  <a:pt x="1015762" y="969125"/>
                </a:lnTo>
                <a:lnTo>
                  <a:pt x="1013718" y="972743"/>
                </a:lnTo>
                <a:lnTo>
                  <a:pt x="1011219" y="975910"/>
                </a:lnTo>
                <a:lnTo>
                  <a:pt x="1008266" y="979076"/>
                </a:lnTo>
                <a:lnTo>
                  <a:pt x="1005540" y="981564"/>
                </a:lnTo>
                <a:lnTo>
                  <a:pt x="1002133" y="984278"/>
                </a:lnTo>
                <a:lnTo>
                  <a:pt x="998725" y="986539"/>
                </a:lnTo>
                <a:lnTo>
                  <a:pt x="995090" y="988575"/>
                </a:lnTo>
                <a:lnTo>
                  <a:pt x="991229" y="990384"/>
                </a:lnTo>
                <a:lnTo>
                  <a:pt x="987367" y="991741"/>
                </a:lnTo>
                <a:lnTo>
                  <a:pt x="983278" y="992645"/>
                </a:lnTo>
                <a:lnTo>
                  <a:pt x="978280" y="993550"/>
                </a:lnTo>
                <a:lnTo>
                  <a:pt x="973283" y="993776"/>
                </a:lnTo>
                <a:lnTo>
                  <a:pt x="661842" y="993776"/>
                </a:lnTo>
                <a:lnTo>
                  <a:pt x="656844" y="993550"/>
                </a:lnTo>
                <a:lnTo>
                  <a:pt x="652074" y="992645"/>
                </a:lnTo>
                <a:lnTo>
                  <a:pt x="647985" y="991741"/>
                </a:lnTo>
                <a:lnTo>
                  <a:pt x="643896" y="990384"/>
                </a:lnTo>
                <a:lnTo>
                  <a:pt x="640034" y="988575"/>
                </a:lnTo>
                <a:lnTo>
                  <a:pt x="636400" y="986539"/>
                </a:lnTo>
                <a:lnTo>
                  <a:pt x="632992" y="984278"/>
                </a:lnTo>
                <a:lnTo>
                  <a:pt x="629585" y="981564"/>
                </a:lnTo>
                <a:lnTo>
                  <a:pt x="626859" y="979076"/>
                </a:lnTo>
                <a:lnTo>
                  <a:pt x="623906" y="975910"/>
                </a:lnTo>
                <a:lnTo>
                  <a:pt x="621407" y="972743"/>
                </a:lnTo>
                <a:lnTo>
                  <a:pt x="619362" y="969125"/>
                </a:lnTo>
                <a:lnTo>
                  <a:pt x="617318" y="965506"/>
                </a:lnTo>
                <a:lnTo>
                  <a:pt x="615728" y="961662"/>
                </a:lnTo>
                <a:lnTo>
                  <a:pt x="614365" y="957817"/>
                </a:lnTo>
                <a:lnTo>
                  <a:pt x="613683" y="953294"/>
                </a:lnTo>
                <a:lnTo>
                  <a:pt x="612775" y="949223"/>
                </a:lnTo>
                <a:lnTo>
                  <a:pt x="612775" y="944926"/>
                </a:lnTo>
                <a:lnTo>
                  <a:pt x="612775" y="634638"/>
                </a:lnTo>
                <a:lnTo>
                  <a:pt x="612775" y="631246"/>
                </a:lnTo>
                <a:lnTo>
                  <a:pt x="613229" y="627175"/>
                </a:lnTo>
                <a:lnTo>
                  <a:pt x="613911" y="623782"/>
                </a:lnTo>
                <a:lnTo>
                  <a:pt x="614819" y="620390"/>
                </a:lnTo>
                <a:lnTo>
                  <a:pt x="616182" y="616998"/>
                </a:lnTo>
                <a:lnTo>
                  <a:pt x="617545" y="613605"/>
                </a:lnTo>
                <a:lnTo>
                  <a:pt x="619362" y="610665"/>
                </a:lnTo>
                <a:lnTo>
                  <a:pt x="621180" y="607499"/>
                </a:lnTo>
                <a:lnTo>
                  <a:pt x="623224" y="604559"/>
                </a:lnTo>
                <a:lnTo>
                  <a:pt x="625496" y="601845"/>
                </a:lnTo>
                <a:lnTo>
                  <a:pt x="627995" y="599583"/>
                </a:lnTo>
                <a:lnTo>
                  <a:pt x="630721" y="597096"/>
                </a:lnTo>
                <a:lnTo>
                  <a:pt x="633447" y="594834"/>
                </a:lnTo>
                <a:lnTo>
                  <a:pt x="636400" y="593025"/>
                </a:lnTo>
                <a:lnTo>
                  <a:pt x="639353" y="591216"/>
                </a:lnTo>
                <a:lnTo>
                  <a:pt x="642760" y="589633"/>
                </a:lnTo>
                <a:lnTo>
                  <a:pt x="647076" y="588276"/>
                </a:lnTo>
                <a:lnTo>
                  <a:pt x="651847" y="586919"/>
                </a:lnTo>
                <a:lnTo>
                  <a:pt x="656844" y="586240"/>
                </a:lnTo>
                <a:lnTo>
                  <a:pt x="661842" y="585788"/>
                </a:lnTo>
                <a:close/>
                <a:moveTo>
                  <a:pt x="49267" y="585788"/>
                </a:moveTo>
                <a:lnTo>
                  <a:pt x="360535" y="585788"/>
                </a:lnTo>
                <a:lnTo>
                  <a:pt x="365757" y="586240"/>
                </a:lnTo>
                <a:lnTo>
                  <a:pt x="370524" y="586919"/>
                </a:lnTo>
                <a:lnTo>
                  <a:pt x="375292" y="588276"/>
                </a:lnTo>
                <a:lnTo>
                  <a:pt x="379606" y="589633"/>
                </a:lnTo>
                <a:lnTo>
                  <a:pt x="383011" y="591216"/>
                </a:lnTo>
                <a:lnTo>
                  <a:pt x="386190" y="593025"/>
                </a:lnTo>
                <a:lnTo>
                  <a:pt x="388914" y="594834"/>
                </a:lnTo>
                <a:lnTo>
                  <a:pt x="391866" y="597096"/>
                </a:lnTo>
                <a:lnTo>
                  <a:pt x="394363" y="599583"/>
                </a:lnTo>
                <a:lnTo>
                  <a:pt x="396861" y="601845"/>
                </a:lnTo>
                <a:lnTo>
                  <a:pt x="399358" y="604559"/>
                </a:lnTo>
                <a:lnTo>
                  <a:pt x="401401" y="607499"/>
                </a:lnTo>
                <a:lnTo>
                  <a:pt x="403218" y="610665"/>
                </a:lnTo>
                <a:lnTo>
                  <a:pt x="404580" y="613605"/>
                </a:lnTo>
                <a:lnTo>
                  <a:pt x="406169" y="616998"/>
                </a:lnTo>
                <a:lnTo>
                  <a:pt x="407531" y="620390"/>
                </a:lnTo>
                <a:lnTo>
                  <a:pt x="408213" y="623782"/>
                </a:lnTo>
                <a:lnTo>
                  <a:pt x="409121" y="627175"/>
                </a:lnTo>
                <a:lnTo>
                  <a:pt x="409575" y="631246"/>
                </a:lnTo>
                <a:lnTo>
                  <a:pt x="409575" y="634638"/>
                </a:lnTo>
                <a:lnTo>
                  <a:pt x="409575" y="944926"/>
                </a:lnTo>
                <a:lnTo>
                  <a:pt x="409348" y="949223"/>
                </a:lnTo>
                <a:lnTo>
                  <a:pt x="408894" y="953294"/>
                </a:lnTo>
                <a:lnTo>
                  <a:pt x="407986" y="957817"/>
                </a:lnTo>
                <a:lnTo>
                  <a:pt x="406623" y="961662"/>
                </a:lnTo>
                <a:lnTo>
                  <a:pt x="405034" y="965506"/>
                </a:lnTo>
                <a:lnTo>
                  <a:pt x="403218" y="969125"/>
                </a:lnTo>
                <a:lnTo>
                  <a:pt x="400720" y="972743"/>
                </a:lnTo>
                <a:lnTo>
                  <a:pt x="398450" y="975910"/>
                </a:lnTo>
                <a:lnTo>
                  <a:pt x="395726" y="979076"/>
                </a:lnTo>
                <a:lnTo>
                  <a:pt x="392774" y="981564"/>
                </a:lnTo>
                <a:lnTo>
                  <a:pt x="389368" y="984278"/>
                </a:lnTo>
                <a:lnTo>
                  <a:pt x="386190" y="986539"/>
                </a:lnTo>
                <a:lnTo>
                  <a:pt x="382557" y="988575"/>
                </a:lnTo>
                <a:lnTo>
                  <a:pt x="378698" y="990384"/>
                </a:lnTo>
                <a:lnTo>
                  <a:pt x="374611" y="991741"/>
                </a:lnTo>
                <a:lnTo>
                  <a:pt x="370524" y="992645"/>
                </a:lnTo>
                <a:lnTo>
                  <a:pt x="365757" y="993550"/>
                </a:lnTo>
                <a:lnTo>
                  <a:pt x="360535" y="993776"/>
                </a:lnTo>
                <a:lnTo>
                  <a:pt x="49267" y="993776"/>
                </a:lnTo>
                <a:lnTo>
                  <a:pt x="44272" y="993550"/>
                </a:lnTo>
                <a:lnTo>
                  <a:pt x="39277" y="992645"/>
                </a:lnTo>
                <a:lnTo>
                  <a:pt x="35191" y="991741"/>
                </a:lnTo>
                <a:lnTo>
                  <a:pt x="31331" y="990384"/>
                </a:lnTo>
                <a:lnTo>
                  <a:pt x="27471" y="988575"/>
                </a:lnTo>
                <a:lnTo>
                  <a:pt x="23839" y="986539"/>
                </a:lnTo>
                <a:lnTo>
                  <a:pt x="20433" y="984278"/>
                </a:lnTo>
                <a:lnTo>
                  <a:pt x="17028" y="981564"/>
                </a:lnTo>
                <a:lnTo>
                  <a:pt x="14303" y="979076"/>
                </a:lnTo>
                <a:lnTo>
                  <a:pt x="11352" y="975910"/>
                </a:lnTo>
                <a:lnTo>
                  <a:pt x="8854" y="972743"/>
                </a:lnTo>
                <a:lnTo>
                  <a:pt x="6811" y="969125"/>
                </a:lnTo>
                <a:lnTo>
                  <a:pt x="4768" y="965506"/>
                </a:lnTo>
                <a:lnTo>
                  <a:pt x="3178" y="961662"/>
                </a:lnTo>
                <a:lnTo>
                  <a:pt x="1816" y="957817"/>
                </a:lnTo>
                <a:lnTo>
                  <a:pt x="908" y="953294"/>
                </a:lnTo>
                <a:lnTo>
                  <a:pt x="227" y="949223"/>
                </a:lnTo>
                <a:lnTo>
                  <a:pt x="0" y="944926"/>
                </a:lnTo>
                <a:lnTo>
                  <a:pt x="0" y="634638"/>
                </a:lnTo>
                <a:lnTo>
                  <a:pt x="227" y="631246"/>
                </a:lnTo>
                <a:lnTo>
                  <a:pt x="908" y="627175"/>
                </a:lnTo>
                <a:lnTo>
                  <a:pt x="1362" y="623782"/>
                </a:lnTo>
                <a:lnTo>
                  <a:pt x="2270" y="620390"/>
                </a:lnTo>
                <a:lnTo>
                  <a:pt x="3632" y="616998"/>
                </a:lnTo>
                <a:lnTo>
                  <a:pt x="4995" y="613605"/>
                </a:lnTo>
                <a:lnTo>
                  <a:pt x="6811" y="610665"/>
                </a:lnTo>
                <a:lnTo>
                  <a:pt x="8627" y="607499"/>
                </a:lnTo>
                <a:lnTo>
                  <a:pt x="10670" y="604559"/>
                </a:lnTo>
                <a:lnTo>
                  <a:pt x="12941" y="601845"/>
                </a:lnTo>
                <a:lnTo>
                  <a:pt x="15438" y="599583"/>
                </a:lnTo>
                <a:lnTo>
                  <a:pt x="18163" y="597096"/>
                </a:lnTo>
                <a:lnTo>
                  <a:pt x="20887" y="594834"/>
                </a:lnTo>
                <a:lnTo>
                  <a:pt x="23839" y="593025"/>
                </a:lnTo>
                <a:lnTo>
                  <a:pt x="27017" y="591216"/>
                </a:lnTo>
                <a:lnTo>
                  <a:pt x="30196" y="589633"/>
                </a:lnTo>
                <a:lnTo>
                  <a:pt x="34736" y="588276"/>
                </a:lnTo>
                <a:lnTo>
                  <a:pt x="39277" y="586919"/>
                </a:lnTo>
                <a:lnTo>
                  <a:pt x="44272" y="586240"/>
                </a:lnTo>
                <a:lnTo>
                  <a:pt x="49267" y="585788"/>
                </a:lnTo>
                <a:close/>
                <a:moveTo>
                  <a:pt x="1273230" y="0"/>
                </a:moveTo>
                <a:lnTo>
                  <a:pt x="1584498" y="0"/>
                </a:lnTo>
                <a:lnTo>
                  <a:pt x="1589493" y="226"/>
                </a:lnTo>
                <a:lnTo>
                  <a:pt x="1594488" y="905"/>
                </a:lnTo>
                <a:lnTo>
                  <a:pt x="1599028" y="2263"/>
                </a:lnTo>
                <a:lnTo>
                  <a:pt x="1603569" y="3847"/>
                </a:lnTo>
                <a:lnTo>
                  <a:pt x="1607883" y="5883"/>
                </a:lnTo>
                <a:lnTo>
                  <a:pt x="1611969" y="8372"/>
                </a:lnTo>
                <a:lnTo>
                  <a:pt x="1615602" y="11314"/>
                </a:lnTo>
                <a:lnTo>
                  <a:pt x="1619235" y="14256"/>
                </a:lnTo>
                <a:lnTo>
                  <a:pt x="1622413" y="17650"/>
                </a:lnTo>
                <a:lnTo>
                  <a:pt x="1625138" y="21497"/>
                </a:lnTo>
                <a:lnTo>
                  <a:pt x="1627408" y="25796"/>
                </a:lnTo>
                <a:lnTo>
                  <a:pt x="1629678" y="29869"/>
                </a:lnTo>
                <a:lnTo>
                  <a:pt x="1631495" y="34395"/>
                </a:lnTo>
                <a:lnTo>
                  <a:pt x="1632403" y="39147"/>
                </a:lnTo>
                <a:lnTo>
                  <a:pt x="1633311" y="43899"/>
                </a:lnTo>
                <a:lnTo>
                  <a:pt x="1633538" y="48877"/>
                </a:lnTo>
                <a:lnTo>
                  <a:pt x="1633538" y="359111"/>
                </a:lnTo>
                <a:lnTo>
                  <a:pt x="1633311" y="364089"/>
                </a:lnTo>
                <a:lnTo>
                  <a:pt x="1632403" y="368841"/>
                </a:lnTo>
                <a:lnTo>
                  <a:pt x="1631495" y="373593"/>
                </a:lnTo>
                <a:lnTo>
                  <a:pt x="1629678" y="378119"/>
                </a:lnTo>
                <a:lnTo>
                  <a:pt x="1627408" y="382418"/>
                </a:lnTo>
                <a:lnTo>
                  <a:pt x="1625138" y="386491"/>
                </a:lnTo>
                <a:lnTo>
                  <a:pt x="1622413" y="390338"/>
                </a:lnTo>
                <a:lnTo>
                  <a:pt x="1619235" y="393732"/>
                </a:lnTo>
                <a:lnTo>
                  <a:pt x="1615602" y="396900"/>
                </a:lnTo>
                <a:lnTo>
                  <a:pt x="1611969" y="399615"/>
                </a:lnTo>
                <a:lnTo>
                  <a:pt x="1607883" y="402105"/>
                </a:lnTo>
                <a:lnTo>
                  <a:pt x="1603569" y="404141"/>
                </a:lnTo>
                <a:lnTo>
                  <a:pt x="1599028" y="405725"/>
                </a:lnTo>
                <a:lnTo>
                  <a:pt x="1594488" y="407083"/>
                </a:lnTo>
                <a:lnTo>
                  <a:pt x="1589493" y="407762"/>
                </a:lnTo>
                <a:lnTo>
                  <a:pt x="1584498" y="407988"/>
                </a:lnTo>
                <a:lnTo>
                  <a:pt x="1273230" y="407988"/>
                </a:lnTo>
                <a:lnTo>
                  <a:pt x="1268008" y="407762"/>
                </a:lnTo>
                <a:lnTo>
                  <a:pt x="1263240" y="407083"/>
                </a:lnTo>
                <a:lnTo>
                  <a:pt x="1258473" y="405725"/>
                </a:lnTo>
                <a:lnTo>
                  <a:pt x="1254159" y="404141"/>
                </a:lnTo>
                <a:lnTo>
                  <a:pt x="1249845" y="402105"/>
                </a:lnTo>
                <a:lnTo>
                  <a:pt x="1245532" y="399615"/>
                </a:lnTo>
                <a:lnTo>
                  <a:pt x="1241899" y="396900"/>
                </a:lnTo>
                <a:lnTo>
                  <a:pt x="1238493" y="393732"/>
                </a:lnTo>
                <a:lnTo>
                  <a:pt x="1235315" y="390338"/>
                </a:lnTo>
                <a:lnTo>
                  <a:pt x="1232363" y="386491"/>
                </a:lnTo>
                <a:lnTo>
                  <a:pt x="1229866" y="382418"/>
                </a:lnTo>
                <a:lnTo>
                  <a:pt x="1227823" y="378119"/>
                </a:lnTo>
                <a:lnTo>
                  <a:pt x="1226233" y="373593"/>
                </a:lnTo>
                <a:lnTo>
                  <a:pt x="1224871" y="368841"/>
                </a:lnTo>
                <a:lnTo>
                  <a:pt x="1224190" y="364089"/>
                </a:lnTo>
                <a:lnTo>
                  <a:pt x="1223963" y="359111"/>
                </a:lnTo>
                <a:lnTo>
                  <a:pt x="1223963" y="48877"/>
                </a:lnTo>
                <a:lnTo>
                  <a:pt x="1224190" y="43899"/>
                </a:lnTo>
                <a:lnTo>
                  <a:pt x="1224871" y="39147"/>
                </a:lnTo>
                <a:lnTo>
                  <a:pt x="1226233" y="34395"/>
                </a:lnTo>
                <a:lnTo>
                  <a:pt x="1227823" y="29869"/>
                </a:lnTo>
                <a:lnTo>
                  <a:pt x="1229866" y="25796"/>
                </a:lnTo>
                <a:lnTo>
                  <a:pt x="1232363" y="21497"/>
                </a:lnTo>
                <a:lnTo>
                  <a:pt x="1235315" y="17650"/>
                </a:lnTo>
                <a:lnTo>
                  <a:pt x="1238493" y="14256"/>
                </a:lnTo>
                <a:lnTo>
                  <a:pt x="1241899" y="11314"/>
                </a:lnTo>
                <a:lnTo>
                  <a:pt x="1245532" y="8372"/>
                </a:lnTo>
                <a:lnTo>
                  <a:pt x="1249845" y="5883"/>
                </a:lnTo>
                <a:lnTo>
                  <a:pt x="1254159" y="3847"/>
                </a:lnTo>
                <a:lnTo>
                  <a:pt x="1258473" y="2263"/>
                </a:lnTo>
                <a:lnTo>
                  <a:pt x="1263240" y="905"/>
                </a:lnTo>
                <a:lnTo>
                  <a:pt x="1268008" y="226"/>
                </a:lnTo>
                <a:lnTo>
                  <a:pt x="1273230" y="0"/>
                </a:lnTo>
                <a:close/>
                <a:moveTo>
                  <a:pt x="661842" y="0"/>
                </a:moveTo>
                <a:lnTo>
                  <a:pt x="973283" y="0"/>
                </a:lnTo>
                <a:lnTo>
                  <a:pt x="978280" y="226"/>
                </a:lnTo>
                <a:lnTo>
                  <a:pt x="983278" y="905"/>
                </a:lnTo>
                <a:lnTo>
                  <a:pt x="988048" y="2263"/>
                </a:lnTo>
                <a:lnTo>
                  <a:pt x="992364" y="3847"/>
                </a:lnTo>
                <a:lnTo>
                  <a:pt x="996681" y="5883"/>
                </a:lnTo>
                <a:lnTo>
                  <a:pt x="1000769" y="8372"/>
                </a:lnTo>
                <a:lnTo>
                  <a:pt x="1004404" y="11314"/>
                </a:lnTo>
                <a:lnTo>
                  <a:pt x="1008039" y="14256"/>
                </a:lnTo>
                <a:lnTo>
                  <a:pt x="1011219" y="17650"/>
                </a:lnTo>
                <a:lnTo>
                  <a:pt x="1013945" y="21497"/>
                </a:lnTo>
                <a:lnTo>
                  <a:pt x="1016444" y="25796"/>
                </a:lnTo>
                <a:lnTo>
                  <a:pt x="1018488" y="29869"/>
                </a:lnTo>
                <a:lnTo>
                  <a:pt x="1020306" y="34395"/>
                </a:lnTo>
                <a:lnTo>
                  <a:pt x="1021214" y="39147"/>
                </a:lnTo>
                <a:lnTo>
                  <a:pt x="1022123" y="43899"/>
                </a:lnTo>
                <a:lnTo>
                  <a:pt x="1022350" y="48877"/>
                </a:lnTo>
                <a:lnTo>
                  <a:pt x="1022350" y="359111"/>
                </a:lnTo>
                <a:lnTo>
                  <a:pt x="1022123" y="364089"/>
                </a:lnTo>
                <a:lnTo>
                  <a:pt x="1021214" y="368841"/>
                </a:lnTo>
                <a:lnTo>
                  <a:pt x="1020306" y="373593"/>
                </a:lnTo>
                <a:lnTo>
                  <a:pt x="1018488" y="378119"/>
                </a:lnTo>
                <a:lnTo>
                  <a:pt x="1016444" y="382418"/>
                </a:lnTo>
                <a:lnTo>
                  <a:pt x="1013945" y="386491"/>
                </a:lnTo>
                <a:lnTo>
                  <a:pt x="1011219" y="390338"/>
                </a:lnTo>
                <a:lnTo>
                  <a:pt x="1008039" y="393732"/>
                </a:lnTo>
                <a:lnTo>
                  <a:pt x="1004404" y="396900"/>
                </a:lnTo>
                <a:lnTo>
                  <a:pt x="1000769" y="399615"/>
                </a:lnTo>
                <a:lnTo>
                  <a:pt x="996681" y="402105"/>
                </a:lnTo>
                <a:lnTo>
                  <a:pt x="992364" y="404141"/>
                </a:lnTo>
                <a:lnTo>
                  <a:pt x="988048" y="405725"/>
                </a:lnTo>
                <a:lnTo>
                  <a:pt x="983278" y="407083"/>
                </a:lnTo>
                <a:lnTo>
                  <a:pt x="978280" y="407762"/>
                </a:lnTo>
                <a:lnTo>
                  <a:pt x="973283" y="407988"/>
                </a:lnTo>
                <a:lnTo>
                  <a:pt x="661842" y="407988"/>
                </a:lnTo>
                <a:lnTo>
                  <a:pt x="656844" y="407762"/>
                </a:lnTo>
                <a:lnTo>
                  <a:pt x="651847" y="407083"/>
                </a:lnTo>
                <a:lnTo>
                  <a:pt x="647076" y="405725"/>
                </a:lnTo>
                <a:lnTo>
                  <a:pt x="642760" y="404141"/>
                </a:lnTo>
                <a:lnTo>
                  <a:pt x="638444" y="402105"/>
                </a:lnTo>
                <a:lnTo>
                  <a:pt x="634355" y="399615"/>
                </a:lnTo>
                <a:lnTo>
                  <a:pt x="630721" y="396900"/>
                </a:lnTo>
                <a:lnTo>
                  <a:pt x="627086" y="393732"/>
                </a:lnTo>
                <a:lnTo>
                  <a:pt x="623906" y="390338"/>
                </a:lnTo>
                <a:lnTo>
                  <a:pt x="621180" y="386491"/>
                </a:lnTo>
                <a:lnTo>
                  <a:pt x="618681" y="382418"/>
                </a:lnTo>
                <a:lnTo>
                  <a:pt x="616637" y="378119"/>
                </a:lnTo>
                <a:lnTo>
                  <a:pt x="614819" y="373593"/>
                </a:lnTo>
                <a:lnTo>
                  <a:pt x="613683" y="368841"/>
                </a:lnTo>
                <a:lnTo>
                  <a:pt x="613002" y="364089"/>
                </a:lnTo>
                <a:lnTo>
                  <a:pt x="612775" y="359111"/>
                </a:lnTo>
                <a:lnTo>
                  <a:pt x="612775" y="48877"/>
                </a:lnTo>
                <a:lnTo>
                  <a:pt x="613002" y="43899"/>
                </a:lnTo>
                <a:lnTo>
                  <a:pt x="613683" y="39147"/>
                </a:lnTo>
                <a:lnTo>
                  <a:pt x="614819" y="34395"/>
                </a:lnTo>
                <a:lnTo>
                  <a:pt x="616637" y="29869"/>
                </a:lnTo>
                <a:lnTo>
                  <a:pt x="618681" y="25796"/>
                </a:lnTo>
                <a:lnTo>
                  <a:pt x="621180" y="21497"/>
                </a:lnTo>
                <a:lnTo>
                  <a:pt x="623906" y="17650"/>
                </a:lnTo>
                <a:lnTo>
                  <a:pt x="627086" y="14256"/>
                </a:lnTo>
                <a:lnTo>
                  <a:pt x="630721" y="11314"/>
                </a:lnTo>
                <a:lnTo>
                  <a:pt x="634355" y="8372"/>
                </a:lnTo>
                <a:lnTo>
                  <a:pt x="638444" y="5883"/>
                </a:lnTo>
                <a:lnTo>
                  <a:pt x="642760" y="3847"/>
                </a:lnTo>
                <a:lnTo>
                  <a:pt x="647076" y="2263"/>
                </a:lnTo>
                <a:lnTo>
                  <a:pt x="651847" y="905"/>
                </a:lnTo>
                <a:lnTo>
                  <a:pt x="656844" y="226"/>
                </a:lnTo>
                <a:lnTo>
                  <a:pt x="661842" y="0"/>
                </a:lnTo>
                <a:close/>
                <a:moveTo>
                  <a:pt x="49267" y="0"/>
                </a:moveTo>
                <a:lnTo>
                  <a:pt x="360535" y="0"/>
                </a:lnTo>
                <a:lnTo>
                  <a:pt x="365757" y="226"/>
                </a:lnTo>
                <a:lnTo>
                  <a:pt x="370524" y="905"/>
                </a:lnTo>
                <a:lnTo>
                  <a:pt x="375292" y="2263"/>
                </a:lnTo>
                <a:lnTo>
                  <a:pt x="379606" y="3847"/>
                </a:lnTo>
                <a:lnTo>
                  <a:pt x="383920" y="5883"/>
                </a:lnTo>
                <a:lnTo>
                  <a:pt x="388233" y="8372"/>
                </a:lnTo>
                <a:lnTo>
                  <a:pt x="391866" y="11314"/>
                </a:lnTo>
                <a:lnTo>
                  <a:pt x="395271" y="14256"/>
                </a:lnTo>
                <a:lnTo>
                  <a:pt x="398450" y="17650"/>
                </a:lnTo>
                <a:lnTo>
                  <a:pt x="401401" y="21497"/>
                </a:lnTo>
                <a:lnTo>
                  <a:pt x="403672" y="25796"/>
                </a:lnTo>
                <a:lnTo>
                  <a:pt x="405715" y="29869"/>
                </a:lnTo>
                <a:lnTo>
                  <a:pt x="407531" y="34395"/>
                </a:lnTo>
                <a:lnTo>
                  <a:pt x="408440" y="39147"/>
                </a:lnTo>
                <a:lnTo>
                  <a:pt x="409348" y="43899"/>
                </a:lnTo>
                <a:lnTo>
                  <a:pt x="409575" y="48877"/>
                </a:lnTo>
                <a:lnTo>
                  <a:pt x="409575" y="359111"/>
                </a:lnTo>
                <a:lnTo>
                  <a:pt x="409348" y="364089"/>
                </a:lnTo>
                <a:lnTo>
                  <a:pt x="408440" y="368841"/>
                </a:lnTo>
                <a:lnTo>
                  <a:pt x="407531" y="373593"/>
                </a:lnTo>
                <a:lnTo>
                  <a:pt x="405715" y="378119"/>
                </a:lnTo>
                <a:lnTo>
                  <a:pt x="403672" y="382418"/>
                </a:lnTo>
                <a:lnTo>
                  <a:pt x="401401" y="386491"/>
                </a:lnTo>
                <a:lnTo>
                  <a:pt x="398450" y="390338"/>
                </a:lnTo>
                <a:lnTo>
                  <a:pt x="395271" y="393732"/>
                </a:lnTo>
                <a:lnTo>
                  <a:pt x="391866" y="396900"/>
                </a:lnTo>
                <a:lnTo>
                  <a:pt x="388233" y="399615"/>
                </a:lnTo>
                <a:lnTo>
                  <a:pt x="383920" y="402105"/>
                </a:lnTo>
                <a:lnTo>
                  <a:pt x="379606" y="404141"/>
                </a:lnTo>
                <a:lnTo>
                  <a:pt x="375292" y="405725"/>
                </a:lnTo>
                <a:lnTo>
                  <a:pt x="370524" y="407083"/>
                </a:lnTo>
                <a:lnTo>
                  <a:pt x="365757" y="407762"/>
                </a:lnTo>
                <a:lnTo>
                  <a:pt x="360535" y="407988"/>
                </a:lnTo>
                <a:lnTo>
                  <a:pt x="49267" y="407988"/>
                </a:lnTo>
                <a:lnTo>
                  <a:pt x="44272" y="407762"/>
                </a:lnTo>
                <a:lnTo>
                  <a:pt x="39277" y="407083"/>
                </a:lnTo>
                <a:lnTo>
                  <a:pt x="35191" y="405951"/>
                </a:lnTo>
                <a:lnTo>
                  <a:pt x="31331" y="404594"/>
                </a:lnTo>
                <a:lnTo>
                  <a:pt x="27471" y="402783"/>
                </a:lnTo>
                <a:lnTo>
                  <a:pt x="23839" y="400747"/>
                </a:lnTo>
                <a:lnTo>
                  <a:pt x="20433" y="398710"/>
                </a:lnTo>
                <a:lnTo>
                  <a:pt x="17028" y="396221"/>
                </a:lnTo>
                <a:lnTo>
                  <a:pt x="14303" y="393279"/>
                </a:lnTo>
                <a:lnTo>
                  <a:pt x="11352" y="390338"/>
                </a:lnTo>
                <a:lnTo>
                  <a:pt x="8854" y="386944"/>
                </a:lnTo>
                <a:lnTo>
                  <a:pt x="6811" y="383323"/>
                </a:lnTo>
                <a:lnTo>
                  <a:pt x="4768" y="379703"/>
                </a:lnTo>
                <a:lnTo>
                  <a:pt x="3178" y="375856"/>
                </a:lnTo>
                <a:lnTo>
                  <a:pt x="1816" y="371783"/>
                </a:lnTo>
                <a:lnTo>
                  <a:pt x="908" y="367710"/>
                </a:lnTo>
                <a:lnTo>
                  <a:pt x="227" y="363636"/>
                </a:lnTo>
                <a:lnTo>
                  <a:pt x="0" y="359111"/>
                </a:lnTo>
                <a:lnTo>
                  <a:pt x="0" y="48877"/>
                </a:lnTo>
                <a:lnTo>
                  <a:pt x="227" y="44578"/>
                </a:lnTo>
                <a:lnTo>
                  <a:pt x="908" y="40278"/>
                </a:lnTo>
                <a:lnTo>
                  <a:pt x="1816" y="36205"/>
                </a:lnTo>
                <a:lnTo>
                  <a:pt x="3178" y="32132"/>
                </a:lnTo>
                <a:lnTo>
                  <a:pt x="4768" y="28285"/>
                </a:lnTo>
                <a:lnTo>
                  <a:pt x="6811" y="24665"/>
                </a:lnTo>
                <a:lnTo>
                  <a:pt x="8854" y="21044"/>
                </a:lnTo>
                <a:lnTo>
                  <a:pt x="11352" y="17650"/>
                </a:lnTo>
                <a:lnTo>
                  <a:pt x="14303" y="14708"/>
                </a:lnTo>
                <a:lnTo>
                  <a:pt x="17028" y="11993"/>
                </a:lnTo>
                <a:lnTo>
                  <a:pt x="20433" y="9504"/>
                </a:lnTo>
                <a:lnTo>
                  <a:pt x="23839" y="7241"/>
                </a:lnTo>
                <a:lnTo>
                  <a:pt x="27471" y="5204"/>
                </a:lnTo>
                <a:lnTo>
                  <a:pt x="31331" y="3394"/>
                </a:lnTo>
                <a:lnTo>
                  <a:pt x="35191" y="2036"/>
                </a:lnTo>
                <a:lnTo>
                  <a:pt x="39277" y="905"/>
                </a:lnTo>
                <a:lnTo>
                  <a:pt x="44272" y="226"/>
                </a:lnTo>
                <a:lnTo>
                  <a:pt x="49267" y="0"/>
                </a:lnTo>
                <a:close/>
              </a:path>
            </a:pathLst>
          </a:custGeom>
          <a:solidFill>
            <a:schemeClr val="bg1"/>
          </a:solidFill>
          <a:ln>
            <a:noFill/>
          </a:ln>
          <a:effectLst/>
        </p:spPr>
        <p:txBody>
          <a:bodyPr/>
          <a:lstStyle/>
          <a:p>
            <a:endParaRPr lang="zh-CN" altLang="en-US" sz="4400">
              <a:ea typeface="Calibri" panose="020F0502020204030204" pitchFamily="34" charset="0"/>
              <a:cs typeface="Calibri" panose="020F0502020204030204" pitchFamily="34" charset="0"/>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3"/>
          <p:cNvSpPr>
            <a:spLocks noGrp="1"/>
          </p:cNvSpPr>
          <p:nvPr>
            <p:ph type="title"/>
          </p:nvPr>
        </p:nvSpPr>
        <p:spPr/>
        <p:txBody>
          <a:bodyPr/>
          <a:lstStyle/>
          <a:p>
            <a:pPr eaLnBrk="1" hangingPunct="1"/>
            <a:r>
              <a:rPr lang="es-ES" altLang="zh-CN" dirty="0" smtClean="0"/>
              <a:t>OBJETIVOS</a:t>
            </a:r>
            <a:r>
              <a:rPr lang="zh-CN" altLang="en-US" dirty="0"/>
              <a:t>
</a:t>
            </a:r>
            <a:endParaRPr lang="en-US" altLang="zh-CN" dirty="0"/>
          </a:p>
        </p:txBody>
      </p:sp>
      <p:sp>
        <p:nvSpPr>
          <p:cNvPr id="110" name="Shape 1855"/>
          <p:cNvSpPr/>
          <p:nvPr/>
        </p:nvSpPr>
        <p:spPr>
          <a:xfrm>
            <a:off x="1448575" y="1768414"/>
            <a:ext cx="280225" cy="2536886"/>
          </a:xfrm>
          <a:prstGeom prst="roundRect">
            <a:avLst>
              <a:gd name="adj" fmla="val 50000"/>
            </a:avLst>
          </a:prstGeom>
          <a:solidFill>
            <a:schemeClr val="accent1"/>
          </a:solidFill>
          <a:ln w="12700">
            <a:miter lim="400000"/>
          </a:ln>
        </p:spPr>
        <p:txBody>
          <a:bodyPr lIns="0" tIns="0" rIns="0" bIns="0"/>
          <a:lstStyle/>
          <a:p>
            <a:pPr lvl="0"/>
            <a:endParaRPr>
              <a:ea typeface="Calibri" panose="020F0502020204030204" pitchFamily="34" charset="0"/>
              <a:cs typeface="Calibri" panose="020F0502020204030204" pitchFamily="34" charset="0"/>
            </a:endParaRPr>
          </a:p>
        </p:txBody>
      </p:sp>
      <p:sp>
        <p:nvSpPr>
          <p:cNvPr id="111" name="Shape 1868"/>
          <p:cNvSpPr/>
          <p:nvPr/>
        </p:nvSpPr>
        <p:spPr>
          <a:xfrm>
            <a:off x="1188367" y="2636537"/>
            <a:ext cx="800640" cy="80064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50800" cap="flat">
            <a:solidFill>
              <a:srgbClr val="FFFFFF"/>
            </a:solidFill>
            <a:prstDash val="solid"/>
            <a:miter lim="400000"/>
          </a:ln>
          <a:effectLst>
            <a:outerShdw blurRad="63500" sx="102000" sy="102000" algn="ctr" rotWithShape="0">
              <a:prstClr val="black">
                <a:alpha val="40000"/>
              </a:prstClr>
            </a:outerShdw>
          </a:effectLst>
        </p:spPr>
        <p:txBody>
          <a:bodyPr wrap="square" lIns="38100" tIns="38100" rIns="38100" bIns="38100" numCol="1" anchor="ctr">
            <a:noAutofit/>
          </a:bodyPr>
          <a:lstStyle/>
          <a:p>
            <a:pPr lvl="0"/>
            <a:endParaRPr>
              <a:ea typeface="Calibri" panose="020F0502020204030204" pitchFamily="34" charset="0"/>
              <a:cs typeface="Calibri" panose="020F0502020204030204" pitchFamily="34" charset="0"/>
            </a:endParaRPr>
          </a:p>
        </p:txBody>
      </p:sp>
      <p:sp>
        <p:nvSpPr>
          <p:cNvPr id="113" name="矩形 112"/>
          <p:cNvSpPr/>
          <p:nvPr/>
        </p:nvSpPr>
        <p:spPr>
          <a:xfrm>
            <a:off x="2082820" y="2224911"/>
            <a:ext cx="9065968" cy="2366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just">
              <a:lnSpc>
                <a:spcPct val="150000"/>
              </a:lnSpc>
            </a:pPr>
            <a:r>
              <a:rPr lang="es-ES" altLang="zh-CN" sz="1800" dirty="0">
                <a:solidFill>
                  <a:srgbClr val="4E4D4D"/>
                </a:solidFill>
                <a:latin typeface="Calibri" panose="020F0502020204030204" pitchFamily="34" charset="0"/>
                <a:ea typeface="Calibri" panose="020F0502020204030204" pitchFamily="34" charset="0"/>
                <a:cs typeface="Calibri" panose="020F0502020204030204" pitchFamily="34" charset="0"/>
              </a:rPr>
              <a:t>Ofrecer una gestión clara de todos los contactos con los que cuenta la empresa, sean estos hoteles, dueños de transporte, guías turísticos, restaurantes, entre otros.</a:t>
            </a:r>
          </a:p>
          <a:p>
            <a:pPr algn="just">
              <a:lnSpc>
                <a:spcPct val="150000"/>
              </a:lnSpc>
            </a:pPr>
            <a:r>
              <a:rPr lang="es-ES" altLang="zh-CN" sz="1800" dirty="0">
                <a:solidFill>
                  <a:srgbClr val="4E4D4D"/>
                </a:solidFill>
                <a:latin typeface="Calibri" panose="020F0502020204030204" pitchFamily="34" charset="0"/>
                <a:ea typeface="Calibri" panose="020F0502020204030204" pitchFamily="34" charset="0"/>
                <a:cs typeface="Calibri" panose="020F0502020204030204" pitchFamily="34" charset="0"/>
              </a:rPr>
              <a:t>Implementar un canal de comunicación en tiempo real entre la administración y los usuarios, de manera que reciban notificaciones de todos los paquetes turísticos y promociones vigentes, con el fin de aumentar el flujo de personas que contratan los servicios de la empresa.</a:t>
            </a:r>
          </a:p>
          <a:p>
            <a:pPr algn="just">
              <a:lnSpc>
                <a:spcPct val="150000"/>
              </a:lnSpc>
            </a:pPr>
            <a:r>
              <a:rPr lang="es-ES" altLang="zh-CN" sz="1800" dirty="0">
                <a:solidFill>
                  <a:srgbClr val="4E4D4D"/>
                </a:solidFill>
                <a:latin typeface="Calibri" panose="020F0502020204030204" pitchFamily="34" charset="0"/>
                <a:ea typeface="Calibri" panose="020F0502020204030204" pitchFamily="34" charset="0"/>
                <a:cs typeface="Calibri" panose="020F0502020204030204" pitchFamily="34" charset="0"/>
              </a:rPr>
              <a:t>Promocionar los distintos servicios con los que cuenta la empresa para maximizar sus ingresos.</a:t>
            </a:r>
          </a:p>
        </p:txBody>
      </p:sp>
      <p:sp>
        <p:nvSpPr>
          <p:cNvPr id="114" name="矩形 113"/>
          <p:cNvSpPr/>
          <p:nvPr/>
        </p:nvSpPr>
        <p:spPr>
          <a:xfrm>
            <a:off x="2082820" y="2012459"/>
            <a:ext cx="2769057" cy="4249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es-ES" altLang="zh-CN" sz="1800"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ESPECIFICOS:</a:t>
            </a:r>
            <a:r>
              <a:rPr lang="zh-CN" altLang="en-US" sz="18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endParaRPr lang="zh-CN" altLang="zh-CN" sz="18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120" name="Shape 1855"/>
          <p:cNvSpPr/>
          <p:nvPr/>
        </p:nvSpPr>
        <p:spPr>
          <a:xfrm rot="5400000">
            <a:off x="6066955" y="35178"/>
            <a:ext cx="58091" cy="10105575"/>
          </a:xfrm>
          <a:prstGeom prst="roundRect">
            <a:avLst>
              <a:gd name="adj" fmla="val 50000"/>
            </a:avLst>
          </a:prstGeom>
          <a:solidFill>
            <a:schemeClr val="accent1"/>
          </a:solidFill>
          <a:ln w="12700">
            <a:miter lim="400000"/>
          </a:ln>
        </p:spPr>
        <p:txBody>
          <a:bodyPr lIns="0" tIns="0" rIns="0" bIns="0"/>
          <a:lstStyle/>
          <a:p>
            <a:pPr lvl="0"/>
            <a:endParaRPr>
              <a:ea typeface="Calibri" panose="020F0502020204030204" pitchFamily="34" charset="0"/>
              <a:cs typeface="Calibri" panose="020F0502020204030204" pitchFamily="34" charset="0"/>
            </a:endParaRPr>
          </a:p>
        </p:txBody>
      </p:sp>
      <p:sp>
        <p:nvSpPr>
          <p:cNvPr id="9" name="KSO_Shape"/>
          <p:cNvSpPr/>
          <p:nvPr/>
        </p:nvSpPr>
        <p:spPr bwMode="auto">
          <a:xfrm>
            <a:off x="1448575" y="2876032"/>
            <a:ext cx="333734" cy="342291"/>
          </a:xfrm>
          <a:custGeom>
            <a:avLst/>
            <a:gdLst>
              <a:gd name="T0" fmla="*/ 1018488 w 2254250"/>
              <a:gd name="T1" fmla="*/ 1217529 h 2312988"/>
              <a:gd name="T2" fmla="*/ 951021 w 2254250"/>
              <a:gd name="T3" fmla="*/ 1495703 h 2312988"/>
              <a:gd name="T4" fmla="*/ 813587 w 2254250"/>
              <a:gd name="T5" fmla="*/ 1552468 h 2312988"/>
              <a:gd name="T6" fmla="*/ 630721 w 2254250"/>
              <a:gd name="T7" fmla="*/ 1584356 h 2312988"/>
              <a:gd name="T8" fmla="*/ 616637 w 2254250"/>
              <a:gd name="T9" fmla="*/ 1217529 h 2312988"/>
              <a:gd name="T10" fmla="*/ 360535 w 2254250"/>
              <a:gd name="T11" fmla="*/ 1187450 h 2312988"/>
              <a:gd name="T12" fmla="*/ 408440 w 2254250"/>
              <a:gd name="T13" fmla="*/ 1226575 h 2312988"/>
              <a:gd name="T14" fmla="*/ 383920 w 2254250"/>
              <a:gd name="T15" fmla="*/ 1589558 h 2312988"/>
              <a:gd name="T16" fmla="*/ 17028 w 2254250"/>
              <a:gd name="T17" fmla="*/ 1583452 h 2312988"/>
              <a:gd name="T18" fmla="*/ 1816 w 2254250"/>
              <a:gd name="T19" fmla="*/ 1223861 h 2312988"/>
              <a:gd name="T20" fmla="*/ 44272 w 2254250"/>
              <a:gd name="T21" fmla="*/ 1187676 h 2312988"/>
              <a:gd name="T22" fmla="*/ 1501412 w 2254250"/>
              <a:gd name="T23" fmla="*/ 810536 h 2312988"/>
              <a:gd name="T24" fmla="*/ 1551555 w 2254250"/>
              <a:gd name="T25" fmla="*/ 878128 h 2312988"/>
              <a:gd name="T26" fmla="*/ 2150105 w 2254250"/>
              <a:gd name="T27" fmla="*/ 1434290 h 2312988"/>
              <a:gd name="T28" fmla="*/ 2226569 w 2254250"/>
              <a:gd name="T29" fmla="*/ 1485778 h 2312988"/>
              <a:gd name="T30" fmla="*/ 2254250 w 2254250"/>
              <a:gd name="T31" fmla="*/ 2174175 h 2312988"/>
              <a:gd name="T32" fmla="*/ 2222485 w 2254250"/>
              <a:gd name="T33" fmla="*/ 2262407 h 2312988"/>
              <a:gd name="T34" fmla="*/ 2143298 w 2254250"/>
              <a:gd name="T35" fmla="*/ 2310040 h 2312988"/>
              <a:gd name="T36" fmla="*/ 1409065 w 2254250"/>
              <a:gd name="T37" fmla="*/ 2308452 h 2312988"/>
              <a:gd name="T38" fmla="*/ 867013 w 2254250"/>
              <a:gd name="T39" fmla="*/ 1785633 h 2312988"/>
              <a:gd name="T40" fmla="*/ 844550 w 2254250"/>
              <a:gd name="T41" fmla="*/ 1711463 h 2312988"/>
              <a:gd name="T42" fmla="*/ 874500 w 2254250"/>
              <a:gd name="T43" fmla="*/ 1638881 h 2312988"/>
              <a:gd name="T44" fmla="*/ 943703 w 2254250"/>
              <a:gd name="T45" fmla="*/ 1601682 h 2312988"/>
              <a:gd name="T46" fmla="*/ 1020848 w 2254250"/>
              <a:gd name="T47" fmla="*/ 1616879 h 2312988"/>
              <a:gd name="T48" fmla="*/ 1311273 w 2254250"/>
              <a:gd name="T49" fmla="*/ 872231 h 2312988"/>
              <a:gd name="T50" fmla="*/ 1364821 w 2254250"/>
              <a:gd name="T51" fmla="*/ 807134 h 2312988"/>
              <a:gd name="T52" fmla="*/ 1589493 w 2254250"/>
              <a:gd name="T53" fmla="*/ 586241 h 2312988"/>
              <a:gd name="T54" fmla="*/ 1630132 w 2254250"/>
              <a:gd name="T55" fmla="*/ 617084 h 2312988"/>
              <a:gd name="T56" fmla="*/ 1597666 w 2254250"/>
              <a:gd name="T57" fmla="*/ 756104 h 2312988"/>
              <a:gd name="T58" fmla="*/ 1508213 w 2254250"/>
              <a:gd name="T59" fmla="*/ 698274 h 2312988"/>
              <a:gd name="T60" fmla="*/ 1397419 w 2254250"/>
              <a:gd name="T61" fmla="*/ 687161 h 2312988"/>
              <a:gd name="T62" fmla="*/ 1295026 w 2254250"/>
              <a:gd name="T63" fmla="*/ 728663 h 2312988"/>
              <a:gd name="T64" fmla="*/ 1223963 w 2254250"/>
              <a:gd name="T65" fmla="*/ 811213 h 2312988"/>
              <a:gd name="T66" fmla="*/ 1244850 w 2254250"/>
              <a:gd name="T67" fmla="*/ 594859 h 2312988"/>
              <a:gd name="T68" fmla="*/ 995772 w 2254250"/>
              <a:gd name="T69" fmla="*/ 591216 h 2312988"/>
              <a:gd name="T70" fmla="*/ 1022350 w 2254250"/>
              <a:gd name="T71" fmla="*/ 631246 h 2312988"/>
              <a:gd name="T72" fmla="*/ 998725 w 2254250"/>
              <a:gd name="T73" fmla="*/ 986539 h 2312988"/>
              <a:gd name="T74" fmla="*/ 632992 w 2254250"/>
              <a:gd name="T75" fmla="*/ 984278 h 2312988"/>
              <a:gd name="T76" fmla="*/ 613229 w 2254250"/>
              <a:gd name="T77" fmla="*/ 627175 h 2312988"/>
              <a:gd name="T78" fmla="*/ 642760 w 2254250"/>
              <a:gd name="T79" fmla="*/ 589633 h 2312988"/>
              <a:gd name="T80" fmla="*/ 391866 w 2254250"/>
              <a:gd name="T81" fmla="*/ 597096 h 2312988"/>
              <a:gd name="T82" fmla="*/ 409348 w 2254250"/>
              <a:gd name="T83" fmla="*/ 949223 h 2312988"/>
              <a:gd name="T84" fmla="*/ 374611 w 2254250"/>
              <a:gd name="T85" fmla="*/ 991741 h 2312988"/>
              <a:gd name="T86" fmla="*/ 11352 w 2254250"/>
              <a:gd name="T87" fmla="*/ 975910 h 2312988"/>
              <a:gd name="T88" fmla="*/ 3632 w 2254250"/>
              <a:gd name="T89" fmla="*/ 616998 h 2312988"/>
              <a:gd name="T90" fmla="*/ 44272 w 2254250"/>
              <a:gd name="T91" fmla="*/ 586240 h 2312988"/>
              <a:gd name="T92" fmla="*/ 1627408 w 2254250"/>
              <a:gd name="T93" fmla="*/ 25796 h 2312988"/>
              <a:gd name="T94" fmla="*/ 1619235 w 2254250"/>
              <a:gd name="T95" fmla="*/ 393732 h 2312988"/>
              <a:gd name="T96" fmla="*/ 1249845 w 2254250"/>
              <a:gd name="T97" fmla="*/ 402105 h 2312988"/>
              <a:gd name="T98" fmla="*/ 1224871 w 2254250"/>
              <a:gd name="T99" fmla="*/ 39147 h 2312988"/>
              <a:gd name="T100" fmla="*/ 1273230 w 2254250"/>
              <a:gd name="T101" fmla="*/ 0 h 2312988"/>
              <a:gd name="T102" fmla="*/ 1018488 w 2254250"/>
              <a:gd name="T103" fmla="*/ 29869 h 2312988"/>
              <a:gd name="T104" fmla="*/ 1004404 w 2254250"/>
              <a:gd name="T105" fmla="*/ 396900 h 2312988"/>
              <a:gd name="T106" fmla="*/ 634355 w 2254250"/>
              <a:gd name="T107" fmla="*/ 399615 h 2312988"/>
              <a:gd name="T108" fmla="*/ 614819 w 2254250"/>
              <a:gd name="T109" fmla="*/ 34395 h 2312988"/>
              <a:gd name="T110" fmla="*/ 49267 w 2254250"/>
              <a:gd name="T111" fmla="*/ 0 h 2312988"/>
              <a:gd name="T112" fmla="*/ 407531 w 2254250"/>
              <a:gd name="T113" fmla="*/ 34395 h 2312988"/>
              <a:gd name="T114" fmla="*/ 388233 w 2254250"/>
              <a:gd name="T115" fmla="*/ 399615 h 2312988"/>
              <a:gd name="T116" fmla="*/ 20433 w 2254250"/>
              <a:gd name="T117" fmla="*/ 398710 h 2312988"/>
              <a:gd name="T118" fmla="*/ 908 w 2254250"/>
              <a:gd name="T119" fmla="*/ 40278 h 2312988"/>
              <a:gd name="T120" fmla="*/ 39277 w 2254250"/>
              <a:gd name="T121" fmla="*/ 905 h 2312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54250" h="2312988">
                <a:moveTo>
                  <a:pt x="661842" y="1187450"/>
                </a:moveTo>
                <a:lnTo>
                  <a:pt x="973283" y="1187450"/>
                </a:lnTo>
                <a:lnTo>
                  <a:pt x="978280" y="1187676"/>
                </a:lnTo>
                <a:lnTo>
                  <a:pt x="983278" y="1188581"/>
                </a:lnTo>
                <a:lnTo>
                  <a:pt x="988048" y="1189938"/>
                </a:lnTo>
                <a:lnTo>
                  <a:pt x="992364" y="1191295"/>
                </a:lnTo>
                <a:lnTo>
                  <a:pt x="996681" y="1193330"/>
                </a:lnTo>
                <a:lnTo>
                  <a:pt x="1000769" y="1196044"/>
                </a:lnTo>
                <a:lnTo>
                  <a:pt x="1004404" y="1198758"/>
                </a:lnTo>
                <a:lnTo>
                  <a:pt x="1008039" y="1201924"/>
                </a:lnTo>
                <a:lnTo>
                  <a:pt x="1011219" y="1205543"/>
                </a:lnTo>
                <a:lnTo>
                  <a:pt x="1013945" y="1209161"/>
                </a:lnTo>
                <a:lnTo>
                  <a:pt x="1016444" y="1213232"/>
                </a:lnTo>
                <a:lnTo>
                  <a:pt x="1018488" y="1217529"/>
                </a:lnTo>
                <a:lnTo>
                  <a:pt x="1020306" y="1222052"/>
                </a:lnTo>
                <a:lnTo>
                  <a:pt x="1021214" y="1226575"/>
                </a:lnTo>
                <a:lnTo>
                  <a:pt x="1022123" y="1231551"/>
                </a:lnTo>
                <a:lnTo>
                  <a:pt x="1022350" y="1236526"/>
                </a:lnTo>
                <a:lnTo>
                  <a:pt x="1022350" y="1503618"/>
                </a:lnTo>
                <a:lnTo>
                  <a:pt x="1015081" y="1501809"/>
                </a:lnTo>
                <a:lnTo>
                  <a:pt x="1007584" y="1500226"/>
                </a:lnTo>
                <a:lnTo>
                  <a:pt x="1000315" y="1498643"/>
                </a:lnTo>
                <a:lnTo>
                  <a:pt x="992819" y="1497286"/>
                </a:lnTo>
                <a:lnTo>
                  <a:pt x="985095" y="1496607"/>
                </a:lnTo>
                <a:lnTo>
                  <a:pt x="977599" y="1495929"/>
                </a:lnTo>
                <a:lnTo>
                  <a:pt x="969875" y="1495250"/>
                </a:lnTo>
                <a:lnTo>
                  <a:pt x="962152" y="1495250"/>
                </a:lnTo>
                <a:lnTo>
                  <a:pt x="951021" y="1495703"/>
                </a:lnTo>
                <a:lnTo>
                  <a:pt x="940117" y="1496381"/>
                </a:lnTo>
                <a:lnTo>
                  <a:pt x="929213" y="1497738"/>
                </a:lnTo>
                <a:lnTo>
                  <a:pt x="918764" y="1499547"/>
                </a:lnTo>
                <a:lnTo>
                  <a:pt x="908087" y="1502035"/>
                </a:lnTo>
                <a:lnTo>
                  <a:pt x="897637" y="1504749"/>
                </a:lnTo>
                <a:lnTo>
                  <a:pt x="887415" y="1508141"/>
                </a:lnTo>
                <a:lnTo>
                  <a:pt x="877420" y="1511986"/>
                </a:lnTo>
                <a:lnTo>
                  <a:pt x="867652" y="1516509"/>
                </a:lnTo>
                <a:lnTo>
                  <a:pt x="858111" y="1521032"/>
                </a:lnTo>
                <a:lnTo>
                  <a:pt x="848343" y="1526460"/>
                </a:lnTo>
                <a:lnTo>
                  <a:pt x="839483" y="1532114"/>
                </a:lnTo>
                <a:lnTo>
                  <a:pt x="830397" y="1538446"/>
                </a:lnTo>
                <a:lnTo>
                  <a:pt x="821765" y="1545231"/>
                </a:lnTo>
                <a:lnTo>
                  <a:pt x="813587" y="1552468"/>
                </a:lnTo>
                <a:lnTo>
                  <a:pt x="805636" y="1559931"/>
                </a:lnTo>
                <a:lnTo>
                  <a:pt x="801320" y="1564002"/>
                </a:lnTo>
                <a:lnTo>
                  <a:pt x="797458" y="1568299"/>
                </a:lnTo>
                <a:lnTo>
                  <a:pt x="789962" y="1577119"/>
                </a:lnTo>
                <a:lnTo>
                  <a:pt x="783147" y="1586166"/>
                </a:lnTo>
                <a:lnTo>
                  <a:pt x="776559" y="1595438"/>
                </a:lnTo>
                <a:lnTo>
                  <a:pt x="661842" y="1595438"/>
                </a:lnTo>
                <a:lnTo>
                  <a:pt x="656844" y="1595212"/>
                </a:lnTo>
                <a:lnTo>
                  <a:pt x="651847" y="1594307"/>
                </a:lnTo>
                <a:lnTo>
                  <a:pt x="647076" y="1593403"/>
                </a:lnTo>
                <a:lnTo>
                  <a:pt x="642760" y="1591593"/>
                </a:lnTo>
                <a:lnTo>
                  <a:pt x="638444" y="1589558"/>
                </a:lnTo>
                <a:lnTo>
                  <a:pt x="634355" y="1587070"/>
                </a:lnTo>
                <a:lnTo>
                  <a:pt x="630721" y="1584356"/>
                </a:lnTo>
                <a:lnTo>
                  <a:pt x="627086" y="1580964"/>
                </a:lnTo>
                <a:lnTo>
                  <a:pt x="623906" y="1577572"/>
                </a:lnTo>
                <a:lnTo>
                  <a:pt x="621180" y="1573727"/>
                </a:lnTo>
                <a:lnTo>
                  <a:pt x="618681" y="1569882"/>
                </a:lnTo>
                <a:lnTo>
                  <a:pt x="616637" y="1565585"/>
                </a:lnTo>
                <a:lnTo>
                  <a:pt x="614819" y="1560836"/>
                </a:lnTo>
                <a:lnTo>
                  <a:pt x="613683" y="1556313"/>
                </a:lnTo>
                <a:lnTo>
                  <a:pt x="613002" y="1551337"/>
                </a:lnTo>
                <a:lnTo>
                  <a:pt x="612775" y="1546588"/>
                </a:lnTo>
                <a:lnTo>
                  <a:pt x="612775" y="1236526"/>
                </a:lnTo>
                <a:lnTo>
                  <a:pt x="613002" y="1231551"/>
                </a:lnTo>
                <a:lnTo>
                  <a:pt x="613683" y="1226575"/>
                </a:lnTo>
                <a:lnTo>
                  <a:pt x="614819" y="1222052"/>
                </a:lnTo>
                <a:lnTo>
                  <a:pt x="616637" y="1217529"/>
                </a:lnTo>
                <a:lnTo>
                  <a:pt x="618681" y="1213232"/>
                </a:lnTo>
                <a:lnTo>
                  <a:pt x="621180" y="1209161"/>
                </a:lnTo>
                <a:lnTo>
                  <a:pt x="623906" y="1205543"/>
                </a:lnTo>
                <a:lnTo>
                  <a:pt x="627086" y="1201924"/>
                </a:lnTo>
                <a:lnTo>
                  <a:pt x="630721" y="1198758"/>
                </a:lnTo>
                <a:lnTo>
                  <a:pt x="634355" y="1196044"/>
                </a:lnTo>
                <a:lnTo>
                  <a:pt x="638444" y="1193330"/>
                </a:lnTo>
                <a:lnTo>
                  <a:pt x="642760" y="1191295"/>
                </a:lnTo>
                <a:lnTo>
                  <a:pt x="647076" y="1189938"/>
                </a:lnTo>
                <a:lnTo>
                  <a:pt x="651847" y="1188581"/>
                </a:lnTo>
                <a:lnTo>
                  <a:pt x="656844" y="1187676"/>
                </a:lnTo>
                <a:lnTo>
                  <a:pt x="661842" y="1187450"/>
                </a:lnTo>
                <a:close/>
                <a:moveTo>
                  <a:pt x="49267" y="1187450"/>
                </a:moveTo>
                <a:lnTo>
                  <a:pt x="360535" y="1187450"/>
                </a:lnTo>
                <a:lnTo>
                  <a:pt x="365757" y="1187676"/>
                </a:lnTo>
                <a:lnTo>
                  <a:pt x="370524" y="1188581"/>
                </a:lnTo>
                <a:lnTo>
                  <a:pt x="375292" y="1189938"/>
                </a:lnTo>
                <a:lnTo>
                  <a:pt x="379606" y="1191295"/>
                </a:lnTo>
                <a:lnTo>
                  <a:pt x="383920" y="1193330"/>
                </a:lnTo>
                <a:lnTo>
                  <a:pt x="388233" y="1196044"/>
                </a:lnTo>
                <a:lnTo>
                  <a:pt x="391866" y="1198758"/>
                </a:lnTo>
                <a:lnTo>
                  <a:pt x="395271" y="1201924"/>
                </a:lnTo>
                <a:lnTo>
                  <a:pt x="398450" y="1205543"/>
                </a:lnTo>
                <a:lnTo>
                  <a:pt x="401401" y="1209161"/>
                </a:lnTo>
                <a:lnTo>
                  <a:pt x="403672" y="1213232"/>
                </a:lnTo>
                <a:lnTo>
                  <a:pt x="405715" y="1217529"/>
                </a:lnTo>
                <a:lnTo>
                  <a:pt x="407531" y="1222052"/>
                </a:lnTo>
                <a:lnTo>
                  <a:pt x="408440" y="1226575"/>
                </a:lnTo>
                <a:lnTo>
                  <a:pt x="409348" y="1231551"/>
                </a:lnTo>
                <a:lnTo>
                  <a:pt x="409575" y="1236526"/>
                </a:lnTo>
                <a:lnTo>
                  <a:pt x="409575" y="1546588"/>
                </a:lnTo>
                <a:lnTo>
                  <a:pt x="409348" y="1551337"/>
                </a:lnTo>
                <a:lnTo>
                  <a:pt x="408440" y="1556313"/>
                </a:lnTo>
                <a:lnTo>
                  <a:pt x="407531" y="1560836"/>
                </a:lnTo>
                <a:lnTo>
                  <a:pt x="405715" y="1565585"/>
                </a:lnTo>
                <a:lnTo>
                  <a:pt x="403672" y="1569882"/>
                </a:lnTo>
                <a:lnTo>
                  <a:pt x="401401" y="1573727"/>
                </a:lnTo>
                <a:lnTo>
                  <a:pt x="398450" y="1577572"/>
                </a:lnTo>
                <a:lnTo>
                  <a:pt x="395271" y="1580964"/>
                </a:lnTo>
                <a:lnTo>
                  <a:pt x="391866" y="1584356"/>
                </a:lnTo>
                <a:lnTo>
                  <a:pt x="388233" y="1587070"/>
                </a:lnTo>
                <a:lnTo>
                  <a:pt x="383920" y="1589558"/>
                </a:lnTo>
                <a:lnTo>
                  <a:pt x="379606" y="1591593"/>
                </a:lnTo>
                <a:lnTo>
                  <a:pt x="375292" y="1593403"/>
                </a:lnTo>
                <a:lnTo>
                  <a:pt x="370524" y="1594307"/>
                </a:lnTo>
                <a:lnTo>
                  <a:pt x="365757" y="1595212"/>
                </a:lnTo>
                <a:lnTo>
                  <a:pt x="360535" y="1595438"/>
                </a:lnTo>
                <a:lnTo>
                  <a:pt x="49267" y="1595438"/>
                </a:lnTo>
                <a:lnTo>
                  <a:pt x="44272" y="1595212"/>
                </a:lnTo>
                <a:lnTo>
                  <a:pt x="39277" y="1594307"/>
                </a:lnTo>
                <a:lnTo>
                  <a:pt x="35191" y="1593403"/>
                </a:lnTo>
                <a:lnTo>
                  <a:pt x="31331" y="1592046"/>
                </a:lnTo>
                <a:lnTo>
                  <a:pt x="27471" y="1590237"/>
                </a:lnTo>
                <a:lnTo>
                  <a:pt x="23839" y="1588427"/>
                </a:lnTo>
                <a:lnTo>
                  <a:pt x="20433" y="1586166"/>
                </a:lnTo>
                <a:lnTo>
                  <a:pt x="17028" y="1583452"/>
                </a:lnTo>
                <a:lnTo>
                  <a:pt x="14303" y="1580738"/>
                </a:lnTo>
                <a:lnTo>
                  <a:pt x="11352" y="1577572"/>
                </a:lnTo>
                <a:lnTo>
                  <a:pt x="8854" y="1574179"/>
                </a:lnTo>
                <a:lnTo>
                  <a:pt x="6811" y="1570787"/>
                </a:lnTo>
                <a:lnTo>
                  <a:pt x="4768" y="1567168"/>
                </a:lnTo>
                <a:lnTo>
                  <a:pt x="3178" y="1563324"/>
                </a:lnTo>
                <a:lnTo>
                  <a:pt x="1816" y="1559479"/>
                </a:lnTo>
                <a:lnTo>
                  <a:pt x="908" y="1555182"/>
                </a:lnTo>
                <a:lnTo>
                  <a:pt x="227" y="1550885"/>
                </a:lnTo>
                <a:lnTo>
                  <a:pt x="0" y="1546588"/>
                </a:lnTo>
                <a:lnTo>
                  <a:pt x="0" y="1236526"/>
                </a:lnTo>
                <a:lnTo>
                  <a:pt x="227" y="1232003"/>
                </a:lnTo>
                <a:lnTo>
                  <a:pt x="908" y="1227932"/>
                </a:lnTo>
                <a:lnTo>
                  <a:pt x="1816" y="1223861"/>
                </a:lnTo>
                <a:lnTo>
                  <a:pt x="3178" y="1219564"/>
                </a:lnTo>
                <a:lnTo>
                  <a:pt x="4768" y="1215720"/>
                </a:lnTo>
                <a:lnTo>
                  <a:pt x="6811" y="1212101"/>
                </a:lnTo>
                <a:lnTo>
                  <a:pt x="8854" y="1208709"/>
                </a:lnTo>
                <a:lnTo>
                  <a:pt x="11352" y="1205543"/>
                </a:lnTo>
                <a:lnTo>
                  <a:pt x="14303" y="1202377"/>
                </a:lnTo>
                <a:lnTo>
                  <a:pt x="17028" y="1199663"/>
                </a:lnTo>
                <a:lnTo>
                  <a:pt x="20433" y="1196949"/>
                </a:lnTo>
                <a:lnTo>
                  <a:pt x="23839" y="1194687"/>
                </a:lnTo>
                <a:lnTo>
                  <a:pt x="27471" y="1192652"/>
                </a:lnTo>
                <a:lnTo>
                  <a:pt x="31331" y="1191069"/>
                </a:lnTo>
                <a:lnTo>
                  <a:pt x="35191" y="1189486"/>
                </a:lnTo>
                <a:lnTo>
                  <a:pt x="39277" y="1188581"/>
                </a:lnTo>
                <a:lnTo>
                  <a:pt x="44272" y="1187676"/>
                </a:lnTo>
                <a:lnTo>
                  <a:pt x="49267" y="1187450"/>
                </a:lnTo>
                <a:close/>
                <a:moveTo>
                  <a:pt x="1430620" y="788988"/>
                </a:moveTo>
                <a:lnTo>
                  <a:pt x="1436973" y="789215"/>
                </a:lnTo>
                <a:lnTo>
                  <a:pt x="1443553" y="789669"/>
                </a:lnTo>
                <a:lnTo>
                  <a:pt x="1449906" y="790349"/>
                </a:lnTo>
                <a:lnTo>
                  <a:pt x="1456033" y="791483"/>
                </a:lnTo>
                <a:lnTo>
                  <a:pt x="1462386" y="793071"/>
                </a:lnTo>
                <a:lnTo>
                  <a:pt x="1468285" y="794659"/>
                </a:lnTo>
                <a:lnTo>
                  <a:pt x="1474184" y="796700"/>
                </a:lnTo>
                <a:lnTo>
                  <a:pt x="1479857" y="798968"/>
                </a:lnTo>
                <a:lnTo>
                  <a:pt x="1485529" y="801463"/>
                </a:lnTo>
                <a:lnTo>
                  <a:pt x="1490975" y="804185"/>
                </a:lnTo>
                <a:lnTo>
                  <a:pt x="1496420" y="807134"/>
                </a:lnTo>
                <a:lnTo>
                  <a:pt x="1501412" y="810536"/>
                </a:lnTo>
                <a:lnTo>
                  <a:pt x="1506403" y="814165"/>
                </a:lnTo>
                <a:lnTo>
                  <a:pt x="1511168" y="817794"/>
                </a:lnTo>
                <a:lnTo>
                  <a:pt x="1515706" y="821877"/>
                </a:lnTo>
                <a:lnTo>
                  <a:pt x="1520017" y="825960"/>
                </a:lnTo>
                <a:lnTo>
                  <a:pt x="1524555" y="830496"/>
                </a:lnTo>
                <a:lnTo>
                  <a:pt x="1528412" y="835032"/>
                </a:lnTo>
                <a:lnTo>
                  <a:pt x="1532269" y="840023"/>
                </a:lnTo>
                <a:lnTo>
                  <a:pt x="1535673" y="844786"/>
                </a:lnTo>
                <a:lnTo>
                  <a:pt x="1538849" y="850003"/>
                </a:lnTo>
                <a:lnTo>
                  <a:pt x="1542026" y="855219"/>
                </a:lnTo>
                <a:lnTo>
                  <a:pt x="1544976" y="860890"/>
                </a:lnTo>
                <a:lnTo>
                  <a:pt x="1547471" y="866334"/>
                </a:lnTo>
                <a:lnTo>
                  <a:pt x="1549740" y="872231"/>
                </a:lnTo>
                <a:lnTo>
                  <a:pt x="1551555" y="878128"/>
                </a:lnTo>
                <a:lnTo>
                  <a:pt x="1553371" y="884025"/>
                </a:lnTo>
                <a:lnTo>
                  <a:pt x="1554732" y="890150"/>
                </a:lnTo>
                <a:lnTo>
                  <a:pt x="1555867" y="896501"/>
                </a:lnTo>
                <a:lnTo>
                  <a:pt x="1556774" y="902625"/>
                </a:lnTo>
                <a:lnTo>
                  <a:pt x="1557228" y="908976"/>
                </a:lnTo>
                <a:lnTo>
                  <a:pt x="1557455" y="915780"/>
                </a:lnTo>
                <a:lnTo>
                  <a:pt x="1557455" y="1366471"/>
                </a:lnTo>
                <a:lnTo>
                  <a:pt x="2109264" y="1429526"/>
                </a:lnTo>
                <a:lnTo>
                  <a:pt x="2115163" y="1429753"/>
                </a:lnTo>
                <a:lnTo>
                  <a:pt x="2122424" y="1429980"/>
                </a:lnTo>
                <a:lnTo>
                  <a:pt x="2129458" y="1430660"/>
                </a:lnTo>
                <a:lnTo>
                  <a:pt x="2136265" y="1431341"/>
                </a:lnTo>
                <a:lnTo>
                  <a:pt x="2143298" y="1432702"/>
                </a:lnTo>
                <a:lnTo>
                  <a:pt x="2150105" y="1434290"/>
                </a:lnTo>
                <a:lnTo>
                  <a:pt x="2156458" y="1436104"/>
                </a:lnTo>
                <a:lnTo>
                  <a:pt x="2162811" y="1438372"/>
                </a:lnTo>
                <a:lnTo>
                  <a:pt x="2169391" y="1440867"/>
                </a:lnTo>
                <a:lnTo>
                  <a:pt x="2175291" y="1443589"/>
                </a:lnTo>
                <a:lnTo>
                  <a:pt x="2181417" y="1446538"/>
                </a:lnTo>
                <a:lnTo>
                  <a:pt x="2187089" y="1449940"/>
                </a:lnTo>
                <a:lnTo>
                  <a:pt x="2192761" y="1453569"/>
                </a:lnTo>
                <a:lnTo>
                  <a:pt x="2198207" y="1457425"/>
                </a:lnTo>
                <a:lnTo>
                  <a:pt x="2203652" y="1461508"/>
                </a:lnTo>
                <a:lnTo>
                  <a:pt x="2208644" y="1465817"/>
                </a:lnTo>
                <a:lnTo>
                  <a:pt x="2213409" y="1470581"/>
                </a:lnTo>
                <a:lnTo>
                  <a:pt x="2218174" y="1475571"/>
                </a:lnTo>
                <a:lnTo>
                  <a:pt x="2222485" y="1480334"/>
                </a:lnTo>
                <a:lnTo>
                  <a:pt x="2226569" y="1485778"/>
                </a:lnTo>
                <a:lnTo>
                  <a:pt x="2230426" y="1491221"/>
                </a:lnTo>
                <a:lnTo>
                  <a:pt x="2234056" y="1496892"/>
                </a:lnTo>
                <a:lnTo>
                  <a:pt x="2237460" y="1502562"/>
                </a:lnTo>
                <a:lnTo>
                  <a:pt x="2240409" y="1508686"/>
                </a:lnTo>
                <a:lnTo>
                  <a:pt x="2243132" y="1514584"/>
                </a:lnTo>
                <a:lnTo>
                  <a:pt x="2245628" y="1521161"/>
                </a:lnTo>
                <a:lnTo>
                  <a:pt x="2247897" y="1527512"/>
                </a:lnTo>
                <a:lnTo>
                  <a:pt x="2249939" y="1534090"/>
                </a:lnTo>
                <a:lnTo>
                  <a:pt x="2251300" y="1540668"/>
                </a:lnTo>
                <a:lnTo>
                  <a:pt x="2252435" y="1547699"/>
                </a:lnTo>
                <a:lnTo>
                  <a:pt x="2253569" y="1554731"/>
                </a:lnTo>
                <a:lnTo>
                  <a:pt x="2254023" y="1561535"/>
                </a:lnTo>
                <a:lnTo>
                  <a:pt x="2254250" y="1568793"/>
                </a:lnTo>
                <a:lnTo>
                  <a:pt x="2254250" y="2174175"/>
                </a:lnTo>
                <a:lnTo>
                  <a:pt x="2254023" y="2181206"/>
                </a:lnTo>
                <a:lnTo>
                  <a:pt x="2253569" y="2188237"/>
                </a:lnTo>
                <a:lnTo>
                  <a:pt x="2252435" y="2195269"/>
                </a:lnTo>
                <a:lnTo>
                  <a:pt x="2251300" y="2202073"/>
                </a:lnTo>
                <a:lnTo>
                  <a:pt x="2249939" y="2208651"/>
                </a:lnTo>
                <a:lnTo>
                  <a:pt x="2247897" y="2215456"/>
                </a:lnTo>
                <a:lnTo>
                  <a:pt x="2245628" y="2221807"/>
                </a:lnTo>
                <a:lnTo>
                  <a:pt x="2243132" y="2228158"/>
                </a:lnTo>
                <a:lnTo>
                  <a:pt x="2240409" y="2234282"/>
                </a:lnTo>
                <a:lnTo>
                  <a:pt x="2237460" y="2240179"/>
                </a:lnTo>
                <a:lnTo>
                  <a:pt x="2234056" y="2246076"/>
                </a:lnTo>
                <a:lnTo>
                  <a:pt x="2230426" y="2251747"/>
                </a:lnTo>
                <a:lnTo>
                  <a:pt x="2226569" y="2257191"/>
                </a:lnTo>
                <a:lnTo>
                  <a:pt x="2222485" y="2262407"/>
                </a:lnTo>
                <a:lnTo>
                  <a:pt x="2218174" y="2267624"/>
                </a:lnTo>
                <a:lnTo>
                  <a:pt x="2213409" y="2272161"/>
                </a:lnTo>
                <a:lnTo>
                  <a:pt x="2208644" y="2276924"/>
                </a:lnTo>
                <a:lnTo>
                  <a:pt x="2203652" y="2281233"/>
                </a:lnTo>
                <a:lnTo>
                  <a:pt x="2198207" y="2285316"/>
                </a:lnTo>
                <a:lnTo>
                  <a:pt x="2192761" y="2289172"/>
                </a:lnTo>
                <a:lnTo>
                  <a:pt x="2187089" y="2292801"/>
                </a:lnTo>
                <a:lnTo>
                  <a:pt x="2181417" y="2296204"/>
                </a:lnTo>
                <a:lnTo>
                  <a:pt x="2175291" y="2299152"/>
                </a:lnTo>
                <a:lnTo>
                  <a:pt x="2169391" y="2302101"/>
                </a:lnTo>
                <a:lnTo>
                  <a:pt x="2162811" y="2304596"/>
                </a:lnTo>
                <a:lnTo>
                  <a:pt x="2156458" y="2306637"/>
                </a:lnTo>
                <a:lnTo>
                  <a:pt x="2150105" y="2308452"/>
                </a:lnTo>
                <a:lnTo>
                  <a:pt x="2143298" y="2310040"/>
                </a:lnTo>
                <a:lnTo>
                  <a:pt x="2136265" y="2311400"/>
                </a:lnTo>
                <a:lnTo>
                  <a:pt x="2129458" y="2312308"/>
                </a:lnTo>
                <a:lnTo>
                  <a:pt x="2122424" y="2312988"/>
                </a:lnTo>
                <a:lnTo>
                  <a:pt x="2115163" y="2312988"/>
                </a:lnTo>
                <a:lnTo>
                  <a:pt x="1452175" y="2312988"/>
                </a:lnTo>
                <a:lnTo>
                  <a:pt x="1448091" y="2312761"/>
                </a:lnTo>
                <a:lnTo>
                  <a:pt x="1446276" y="2312761"/>
                </a:lnTo>
                <a:lnTo>
                  <a:pt x="1444688" y="2312761"/>
                </a:lnTo>
                <a:lnTo>
                  <a:pt x="1438562" y="2312988"/>
                </a:lnTo>
                <a:lnTo>
                  <a:pt x="1432662" y="2312761"/>
                </a:lnTo>
                <a:lnTo>
                  <a:pt x="1426536" y="2311854"/>
                </a:lnTo>
                <a:lnTo>
                  <a:pt x="1420864" y="2311174"/>
                </a:lnTo>
                <a:lnTo>
                  <a:pt x="1414738" y="2310040"/>
                </a:lnTo>
                <a:lnTo>
                  <a:pt x="1409065" y="2308452"/>
                </a:lnTo>
                <a:lnTo>
                  <a:pt x="1403393" y="2306637"/>
                </a:lnTo>
                <a:lnTo>
                  <a:pt x="1397721" y="2304823"/>
                </a:lnTo>
                <a:lnTo>
                  <a:pt x="1392275" y="2302554"/>
                </a:lnTo>
                <a:lnTo>
                  <a:pt x="1387057" y="2300059"/>
                </a:lnTo>
                <a:lnTo>
                  <a:pt x="1381838" y="2297111"/>
                </a:lnTo>
                <a:lnTo>
                  <a:pt x="1376846" y="2293935"/>
                </a:lnTo>
                <a:lnTo>
                  <a:pt x="1372081" y="2290533"/>
                </a:lnTo>
                <a:lnTo>
                  <a:pt x="1367317" y="2286904"/>
                </a:lnTo>
                <a:lnTo>
                  <a:pt x="1362779" y="2283048"/>
                </a:lnTo>
                <a:lnTo>
                  <a:pt x="1358241" y="2278965"/>
                </a:lnTo>
                <a:lnTo>
                  <a:pt x="878584" y="1799469"/>
                </a:lnTo>
                <a:lnTo>
                  <a:pt x="874500" y="1794933"/>
                </a:lnTo>
                <a:lnTo>
                  <a:pt x="870643" y="1790396"/>
                </a:lnTo>
                <a:lnTo>
                  <a:pt x="867013" y="1785633"/>
                </a:lnTo>
                <a:lnTo>
                  <a:pt x="863609" y="1781097"/>
                </a:lnTo>
                <a:lnTo>
                  <a:pt x="860433" y="1776107"/>
                </a:lnTo>
                <a:lnTo>
                  <a:pt x="857710" y="1771117"/>
                </a:lnTo>
                <a:lnTo>
                  <a:pt x="855214" y="1766126"/>
                </a:lnTo>
                <a:lnTo>
                  <a:pt x="852945" y="1760683"/>
                </a:lnTo>
                <a:lnTo>
                  <a:pt x="850903" y="1755466"/>
                </a:lnTo>
                <a:lnTo>
                  <a:pt x="849088" y="1750249"/>
                </a:lnTo>
                <a:lnTo>
                  <a:pt x="847727" y="1744805"/>
                </a:lnTo>
                <a:lnTo>
                  <a:pt x="846592" y="1739362"/>
                </a:lnTo>
                <a:lnTo>
                  <a:pt x="845458" y="1733691"/>
                </a:lnTo>
                <a:lnTo>
                  <a:pt x="845004" y="1728248"/>
                </a:lnTo>
                <a:lnTo>
                  <a:pt x="844550" y="1722577"/>
                </a:lnTo>
                <a:lnTo>
                  <a:pt x="844550" y="1716907"/>
                </a:lnTo>
                <a:lnTo>
                  <a:pt x="844550" y="1711463"/>
                </a:lnTo>
                <a:lnTo>
                  <a:pt x="845004" y="1705793"/>
                </a:lnTo>
                <a:lnTo>
                  <a:pt x="845458" y="1700122"/>
                </a:lnTo>
                <a:lnTo>
                  <a:pt x="846592" y="1694678"/>
                </a:lnTo>
                <a:lnTo>
                  <a:pt x="847727" y="1689235"/>
                </a:lnTo>
                <a:lnTo>
                  <a:pt x="849088" y="1683564"/>
                </a:lnTo>
                <a:lnTo>
                  <a:pt x="850903" y="1678347"/>
                </a:lnTo>
                <a:lnTo>
                  <a:pt x="852945" y="1673131"/>
                </a:lnTo>
                <a:lnTo>
                  <a:pt x="855214" y="1667914"/>
                </a:lnTo>
                <a:lnTo>
                  <a:pt x="857710" y="1662697"/>
                </a:lnTo>
                <a:lnTo>
                  <a:pt x="860433" y="1657707"/>
                </a:lnTo>
                <a:lnTo>
                  <a:pt x="863609" y="1652717"/>
                </a:lnTo>
                <a:lnTo>
                  <a:pt x="867013" y="1647954"/>
                </a:lnTo>
                <a:lnTo>
                  <a:pt x="870643" y="1643417"/>
                </a:lnTo>
                <a:lnTo>
                  <a:pt x="874500" y="1638881"/>
                </a:lnTo>
                <a:lnTo>
                  <a:pt x="878584" y="1634571"/>
                </a:lnTo>
                <a:lnTo>
                  <a:pt x="882668" y="1630488"/>
                </a:lnTo>
                <a:lnTo>
                  <a:pt x="887206" y="1626632"/>
                </a:lnTo>
                <a:lnTo>
                  <a:pt x="891744" y="1623230"/>
                </a:lnTo>
                <a:lnTo>
                  <a:pt x="896509" y="1619828"/>
                </a:lnTo>
                <a:lnTo>
                  <a:pt x="901047" y="1616879"/>
                </a:lnTo>
                <a:lnTo>
                  <a:pt x="906039" y="1613931"/>
                </a:lnTo>
                <a:lnTo>
                  <a:pt x="911030" y="1611436"/>
                </a:lnTo>
                <a:lnTo>
                  <a:pt x="916249" y="1609167"/>
                </a:lnTo>
                <a:lnTo>
                  <a:pt x="921694" y="1607353"/>
                </a:lnTo>
                <a:lnTo>
                  <a:pt x="927140" y="1605538"/>
                </a:lnTo>
                <a:lnTo>
                  <a:pt x="932585" y="1603951"/>
                </a:lnTo>
                <a:lnTo>
                  <a:pt x="938031" y="1602590"/>
                </a:lnTo>
                <a:lnTo>
                  <a:pt x="943703" y="1601682"/>
                </a:lnTo>
                <a:lnTo>
                  <a:pt x="949376" y="1600775"/>
                </a:lnTo>
                <a:lnTo>
                  <a:pt x="955275" y="1600548"/>
                </a:lnTo>
                <a:lnTo>
                  <a:pt x="960947" y="1600321"/>
                </a:lnTo>
                <a:lnTo>
                  <a:pt x="966847" y="1600548"/>
                </a:lnTo>
                <a:lnTo>
                  <a:pt x="972519" y="1600775"/>
                </a:lnTo>
                <a:lnTo>
                  <a:pt x="978191" y="1601682"/>
                </a:lnTo>
                <a:lnTo>
                  <a:pt x="983864" y="1602590"/>
                </a:lnTo>
                <a:lnTo>
                  <a:pt x="989536" y="1603951"/>
                </a:lnTo>
                <a:lnTo>
                  <a:pt x="994982" y="1605538"/>
                </a:lnTo>
                <a:lnTo>
                  <a:pt x="1000427" y="1607353"/>
                </a:lnTo>
                <a:lnTo>
                  <a:pt x="1005646" y="1609167"/>
                </a:lnTo>
                <a:lnTo>
                  <a:pt x="1010637" y="1611436"/>
                </a:lnTo>
                <a:lnTo>
                  <a:pt x="1015856" y="1613931"/>
                </a:lnTo>
                <a:lnTo>
                  <a:pt x="1020848" y="1616879"/>
                </a:lnTo>
                <a:lnTo>
                  <a:pt x="1025612" y="1619828"/>
                </a:lnTo>
                <a:lnTo>
                  <a:pt x="1030377" y="1623230"/>
                </a:lnTo>
                <a:lnTo>
                  <a:pt x="1034688" y="1626632"/>
                </a:lnTo>
                <a:lnTo>
                  <a:pt x="1038999" y="1630488"/>
                </a:lnTo>
                <a:lnTo>
                  <a:pt x="1043537" y="1634571"/>
                </a:lnTo>
                <a:lnTo>
                  <a:pt x="1303559" y="1894506"/>
                </a:lnTo>
                <a:lnTo>
                  <a:pt x="1303559" y="915780"/>
                </a:lnTo>
                <a:lnTo>
                  <a:pt x="1303786" y="908976"/>
                </a:lnTo>
                <a:lnTo>
                  <a:pt x="1304467" y="902625"/>
                </a:lnTo>
                <a:lnTo>
                  <a:pt x="1305147" y="896501"/>
                </a:lnTo>
                <a:lnTo>
                  <a:pt x="1306282" y="890150"/>
                </a:lnTo>
                <a:lnTo>
                  <a:pt x="1307643" y="884025"/>
                </a:lnTo>
                <a:lnTo>
                  <a:pt x="1309231" y="878128"/>
                </a:lnTo>
                <a:lnTo>
                  <a:pt x="1311273" y="872231"/>
                </a:lnTo>
                <a:lnTo>
                  <a:pt x="1313769" y="866334"/>
                </a:lnTo>
                <a:lnTo>
                  <a:pt x="1316265" y="860890"/>
                </a:lnTo>
                <a:lnTo>
                  <a:pt x="1318988" y="855219"/>
                </a:lnTo>
                <a:lnTo>
                  <a:pt x="1322164" y="850003"/>
                </a:lnTo>
                <a:lnTo>
                  <a:pt x="1325341" y="844786"/>
                </a:lnTo>
                <a:lnTo>
                  <a:pt x="1328971" y="840023"/>
                </a:lnTo>
                <a:lnTo>
                  <a:pt x="1332829" y="835032"/>
                </a:lnTo>
                <a:lnTo>
                  <a:pt x="1336686" y="830496"/>
                </a:lnTo>
                <a:lnTo>
                  <a:pt x="1340770" y="825960"/>
                </a:lnTo>
                <a:lnTo>
                  <a:pt x="1345081" y="821877"/>
                </a:lnTo>
                <a:lnTo>
                  <a:pt x="1349846" y="817794"/>
                </a:lnTo>
                <a:lnTo>
                  <a:pt x="1354610" y="814165"/>
                </a:lnTo>
                <a:lnTo>
                  <a:pt x="1359602" y="810536"/>
                </a:lnTo>
                <a:lnTo>
                  <a:pt x="1364821" y="807134"/>
                </a:lnTo>
                <a:lnTo>
                  <a:pt x="1370266" y="804185"/>
                </a:lnTo>
                <a:lnTo>
                  <a:pt x="1375485" y="801463"/>
                </a:lnTo>
                <a:lnTo>
                  <a:pt x="1381384" y="798968"/>
                </a:lnTo>
                <a:lnTo>
                  <a:pt x="1387057" y="796700"/>
                </a:lnTo>
                <a:lnTo>
                  <a:pt x="1392956" y="794659"/>
                </a:lnTo>
                <a:lnTo>
                  <a:pt x="1398855" y="793071"/>
                </a:lnTo>
                <a:lnTo>
                  <a:pt x="1404981" y="791483"/>
                </a:lnTo>
                <a:lnTo>
                  <a:pt x="1411107" y="790349"/>
                </a:lnTo>
                <a:lnTo>
                  <a:pt x="1417687" y="789669"/>
                </a:lnTo>
                <a:lnTo>
                  <a:pt x="1424040" y="789215"/>
                </a:lnTo>
                <a:lnTo>
                  <a:pt x="1430620" y="788988"/>
                </a:lnTo>
                <a:close/>
                <a:moveTo>
                  <a:pt x="1273230" y="585788"/>
                </a:moveTo>
                <a:lnTo>
                  <a:pt x="1584498" y="585788"/>
                </a:lnTo>
                <a:lnTo>
                  <a:pt x="1589493" y="586241"/>
                </a:lnTo>
                <a:lnTo>
                  <a:pt x="1594488" y="586922"/>
                </a:lnTo>
                <a:lnTo>
                  <a:pt x="1599028" y="588283"/>
                </a:lnTo>
                <a:lnTo>
                  <a:pt x="1603569" y="589643"/>
                </a:lnTo>
                <a:lnTo>
                  <a:pt x="1606975" y="591231"/>
                </a:lnTo>
                <a:lnTo>
                  <a:pt x="1609926" y="593045"/>
                </a:lnTo>
                <a:lnTo>
                  <a:pt x="1612878" y="594859"/>
                </a:lnTo>
                <a:lnTo>
                  <a:pt x="1615602" y="597127"/>
                </a:lnTo>
                <a:lnTo>
                  <a:pt x="1618327" y="599622"/>
                </a:lnTo>
                <a:lnTo>
                  <a:pt x="1620824" y="601890"/>
                </a:lnTo>
                <a:lnTo>
                  <a:pt x="1623094" y="604611"/>
                </a:lnTo>
                <a:lnTo>
                  <a:pt x="1625138" y="607559"/>
                </a:lnTo>
                <a:lnTo>
                  <a:pt x="1626954" y="610734"/>
                </a:lnTo>
                <a:lnTo>
                  <a:pt x="1628543" y="613683"/>
                </a:lnTo>
                <a:lnTo>
                  <a:pt x="1630132" y="617084"/>
                </a:lnTo>
                <a:lnTo>
                  <a:pt x="1631495" y="620486"/>
                </a:lnTo>
                <a:lnTo>
                  <a:pt x="1632176" y="623888"/>
                </a:lnTo>
                <a:lnTo>
                  <a:pt x="1632857" y="627290"/>
                </a:lnTo>
                <a:lnTo>
                  <a:pt x="1633538" y="631372"/>
                </a:lnTo>
                <a:lnTo>
                  <a:pt x="1633538" y="634774"/>
                </a:lnTo>
                <a:lnTo>
                  <a:pt x="1633538" y="805090"/>
                </a:lnTo>
                <a:lnTo>
                  <a:pt x="1629678" y="798286"/>
                </a:lnTo>
                <a:lnTo>
                  <a:pt x="1625819" y="791936"/>
                </a:lnTo>
                <a:lnTo>
                  <a:pt x="1621505" y="785586"/>
                </a:lnTo>
                <a:lnTo>
                  <a:pt x="1616964" y="779236"/>
                </a:lnTo>
                <a:lnTo>
                  <a:pt x="1612651" y="773113"/>
                </a:lnTo>
                <a:lnTo>
                  <a:pt x="1607656" y="767443"/>
                </a:lnTo>
                <a:lnTo>
                  <a:pt x="1602661" y="761547"/>
                </a:lnTo>
                <a:lnTo>
                  <a:pt x="1597666" y="756104"/>
                </a:lnTo>
                <a:lnTo>
                  <a:pt x="1592217" y="750661"/>
                </a:lnTo>
                <a:lnTo>
                  <a:pt x="1586541" y="745445"/>
                </a:lnTo>
                <a:lnTo>
                  <a:pt x="1580865" y="740456"/>
                </a:lnTo>
                <a:lnTo>
                  <a:pt x="1575189" y="735466"/>
                </a:lnTo>
                <a:lnTo>
                  <a:pt x="1568832" y="730704"/>
                </a:lnTo>
                <a:lnTo>
                  <a:pt x="1562702" y="726395"/>
                </a:lnTo>
                <a:lnTo>
                  <a:pt x="1556572" y="722086"/>
                </a:lnTo>
                <a:lnTo>
                  <a:pt x="1549988" y="718231"/>
                </a:lnTo>
                <a:lnTo>
                  <a:pt x="1543404" y="714375"/>
                </a:lnTo>
                <a:lnTo>
                  <a:pt x="1536593" y="710747"/>
                </a:lnTo>
                <a:lnTo>
                  <a:pt x="1529555" y="707118"/>
                </a:lnTo>
                <a:lnTo>
                  <a:pt x="1522744" y="703943"/>
                </a:lnTo>
                <a:lnTo>
                  <a:pt x="1515706" y="701222"/>
                </a:lnTo>
                <a:lnTo>
                  <a:pt x="1508213" y="698274"/>
                </a:lnTo>
                <a:lnTo>
                  <a:pt x="1500948" y="695779"/>
                </a:lnTo>
                <a:lnTo>
                  <a:pt x="1493456" y="693738"/>
                </a:lnTo>
                <a:lnTo>
                  <a:pt x="1485964" y="691697"/>
                </a:lnTo>
                <a:lnTo>
                  <a:pt x="1478245" y="689883"/>
                </a:lnTo>
                <a:lnTo>
                  <a:pt x="1470525" y="688295"/>
                </a:lnTo>
                <a:lnTo>
                  <a:pt x="1462806" y="686934"/>
                </a:lnTo>
                <a:lnTo>
                  <a:pt x="1454860" y="686254"/>
                </a:lnTo>
                <a:lnTo>
                  <a:pt x="1446686" y="685347"/>
                </a:lnTo>
                <a:lnTo>
                  <a:pt x="1438513" y="684893"/>
                </a:lnTo>
                <a:lnTo>
                  <a:pt x="1430567" y="684893"/>
                </a:lnTo>
                <a:lnTo>
                  <a:pt x="1421939" y="684893"/>
                </a:lnTo>
                <a:lnTo>
                  <a:pt x="1413766" y="685347"/>
                </a:lnTo>
                <a:lnTo>
                  <a:pt x="1405366" y="686254"/>
                </a:lnTo>
                <a:lnTo>
                  <a:pt x="1397419" y="687161"/>
                </a:lnTo>
                <a:lnTo>
                  <a:pt x="1389246" y="688522"/>
                </a:lnTo>
                <a:lnTo>
                  <a:pt x="1381300" y="690109"/>
                </a:lnTo>
                <a:lnTo>
                  <a:pt x="1373353" y="691924"/>
                </a:lnTo>
                <a:lnTo>
                  <a:pt x="1365634" y="693965"/>
                </a:lnTo>
                <a:lnTo>
                  <a:pt x="1357915" y="696459"/>
                </a:lnTo>
                <a:lnTo>
                  <a:pt x="1350423" y="699181"/>
                </a:lnTo>
                <a:lnTo>
                  <a:pt x="1342930" y="701902"/>
                </a:lnTo>
                <a:lnTo>
                  <a:pt x="1335665" y="705077"/>
                </a:lnTo>
                <a:lnTo>
                  <a:pt x="1328400" y="708479"/>
                </a:lnTo>
                <a:lnTo>
                  <a:pt x="1321589" y="711881"/>
                </a:lnTo>
                <a:lnTo>
                  <a:pt x="1314551" y="715963"/>
                </a:lnTo>
                <a:lnTo>
                  <a:pt x="1307967" y="720045"/>
                </a:lnTo>
                <a:lnTo>
                  <a:pt x="1301383" y="724354"/>
                </a:lnTo>
                <a:lnTo>
                  <a:pt x="1295026" y="728663"/>
                </a:lnTo>
                <a:lnTo>
                  <a:pt x="1288442" y="733425"/>
                </a:lnTo>
                <a:lnTo>
                  <a:pt x="1282539" y="738188"/>
                </a:lnTo>
                <a:lnTo>
                  <a:pt x="1276636" y="743404"/>
                </a:lnTo>
                <a:lnTo>
                  <a:pt x="1270960" y="748847"/>
                </a:lnTo>
                <a:lnTo>
                  <a:pt x="1265284" y="754290"/>
                </a:lnTo>
                <a:lnTo>
                  <a:pt x="1259835" y="759959"/>
                </a:lnTo>
                <a:lnTo>
                  <a:pt x="1254613" y="765856"/>
                </a:lnTo>
                <a:lnTo>
                  <a:pt x="1249845" y="771752"/>
                </a:lnTo>
                <a:lnTo>
                  <a:pt x="1244850" y="778102"/>
                </a:lnTo>
                <a:lnTo>
                  <a:pt x="1240310" y="784452"/>
                </a:lnTo>
                <a:lnTo>
                  <a:pt x="1235769" y="790802"/>
                </a:lnTo>
                <a:lnTo>
                  <a:pt x="1231682" y="797606"/>
                </a:lnTo>
                <a:lnTo>
                  <a:pt x="1227823" y="804410"/>
                </a:lnTo>
                <a:lnTo>
                  <a:pt x="1223963" y="811213"/>
                </a:lnTo>
                <a:lnTo>
                  <a:pt x="1223963" y="634774"/>
                </a:lnTo>
                <a:lnTo>
                  <a:pt x="1224190" y="631372"/>
                </a:lnTo>
                <a:lnTo>
                  <a:pt x="1224644" y="627290"/>
                </a:lnTo>
                <a:lnTo>
                  <a:pt x="1225325" y="623888"/>
                </a:lnTo>
                <a:lnTo>
                  <a:pt x="1226233" y="620486"/>
                </a:lnTo>
                <a:lnTo>
                  <a:pt x="1227596" y="617084"/>
                </a:lnTo>
                <a:lnTo>
                  <a:pt x="1228731" y="613683"/>
                </a:lnTo>
                <a:lnTo>
                  <a:pt x="1230547" y="610734"/>
                </a:lnTo>
                <a:lnTo>
                  <a:pt x="1232363" y="607559"/>
                </a:lnTo>
                <a:lnTo>
                  <a:pt x="1234634" y="604611"/>
                </a:lnTo>
                <a:lnTo>
                  <a:pt x="1236904" y="601890"/>
                </a:lnTo>
                <a:lnTo>
                  <a:pt x="1239402" y="599622"/>
                </a:lnTo>
                <a:lnTo>
                  <a:pt x="1241899" y="597127"/>
                </a:lnTo>
                <a:lnTo>
                  <a:pt x="1244850" y="594859"/>
                </a:lnTo>
                <a:lnTo>
                  <a:pt x="1247802" y="593045"/>
                </a:lnTo>
                <a:lnTo>
                  <a:pt x="1250753" y="591231"/>
                </a:lnTo>
                <a:lnTo>
                  <a:pt x="1254159" y="589643"/>
                </a:lnTo>
                <a:lnTo>
                  <a:pt x="1258473" y="588283"/>
                </a:lnTo>
                <a:lnTo>
                  <a:pt x="1263240" y="586922"/>
                </a:lnTo>
                <a:lnTo>
                  <a:pt x="1268008" y="586241"/>
                </a:lnTo>
                <a:lnTo>
                  <a:pt x="1273230" y="585788"/>
                </a:lnTo>
                <a:close/>
                <a:moveTo>
                  <a:pt x="661842" y="585788"/>
                </a:moveTo>
                <a:lnTo>
                  <a:pt x="973283" y="585788"/>
                </a:lnTo>
                <a:lnTo>
                  <a:pt x="978280" y="586240"/>
                </a:lnTo>
                <a:lnTo>
                  <a:pt x="983051" y="586919"/>
                </a:lnTo>
                <a:lnTo>
                  <a:pt x="988048" y="588276"/>
                </a:lnTo>
                <a:lnTo>
                  <a:pt x="992364" y="589633"/>
                </a:lnTo>
                <a:lnTo>
                  <a:pt x="995772" y="591216"/>
                </a:lnTo>
                <a:lnTo>
                  <a:pt x="998725" y="593025"/>
                </a:lnTo>
                <a:lnTo>
                  <a:pt x="1001678" y="594834"/>
                </a:lnTo>
                <a:lnTo>
                  <a:pt x="1004404" y="597096"/>
                </a:lnTo>
                <a:lnTo>
                  <a:pt x="1007130" y="599583"/>
                </a:lnTo>
                <a:lnTo>
                  <a:pt x="1009629" y="601845"/>
                </a:lnTo>
                <a:lnTo>
                  <a:pt x="1011901" y="604559"/>
                </a:lnTo>
                <a:lnTo>
                  <a:pt x="1013945" y="607499"/>
                </a:lnTo>
                <a:lnTo>
                  <a:pt x="1015762" y="610665"/>
                </a:lnTo>
                <a:lnTo>
                  <a:pt x="1017580" y="613605"/>
                </a:lnTo>
                <a:lnTo>
                  <a:pt x="1018943" y="616998"/>
                </a:lnTo>
                <a:lnTo>
                  <a:pt x="1020306" y="620390"/>
                </a:lnTo>
                <a:lnTo>
                  <a:pt x="1020987" y="623782"/>
                </a:lnTo>
                <a:lnTo>
                  <a:pt x="1021896" y="627175"/>
                </a:lnTo>
                <a:lnTo>
                  <a:pt x="1022350" y="631246"/>
                </a:lnTo>
                <a:lnTo>
                  <a:pt x="1022350" y="634638"/>
                </a:lnTo>
                <a:lnTo>
                  <a:pt x="1022350" y="944926"/>
                </a:lnTo>
                <a:lnTo>
                  <a:pt x="1022350" y="949223"/>
                </a:lnTo>
                <a:lnTo>
                  <a:pt x="1021441" y="953294"/>
                </a:lnTo>
                <a:lnTo>
                  <a:pt x="1020760" y="957817"/>
                </a:lnTo>
                <a:lnTo>
                  <a:pt x="1019397" y="961662"/>
                </a:lnTo>
                <a:lnTo>
                  <a:pt x="1017807" y="965506"/>
                </a:lnTo>
                <a:lnTo>
                  <a:pt x="1015762" y="969125"/>
                </a:lnTo>
                <a:lnTo>
                  <a:pt x="1013718" y="972743"/>
                </a:lnTo>
                <a:lnTo>
                  <a:pt x="1011219" y="975910"/>
                </a:lnTo>
                <a:lnTo>
                  <a:pt x="1008266" y="979076"/>
                </a:lnTo>
                <a:lnTo>
                  <a:pt x="1005540" y="981564"/>
                </a:lnTo>
                <a:lnTo>
                  <a:pt x="1002133" y="984278"/>
                </a:lnTo>
                <a:lnTo>
                  <a:pt x="998725" y="986539"/>
                </a:lnTo>
                <a:lnTo>
                  <a:pt x="995090" y="988575"/>
                </a:lnTo>
                <a:lnTo>
                  <a:pt x="991229" y="990384"/>
                </a:lnTo>
                <a:lnTo>
                  <a:pt x="987367" y="991741"/>
                </a:lnTo>
                <a:lnTo>
                  <a:pt x="983278" y="992645"/>
                </a:lnTo>
                <a:lnTo>
                  <a:pt x="978280" y="993550"/>
                </a:lnTo>
                <a:lnTo>
                  <a:pt x="973283" y="993776"/>
                </a:lnTo>
                <a:lnTo>
                  <a:pt x="661842" y="993776"/>
                </a:lnTo>
                <a:lnTo>
                  <a:pt x="656844" y="993550"/>
                </a:lnTo>
                <a:lnTo>
                  <a:pt x="652074" y="992645"/>
                </a:lnTo>
                <a:lnTo>
                  <a:pt x="647985" y="991741"/>
                </a:lnTo>
                <a:lnTo>
                  <a:pt x="643896" y="990384"/>
                </a:lnTo>
                <a:lnTo>
                  <a:pt x="640034" y="988575"/>
                </a:lnTo>
                <a:lnTo>
                  <a:pt x="636400" y="986539"/>
                </a:lnTo>
                <a:lnTo>
                  <a:pt x="632992" y="984278"/>
                </a:lnTo>
                <a:lnTo>
                  <a:pt x="629585" y="981564"/>
                </a:lnTo>
                <a:lnTo>
                  <a:pt x="626859" y="979076"/>
                </a:lnTo>
                <a:lnTo>
                  <a:pt x="623906" y="975910"/>
                </a:lnTo>
                <a:lnTo>
                  <a:pt x="621407" y="972743"/>
                </a:lnTo>
                <a:lnTo>
                  <a:pt x="619362" y="969125"/>
                </a:lnTo>
                <a:lnTo>
                  <a:pt x="617318" y="965506"/>
                </a:lnTo>
                <a:lnTo>
                  <a:pt x="615728" y="961662"/>
                </a:lnTo>
                <a:lnTo>
                  <a:pt x="614365" y="957817"/>
                </a:lnTo>
                <a:lnTo>
                  <a:pt x="613683" y="953294"/>
                </a:lnTo>
                <a:lnTo>
                  <a:pt x="612775" y="949223"/>
                </a:lnTo>
                <a:lnTo>
                  <a:pt x="612775" y="944926"/>
                </a:lnTo>
                <a:lnTo>
                  <a:pt x="612775" y="634638"/>
                </a:lnTo>
                <a:lnTo>
                  <a:pt x="612775" y="631246"/>
                </a:lnTo>
                <a:lnTo>
                  <a:pt x="613229" y="627175"/>
                </a:lnTo>
                <a:lnTo>
                  <a:pt x="613911" y="623782"/>
                </a:lnTo>
                <a:lnTo>
                  <a:pt x="614819" y="620390"/>
                </a:lnTo>
                <a:lnTo>
                  <a:pt x="616182" y="616998"/>
                </a:lnTo>
                <a:lnTo>
                  <a:pt x="617545" y="613605"/>
                </a:lnTo>
                <a:lnTo>
                  <a:pt x="619362" y="610665"/>
                </a:lnTo>
                <a:lnTo>
                  <a:pt x="621180" y="607499"/>
                </a:lnTo>
                <a:lnTo>
                  <a:pt x="623224" y="604559"/>
                </a:lnTo>
                <a:lnTo>
                  <a:pt x="625496" y="601845"/>
                </a:lnTo>
                <a:lnTo>
                  <a:pt x="627995" y="599583"/>
                </a:lnTo>
                <a:lnTo>
                  <a:pt x="630721" y="597096"/>
                </a:lnTo>
                <a:lnTo>
                  <a:pt x="633447" y="594834"/>
                </a:lnTo>
                <a:lnTo>
                  <a:pt x="636400" y="593025"/>
                </a:lnTo>
                <a:lnTo>
                  <a:pt x="639353" y="591216"/>
                </a:lnTo>
                <a:lnTo>
                  <a:pt x="642760" y="589633"/>
                </a:lnTo>
                <a:lnTo>
                  <a:pt x="647076" y="588276"/>
                </a:lnTo>
                <a:lnTo>
                  <a:pt x="651847" y="586919"/>
                </a:lnTo>
                <a:lnTo>
                  <a:pt x="656844" y="586240"/>
                </a:lnTo>
                <a:lnTo>
                  <a:pt x="661842" y="585788"/>
                </a:lnTo>
                <a:close/>
                <a:moveTo>
                  <a:pt x="49267" y="585788"/>
                </a:moveTo>
                <a:lnTo>
                  <a:pt x="360535" y="585788"/>
                </a:lnTo>
                <a:lnTo>
                  <a:pt x="365757" y="586240"/>
                </a:lnTo>
                <a:lnTo>
                  <a:pt x="370524" y="586919"/>
                </a:lnTo>
                <a:lnTo>
                  <a:pt x="375292" y="588276"/>
                </a:lnTo>
                <a:lnTo>
                  <a:pt x="379606" y="589633"/>
                </a:lnTo>
                <a:lnTo>
                  <a:pt x="383011" y="591216"/>
                </a:lnTo>
                <a:lnTo>
                  <a:pt x="386190" y="593025"/>
                </a:lnTo>
                <a:lnTo>
                  <a:pt x="388914" y="594834"/>
                </a:lnTo>
                <a:lnTo>
                  <a:pt x="391866" y="597096"/>
                </a:lnTo>
                <a:lnTo>
                  <a:pt x="394363" y="599583"/>
                </a:lnTo>
                <a:lnTo>
                  <a:pt x="396861" y="601845"/>
                </a:lnTo>
                <a:lnTo>
                  <a:pt x="399358" y="604559"/>
                </a:lnTo>
                <a:lnTo>
                  <a:pt x="401401" y="607499"/>
                </a:lnTo>
                <a:lnTo>
                  <a:pt x="403218" y="610665"/>
                </a:lnTo>
                <a:lnTo>
                  <a:pt x="404580" y="613605"/>
                </a:lnTo>
                <a:lnTo>
                  <a:pt x="406169" y="616998"/>
                </a:lnTo>
                <a:lnTo>
                  <a:pt x="407531" y="620390"/>
                </a:lnTo>
                <a:lnTo>
                  <a:pt x="408213" y="623782"/>
                </a:lnTo>
                <a:lnTo>
                  <a:pt x="409121" y="627175"/>
                </a:lnTo>
                <a:lnTo>
                  <a:pt x="409575" y="631246"/>
                </a:lnTo>
                <a:lnTo>
                  <a:pt x="409575" y="634638"/>
                </a:lnTo>
                <a:lnTo>
                  <a:pt x="409575" y="944926"/>
                </a:lnTo>
                <a:lnTo>
                  <a:pt x="409348" y="949223"/>
                </a:lnTo>
                <a:lnTo>
                  <a:pt x="408894" y="953294"/>
                </a:lnTo>
                <a:lnTo>
                  <a:pt x="407986" y="957817"/>
                </a:lnTo>
                <a:lnTo>
                  <a:pt x="406623" y="961662"/>
                </a:lnTo>
                <a:lnTo>
                  <a:pt x="405034" y="965506"/>
                </a:lnTo>
                <a:lnTo>
                  <a:pt x="403218" y="969125"/>
                </a:lnTo>
                <a:lnTo>
                  <a:pt x="400720" y="972743"/>
                </a:lnTo>
                <a:lnTo>
                  <a:pt x="398450" y="975910"/>
                </a:lnTo>
                <a:lnTo>
                  <a:pt x="395726" y="979076"/>
                </a:lnTo>
                <a:lnTo>
                  <a:pt x="392774" y="981564"/>
                </a:lnTo>
                <a:lnTo>
                  <a:pt x="389368" y="984278"/>
                </a:lnTo>
                <a:lnTo>
                  <a:pt x="386190" y="986539"/>
                </a:lnTo>
                <a:lnTo>
                  <a:pt x="382557" y="988575"/>
                </a:lnTo>
                <a:lnTo>
                  <a:pt x="378698" y="990384"/>
                </a:lnTo>
                <a:lnTo>
                  <a:pt x="374611" y="991741"/>
                </a:lnTo>
                <a:lnTo>
                  <a:pt x="370524" y="992645"/>
                </a:lnTo>
                <a:lnTo>
                  <a:pt x="365757" y="993550"/>
                </a:lnTo>
                <a:lnTo>
                  <a:pt x="360535" y="993776"/>
                </a:lnTo>
                <a:lnTo>
                  <a:pt x="49267" y="993776"/>
                </a:lnTo>
                <a:lnTo>
                  <a:pt x="44272" y="993550"/>
                </a:lnTo>
                <a:lnTo>
                  <a:pt x="39277" y="992645"/>
                </a:lnTo>
                <a:lnTo>
                  <a:pt x="35191" y="991741"/>
                </a:lnTo>
                <a:lnTo>
                  <a:pt x="31331" y="990384"/>
                </a:lnTo>
                <a:lnTo>
                  <a:pt x="27471" y="988575"/>
                </a:lnTo>
                <a:lnTo>
                  <a:pt x="23839" y="986539"/>
                </a:lnTo>
                <a:lnTo>
                  <a:pt x="20433" y="984278"/>
                </a:lnTo>
                <a:lnTo>
                  <a:pt x="17028" y="981564"/>
                </a:lnTo>
                <a:lnTo>
                  <a:pt x="14303" y="979076"/>
                </a:lnTo>
                <a:lnTo>
                  <a:pt x="11352" y="975910"/>
                </a:lnTo>
                <a:lnTo>
                  <a:pt x="8854" y="972743"/>
                </a:lnTo>
                <a:lnTo>
                  <a:pt x="6811" y="969125"/>
                </a:lnTo>
                <a:lnTo>
                  <a:pt x="4768" y="965506"/>
                </a:lnTo>
                <a:lnTo>
                  <a:pt x="3178" y="961662"/>
                </a:lnTo>
                <a:lnTo>
                  <a:pt x="1816" y="957817"/>
                </a:lnTo>
                <a:lnTo>
                  <a:pt x="908" y="953294"/>
                </a:lnTo>
                <a:lnTo>
                  <a:pt x="227" y="949223"/>
                </a:lnTo>
                <a:lnTo>
                  <a:pt x="0" y="944926"/>
                </a:lnTo>
                <a:lnTo>
                  <a:pt x="0" y="634638"/>
                </a:lnTo>
                <a:lnTo>
                  <a:pt x="227" y="631246"/>
                </a:lnTo>
                <a:lnTo>
                  <a:pt x="908" y="627175"/>
                </a:lnTo>
                <a:lnTo>
                  <a:pt x="1362" y="623782"/>
                </a:lnTo>
                <a:lnTo>
                  <a:pt x="2270" y="620390"/>
                </a:lnTo>
                <a:lnTo>
                  <a:pt x="3632" y="616998"/>
                </a:lnTo>
                <a:lnTo>
                  <a:pt x="4995" y="613605"/>
                </a:lnTo>
                <a:lnTo>
                  <a:pt x="6811" y="610665"/>
                </a:lnTo>
                <a:lnTo>
                  <a:pt x="8627" y="607499"/>
                </a:lnTo>
                <a:lnTo>
                  <a:pt x="10670" y="604559"/>
                </a:lnTo>
                <a:lnTo>
                  <a:pt x="12941" y="601845"/>
                </a:lnTo>
                <a:lnTo>
                  <a:pt x="15438" y="599583"/>
                </a:lnTo>
                <a:lnTo>
                  <a:pt x="18163" y="597096"/>
                </a:lnTo>
                <a:lnTo>
                  <a:pt x="20887" y="594834"/>
                </a:lnTo>
                <a:lnTo>
                  <a:pt x="23839" y="593025"/>
                </a:lnTo>
                <a:lnTo>
                  <a:pt x="27017" y="591216"/>
                </a:lnTo>
                <a:lnTo>
                  <a:pt x="30196" y="589633"/>
                </a:lnTo>
                <a:lnTo>
                  <a:pt x="34736" y="588276"/>
                </a:lnTo>
                <a:lnTo>
                  <a:pt x="39277" y="586919"/>
                </a:lnTo>
                <a:lnTo>
                  <a:pt x="44272" y="586240"/>
                </a:lnTo>
                <a:lnTo>
                  <a:pt x="49267" y="585788"/>
                </a:lnTo>
                <a:close/>
                <a:moveTo>
                  <a:pt x="1273230" y="0"/>
                </a:moveTo>
                <a:lnTo>
                  <a:pt x="1584498" y="0"/>
                </a:lnTo>
                <a:lnTo>
                  <a:pt x="1589493" y="226"/>
                </a:lnTo>
                <a:lnTo>
                  <a:pt x="1594488" y="905"/>
                </a:lnTo>
                <a:lnTo>
                  <a:pt x="1599028" y="2263"/>
                </a:lnTo>
                <a:lnTo>
                  <a:pt x="1603569" y="3847"/>
                </a:lnTo>
                <a:lnTo>
                  <a:pt x="1607883" y="5883"/>
                </a:lnTo>
                <a:lnTo>
                  <a:pt x="1611969" y="8372"/>
                </a:lnTo>
                <a:lnTo>
                  <a:pt x="1615602" y="11314"/>
                </a:lnTo>
                <a:lnTo>
                  <a:pt x="1619235" y="14256"/>
                </a:lnTo>
                <a:lnTo>
                  <a:pt x="1622413" y="17650"/>
                </a:lnTo>
                <a:lnTo>
                  <a:pt x="1625138" y="21497"/>
                </a:lnTo>
                <a:lnTo>
                  <a:pt x="1627408" y="25796"/>
                </a:lnTo>
                <a:lnTo>
                  <a:pt x="1629678" y="29869"/>
                </a:lnTo>
                <a:lnTo>
                  <a:pt x="1631495" y="34395"/>
                </a:lnTo>
                <a:lnTo>
                  <a:pt x="1632403" y="39147"/>
                </a:lnTo>
                <a:lnTo>
                  <a:pt x="1633311" y="43899"/>
                </a:lnTo>
                <a:lnTo>
                  <a:pt x="1633538" y="48877"/>
                </a:lnTo>
                <a:lnTo>
                  <a:pt x="1633538" y="359111"/>
                </a:lnTo>
                <a:lnTo>
                  <a:pt x="1633311" y="364089"/>
                </a:lnTo>
                <a:lnTo>
                  <a:pt x="1632403" y="368841"/>
                </a:lnTo>
                <a:lnTo>
                  <a:pt x="1631495" y="373593"/>
                </a:lnTo>
                <a:lnTo>
                  <a:pt x="1629678" y="378119"/>
                </a:lnTo>
                <a:lnTo>
                  <a:pt x="1627408" y="382418"/>
                </a:lnTo>
                <a:lnTo>
                  <a:pt x="1625138" y="386491"/>
                </a:lnTo>
                <a:lnTo>
                  <a:pt x="1622413" y="390338"/>
                </a:lnTo>
                <a:lnTo>
                  <a:pt x="1619235" y="393732"/>
                </a:lnTo>
                <a:lnTo>
                  <a:pt x="1615602" y="396900"/>
                </a:lnTo>
                <a:lnTo>
                  <a:pt x="1611969" y="399615"/>
                </a:lnTo>
                <a:lnTo>
                  <a:pt x="1607883" y="402105"/>
                </a:lnTo>
                <a:lnTo>
                  <a:pt x="1603569" y="404141"/>
                </a:lnTo>
                <a:lnTo>
                  <a:pt x="1599028" y="405725"/>
                </a:lnTo>
                <a:lnTo>
                  <a:pt x="1594488" y="407083"/>
                </a:lnTo>
                <a:lnTo>
                  <a:pt x="1589493" y="407762"/>
                </a:lnTo>
                <a:lnTo>
                  <a:pt x="1584498" y="407988"/>
                </a:lnTo>
                <a:lnTo>
                  <a:pt x="1273230" y="407988"/>
                </a:lnTo>
                <a:lnTo>
                  <a:pt x="1268008" y="407762"/>
                </a:lnTo>
                <a:lnTo>
                  <a:pt x="1263240" y="407083"/>
                </a:lnTo>
                <a:lnTo>
                  <a:pt x="1258473" y="405725"/>
                </a:lnTo>
                <a:lnTo>
                  <a:pt x="1254159" y="404141"/>
                </a:lnTo>
                <a:lnTo>
                  <a:pt x="1249845" y="402105"/>
                </a:lnTo>
                <a:lnTo>
                  <a:pt x="1245532" y="399615"/>
                </a:lnTo>
                <a:lnTo>
                  <a:pt x="1241899" y="396900"/>
                </a:lnTo>
                <a:lnTo>
                  <a:pt x="1238493" y="393732"/>
                </a:lnTo>
                <a:lnTo>
                  <a:pt x="1235315" y="390338"/>
                </a:lnTo>
                <a:lnTo>
                  <a:pt x="1232363" y="386491"/>
                </a:lnTo>
                <a:lnTo>
                  <a:pt x="1229866" y="382418"/>
                </a:lnTo>
                <a:lnTo>
                  <a:pt x="1227823" y="378119"/>
                </a:lnTo>
                <a:lnTo>
                  <a:pt x="1226233" y="373593"/>
                </a:lnTo>
                <a:lnTo>
                  <a:pt x="1224871" y="368841"/>
                </a:lnTo>
                <a:lnTo>
                  <a:pt x="1224190" y="364089"/>
                </a:lnTo>
                <a:lnTo>
                  <a:pt x="1223963" y="359111"/>
                </a:lnTo>
                <a:lnTo>
                  <a:pt x="1223963" y="48877"/>
                </a:lnTo>
                <a:lnTo>
                  <a:pt x="1224190" y="43899"/>
                </a:lnTo>
                <a:lnTo>
                  <a:pt x="1224871" y="39147"/>
                </a:lnTo>
                <a:lnTo>
                  <a:pt x="1226233" y="34395"/>
                </a:lnTo>
                <a:lnTo>
                  <a:pt x="1227823" y="29869"/>
                </a:lnTo>
                <a:lnTo>
                  <a:pt x="1229866" y="25796"/>
                </a:lnTo>
                <a:lnTo>
                  <a:pt x="1232363" y="21497"/>
                </a:lnTo>
                <a:lnTo>
                  <a:pt x="1235315" y="17650"/>
                </a:lnTo>
                <a:lnTo>
                  <a:pt x="1238493" y="14256"/>
                </a:lnTo>
                <a:lnTo>
                  <a:pt x="1241899" y="11314"/>
                </a:lnTo>
                <a:lnTo>
                  <a:pt x="1245532" y="8372"/>
                </a:lnTo>
                <a:lnTo>
                  <a:pt x="1249845" y="5883"/>
                </a:lnTo>
                <a:lnTo>
                  <a:pt x="1254159" y="3847"/>
                </a:lnTo>
                <a:lnTo>
                  <a:pt x="1258473" y="2263"/>
                </a:lnTo>
                <a:lnTo>
                  <a:pt x="1263240" y="905"/>
                </a:lnTo>
                <a:lnTo>
                  <a:pt x="1268008" y="226"/>
                </a:lnTo>
                <a:lnTo>
                  <a:pt x="1273230" y="0"/>
                </a:lnTo>
                <a:close/>
                <a:moveTo>
                  <a:pt x="661842" y="0"/>
                </a:moveTo>
                <a:lnTo>
                  <a:pt x="973283" y="0"/>
                </a:lnTo>
                <a:lnTo>
                  <a:pt x="978280" y="226"/>
                </a:lnTo>
                <a:lnTo>
                  <a:pt x="983278" y="905"/>
                </a:lnTo>
                <a:lnTo>
                  <a:pt x="988048" y="2263"/>
                </a:lnTo>
                <a:lnTo>
                  <a:pt x="992364" y="3847"/>
                </a:lnTo>
                <a:lnTo>
                  <a:pt x="996681" y="5883"/>
                </a:lnTo>
                <a:lnTo>
                  <a:pt x="1000769" y="8372"/>
                </a:lnTo>
                <a:lnTo>
                  <a:pt x="1004404" y="11314"/>
                </a:lnTo>
                <a:lnTo>
                  <a:pt x="1008039" y="14256"/>
                </a:lnTo>
                <a:lnTo>
                  <a:pt x="1011219" y="17650"/>
                </a:lnTo>
                <a:lnTo>
                  <a:pt x="1013945" y="21497"/>
                </a:lnTo>
                <a:lnTo>
                  <a:pt x="1016444" y="25796"/>
                </a:lnTo>
                <a:lnTo>
                  <a:pt x="1018488" y="29869"/>
                </a:lnTo>
                <a:lnTo>
                  <a:pt x="1020306" y="34395"/>
                </a:lnTo>
                <a:lnTo>
                  <a:pt x="1021214" y="39147"/>
                </a:lnTo>
                <a:lnTo>
                  <a:pt x="1022123" y="43899"/>
                </a:lnTo>
                <a:lnTo>
                  <a:pt x="1022350" y="48877"/>
                </a:lnTo>
                <a:lnTo>
                  <a:pt x="1022350" y="359111"/>
                </a:lnTo>
                <a:lnTo>
                  <a:pt x="1022123" y="364089"/>
                </a:lnTo>
                <a:lnTo>
                  <a:pt x="1021214" y="368841"/>
                </a:lnTo>
                <a:lnTo>
                  <a:pt x="1020306" y="373593"/>
                </a:lnTo>
                <a:lnTo>
                  <a:pt x="1018488" y="378119"/>
                </a:lnTo>
                <a:lnTo>
                  <a:pt x="1016444" y="382418"/>
                </a:lnTo>
                <a:lnTo>
                  <a:pt x="1013945" y="386491"/>
                </a:lnTo>
                <a:lnTo>
                  <a:pt x="1011219" y="390338"/>
                </a:lnTo>
                <a:lnTo>
                  <a:pt x="1008039" y="393732"/>
                </a:lnTo>
                <a:lnTo>
                  <a:pt x="1004404" y="396900"/>
                </a:lnTo>
                <a:lnTo>
                  <a:pt x="1000769" y="399615"/>
                </a:lnTo>
                <a:lnTo>
                  <a:pt x="996681" y="402105"/>
                </a:lnTo>
                <a:lnTo>
                  <a:pt x="992364" y="404141"/>
                </a:lnTo>
                <a:lnTo>
                  <a:pt x="988048" y="405725"/>
                </a:lnTo>
                <a:lnTo>
                  <a:pt x="983278" y="407083"/>
                </a:lnTo>
                <a:lnTo>
                  <a:pt x="978280" y="407762"/>
                </a:lnTo>
                <a:lnTo>
                  <a:pt x="973283" y="407988"/>
                </a:lnTo>
                <a:lnTo>
                  <a:pt x="661842" y="407988"/>
                </a:lnTo>
                <a:lnTo>
                  <a:pt x="656844" y="407762"/>
                </a:lnTo>
                <a:lnTo>
                  <a:pt x="651847" y="407083"/>
                </a:lnTo>
                <a:lnTo>
                  <a:pt x="647076" y="405725"/>
                </a:lnTo>
                <a:lnTo>
                  <a:pt x="642760" y="404141"/>
                </a:lnTo>
                <a:lnTo>
                  <a:pt x="638444" y="402105"/>
                </a:lnTo>
                <a:lnTo>
                  <a:pt x="634355" y="399615"/>
                </a:lnTo>
                <a:lnTo>
                  <a:pt x="630721" y="396900"/>
                </a:lnTo>
                <a:lnTo>
                  <a:pt x="627086" y="393732"/>
                </a:lnTo>
                <a:lnTo>
                  <a:pt x="623906" y="390338"/>
                </a:lnTo>
                <a:lnTo>
                  <a:pt x="621180" y="386491"/>
                </a:lnTo>
                <a:lnTo>
                  <a:pt x="618681" y="382418"/>
                </a:lnTo>
                <a:lnTo>
                  <a:pt x="616637" y="378119"/>
                </a:lnTo>
                <a:lnTo>
                  <a:pt x="614819" y="373593"/>
                </a:lnTo>
                <a:lnTo>
                  <a:pt x="613683" y="368841"/>
                </a:lnTo>
                <a:lnTo>
                  <a:pt x="613002" y="364089"/>
                </a:lnTo>
                <a:lnTo>
                  <a:pt x="612775" y="359111"/>
                </a:lnTo>
                <a:lnTo>
                  <a:pt x="612775" y="48877"/>
                </a:lnTo>
                <a:lnTo>
                  <a:pt x="613002" y="43899"/>
                </a:lnTo>
                <a:lnTo>
                  <a:pt x="613683" y="39147"/>
                </a:lnTo>
                <a:lnTo>
                  <a:pt x="614819" y="34395"/>
                </a:lnTo>
                <a:lnTo>
                  <a:pt x="616637" y="29869"/>
                </a:lnTo>
                <a:lnTo>
                  <a:pt x="618681" y="25796"/>
                </a:lnTo>
                <a:lnTo>
                  <a:pt x="621180" y="21497"/>
                </a:lnTo>
                <a:lnTo>
                  <a:pt x="623906" y="17650"/>
                </a:lnTo>
                <a:lnTo>
                  <a:pt x="627086" y="14256"/>
                </a:lnTo>
                <a:lnTo>
                  <a:pt x="630721" y="11314"/>
                </a:lnTo>
                <a:lnTo>
                  <a:pt x="634355" y="8372"/>
                </a:lnTo>
                <a:lnTo>
                  <a:pt x="638444" y="5883"/>
                </a:lnTo>
                <a:lnTo>
                  <a:pt x="642760" y="3847"/>
                </a:lnTo>
                <a:lnTo>
                  <a:pt x="647076" y="2263"/>
                </a:lnTo>
                <a:lnTo>
                  <a:pt x="651847" y="905"/>
                </a:lnTo>
                <a:lnTo>
                  <a:pt x="656844" y="226"/>
                </a:lnTo>
                <a:lnTo>
                  <a:pt x="661842" y="0"/>
                </a:lnTo>
                <a:close/>
                <a:moveTo>
                  <a:pt x="49267" y="0"/>
                </a:moveTo>
                <a:lnTo>
                  <a:pt x="360535" y="0"/>
                </a:lnTo>
                <a:lnTo>
                  <a:pt x="365757" y="226"/>
                </a:lnTo>
                <a:lnTo>
                  <a:pt x="370524" y="905"/>
                </a:lnTo>
                <a:lnTo>
                  <a:pt x="375292" y="2263"/>
                </a:lnTo>
                <a:lnTo>
                  <a:pt x="379606" y="3847"/>
                </a:lnTo>
                <a:lnTo>
                  <a:pt x="383920" y="5883"/>
                </a:lnTo>
                <a:lnTo>
                  <a:pt x="388233" y="8372"/>
                </a:lnTo>
                <a:lnTo>
                  <a:pt x="391866" y="11314"/>
                </a:lnTo>
                <a:lnTo>
                  <a:pt x="395271" y="14256"/>
                </a:lnTo>
                <a:lnTo>
                  <a:pt x="398450" y="17650"/>
                </a:lnTo>
                <a:lnTo>
                  <a:pt x="401401" y="21497"/>
                </a:lnTo>
                <a:lnTo>
                  <a:pt x="403672" y="25796"/>
                </a:lnTo>
                <a:lnTo>
                  <a:pt x="405715" y="29869"/>
                </a:lnTo>
                <a:lnTo>
                  <a:pt x="407531" y="34395"/>
                </a:lnTo>
                <a:lnTo>
                  <a:pt x="408440" y="39147"/>
                </a:lnTo>
                <a:lnTo>
                  <a:pt x="409348" y="43899"/>
                </a:lnTo>
                <a:lnTo>
                  <a:pt x="409575" y="48877"/>
                </a:lnTo>
                <a:lnTo>
                  <a:pt x="409575" y="359111"/>
                </a:lnTo>
                <a:lnTo>
                  <a:pt x="409348" y="364089"/>
                </a:lnTo>
                <a:lnTo>
                  <a:pt x="408440" y="368841"/>
                </a:lnTo>
                <a:lnTo>
                  <a:pt x="407531" y="373593"/>
                </a:lnTo>
                <a:lnTo>
                  <a:pt x="405715" y="378119"/>
                </a:lnTo>
                <a:lnTo>
                  <a:pt x="403672" y="382418"/>
                </a:lnTo>
                <a:lnTo>
                  <a:pt x="401401" y="386491"/>
                </a:lnTo>
                <a:lnTo>
                  <a:pt x="398450" y="390338"/>
                </a:lnTo>
                <a:lnTo>
                  <a:pt x="395271" y="393732"/>
                </a:lnTo>
                <a:lnTo>
                  <a:pt x="391866" y="396900"/>
                </a:lnTo>
                <a:lnTo>
                  <a:pt x="388233" y="399615"/>
                </a:lnTo>
                <a:lnTo>
                  <a:pt x="383920" y="402105"/>
                </a:lnTo>
                <a:lnTo>
                  <a:pt x="379606" y="404141"/>
                </a:lnTo>
                <a:lnTo>
                  <a:pt x="375292" y="405725"/>
                </a:lnTo>
                <a:lnTo>
                  <a:pt x="370524" y="407083"/>
                </a:lnTo>
                <a:lnTo>
                  <a:pt x="365757" y="407762"/>
                </a:lnTo>
                <a:lnTo>
                  <a:pt x="360535" y="407988"/>
                </a:lnTo>
                <a:lnTo>
                  <a:pt x="49267" y="407988"/>
                </a:lnTo>
                <a:lnTo>
                  <a:pt x="44272" y="407762"/>
                </a:lnTo>
                <a:lnTo>
                  <a:pt x="39277" y="407083"/>
                </a:lnTo>
                <a:lnTo>
                  <a:pt x="35191" y="405951"/>
                </a:lnTo>
                <a:lnTo>
                  <a:pt x="31331" y="404594"/>
                </a:lnTo>
                <a:lnTo>
                  <a:pt x="27471" y="402783"/>
                </a:lnTo>
                <a:lnTo>
                  <a:pt x="23839" y="400747"/>
                </a:lnTo>
                <a:lnTo>
                  <a:pt x="20433" y="398710"/>
                </a:lnTo>
                <a:lnTo>
                  <a:pt x="17028" y="396221"/>
                </a:lnTo>
                <a:lnTo>
                  <a:pt x="14303" y="393279"/>
                </a:lnTo>
                <a:lnTo>
                  <a:pt x="11352" y="390338"/>
                </a:lnTo>
                <a:lnTo>
                  <a:pt x="8854" y="386944"/>
                </a:lnTo>
                <a:lnTo>
                  <a:pt x="6811" y="383323"/>
                </a:lnTo>
                <a:lnTo>
                  <a:pt x="4768" y="379703"/>
                </a:lnTo>
                <a:lnTo>
                  <a:pt x="3178" y="375856"/>
                </a:lnTo>
                <a:lnTo>
                  <a:pt x="1816" y="371783"/>
                </a:lnTo>
                <a:lnTo>
                  <a:pt x="908" y="367710"/>
                </a:lnTo>
                <a:lnTo>
                  <a:pt x="227" y="363636"/>
                </a:lnTo>
                <a:lnTo>
                  <a:pt x="0" y="359111"/>
                </a:lnTo>
                <a:lnTo>
                  <a:pt x="0" y="48877"/>
                </a:lnTo>
                <a:lnTo>
                  <a:pt x="227" y="44578"/>
                </a:lnTo>
                <a:lnTo>
                  <a:pt x="908" y="40278"/>
                </a:lnTo>
                <a:lnTo>
                  <a:pt x="1816" y="36205"/>
                </a:lnTo>
                <a:lnTo>
                  <a:pt x="3178" y="32132"/>
                </a:lnTo>
                <a:lnTo>
                  <a:pt x="4768" y="28285"/>
                </a:lnTo>
                <a:lnTo>
                  <a:pt x="6811" y="24665"/>
                </a:lnTo>
                <a:lnTo>
                  <a:pt x="8854" y="21044"/>
                </a:lnTo>
                <a:lnTo>
                  <a:pt x="11352" y="17650"/>
                </a:lnTo>
                <a:lnTo>
                  <a:pt x="14303" y="14708"/>
                </a:lnTo>
                <a:lnTo>
                  <a:pt x="17028" y="11993"/>
                </a:lnTo>
                <a:lnTo>
                  <a:pt x="20433" y="9504"/>
                </a:lnTo>
                <a:lnTo>
                  <a:pt x="23839" y="7241"/>
                </a:lnTo>
                <a:lnTo>
                  <a:pt x="27471" y="5204"/>
                </a:lnTo>
                <a:lnTo>
                  <a:pt x="31331" y="3394"/>
                </a:lnTo>
                <a:lnTo>
                  <a:pt x="35191" y="2036"/>
                </a:lnTo>
                <a:lnTo>
                  <a:pt x="39277" y="905"/>
                </a:lnTo>
                <a:lnTo>
                  <a:pt x="44272" y="226"/>
                </a:lnTo>
                <a:lnTo>
                  <a:pt x="49267" y="0"/>
                </a:lnTo>
                <a:close/>
              </a:path>
            </a:pathLst>
          </a:custGeom>
          <a:solidFill>
            <a:schemeClr val="bg1"/>
          </a:solidFill>
          <a:ln>
            <a:noFill/>
          </a:ln>
          <a:effectLst/>
        </p:spPr>
        <p:txBody>
          <a:bodyPr/>
          <a:lstStyle/>
          <a:p>
            <a:endParaRPr lang="zh-CN" altLang="en-US" sz="440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3099024"/>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图片 4"/>
          <p:cNvPicPr>
            <a:picLocks noChangeAspect="1"/>
          </p:cNvPicPr>
          <p:nvPr/>
        </p:nvPicPr>
        <p:blipFill rotWithShape="1">
          <a:blip r:embed="rId2">
            <a:extLst>
              <a:ext uri="{28A0092B-C50C-407E-A947-70E740481C1C}">
                <a14:useLocalDpi xmlns:a14="http://schemas.microsoft.com/office/drawing/2010/main" val="0"/>
              </a:ext>
            </a:extLst>
          </a:blip>
          <a:srcRect t="47060"/>
          <a:stretch/>
        </p:blipFill>
        <p:spPr>
          <a:xfrm>
            <a:off x="-1" y="-1"/>
            <a:ext cx="12192001" cy="5011261"/>
          </a:xfrm>
          <a:prstGeom prst="rect">
            <a:avLst/>
          </a:prstGeom>
          <a:noFill/>
          <a:ln>
            <a:noFill/>
          </a:ln>
        </p:spPr>
      </p:pic>
      <p:sp>
        <p:nvSpPr>
          <p:cNvPr id="18" name="矩形 17"/>
          <p:cNvSpPr/>
          <p:nvPr/>
        </p:nvSpPr>
        <p:spPr>
          <a:xfrm rot="16200000">
            <a:off x="4939699" y="-354953"/>
            <a:ext cx="2312604" cy="12192000"/>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00" eaLnBrk="1" fontAlgn="auto" hangingPunct="1">
              <a:spcBef>
                <a:spcPts val="0"/>
              </a:spcBef>
              <a:spcAft>
                <a:spcPts val="0"/>
              </a:spcAft>
              <a:defRPr/>
            </a:pPr>
            <a:endParaRPr lang="en-US" sz="1800">
              <a:solidFill>
                <a:prstClr val="white"/>
              </a:solidFill>
              <a:latin typeface="Microsoft YaHei" panose="020B0503020204020204" pitchFamily="34" charset="-122"/>
              <a:ea typeface="Microsoft YaHei" panose="020B0503020204020204" pitchFamily="34" charset="-122"/>
            </a:endParaRPr>
          </a:p>
        </p:txBody>
      </p:sp>
      <p:sp>
        <p:nvSpPr>
          <p:cNvPr id="24580" name="TextBox 6"/>
          <p:cNvSpPr txBox="1"/>
          <p:nvPr/>
        </p:nvSpPr>
        <p:spPr>
          <a:xfrm>
            <a:off x="1658938" y="-457200"/>
            <a:ext cx="184150" cy="369888"/>
          </a:xfrm>
          <a:prstGeom prst="rect">
            <a:avLst/>
          </a:prstGeom>
          <a:noFill/>
          <a:ln w="9525">
            <a:noFill/>
          </a:ln>
        </p:spPr>
        <p:txBody>
          <a:bodyPr wrap="none">
            <a:spAutoFit/>
          </a:bodyPr>
          <a:lstStyle/>
          <a:p>
            <a:pPr defTabSz="914400" eaLnBrk="1" hangingPunct="1"/>
            <a:endParaRPr lang="en-US" altLang="zh-CN" sz="1800" dirty="0">
              <a:solidFill>
                <a:srgbClr val="000000"/>
              </a:solidFill>
              <a:latin typeface="Microsoft YaHei" panose="020B0503020204020204" pitchFamily="34" charset="-122"/>
              <a:ea typeface="Microsoft YaHei" panose="020B0503020204020204" pitchFamily="34" charset="-122"/>
            </a:endParaRPr>
          </a:p>
        </p:txBody>
      </p:sp>
      <p:sp>
        <p:nvSpPr>
          <p:cNvPr id="24581" name="文本框 36"/>
          <p:cNvSpPr txBox="1"/>
          <p:nvPr/>
        </p:nvSpPr>
        <p:spPr>
          <a:xfrm>
            <a:off x="167425" y="5263968"/>
            <a:ext cx="11822805" cy="1200329"/>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indent="0" algn="just">
              <a:lnSpc>
                <a:spcPct val="100000"/>
              </a:lnSpc>
              <a:spcBef>
                <a:spcPct val="0"/>
              </a:spcBef>
              <a:buNone/>
            </a:pPr>
            <a:r>
              <a:rPr lang="es-ES" altLang="zh-CN" sz="1800" dirty="0">
                <a:solidFill>
                  <a:srgbClr val="4E4D4D"/>
                </a:solidFill>
                <a:ea typeface="Microsoft YaHei" panose="020B0503020204020204" pitchFamily="34" charset="-122"/>
              </a:rPr>
              <a:t>El sistema informático creará una propuesta que sirva para mejorar sus procesos en mercadeo y venta logrando mejor rentabilidad, además de ofrecer un canal de comunicación en tiempo real entre la administración con los usuarios, para que reciban notificaciones sobre todos los paquetes turísticos y promociones vigentes, con el objetivo de aumentar el flujo de personas que contratan los servicios de la </a:t>
            </a:r>
            <a:r>
              <a:rPr lang="es-ES" altLang="zh-CN" sz="1800" dirty="0" smtClean="0">
                <a:solidFill>
                  <a:srgbClr val="4E4D4D"/>
                </a:solidFill>
                <a:ea typeface="Microsoft YaHei" panose="020B0503020204020204" pitchFamily="34" charset="-122"/>
              </a:rPr>
              <a:t>empresa.</a:t>
            </a:r>
            <a:endParaRPr lang="es-ES" altLang="zh-CN" sz="1800" dirty="0">
              <a:solidFill>
                <a:srgbClr val="4E4D4D"/>
              </a:solidFill>
              <a:ea typeface="Microsoft YaHei" panose="020B0503020204020204" pitchFamily="34" charset="-122"/>
            </a:endParaRPr>
          </a:p>
        </p:txBody>
      </p:sp>
      <p:sp>
        <p:nvSpPr>
          <p:cNvPr id="24582" name="文本框 92"/>
          <p:cNvSpPr txBox="1"/>
          <p:nvPr/>
        </p:nvSpPr>
        <p:spPr>
          <a:xfrm>
            <a:off x="4107018" y="4548881"/>
            <a:ext cx="4483189" cy="830997"/>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indent="0">
              <a:lnSpc>
                <a:spcPct val="100000"/>
              </a:lnSpc>
              <a:spcBef>
                <a:spcPct val="0"/>
              </a:spcBef>
              <a:buFont typeface="Arial" panose="020B0604020202020204" pitchFamily="34" charset="0"/>
              <a:buNone/>
            </a:pPr>
            <a:r>
              <a:rPr lang="es-ES" altLang="zh-CN" sz="4800" b="1" dirty="0" smtClean="0">
                <a:solidFill>
                  <a:srgbClr val="0A4383"/>
                </a:solidFill>
                <a:latin typeface="Microsoft YaHei" panose="020B0503020204020204" pitchFamily="34" charset="-122"/>
                <a:ea typeface="Microsoft YaHei" panose="020B0503020204020204" pitchFamily="34" charset="-122"/>
              </a:rPr>
              <a:t>Justificación:</a:t>
            </a:r>
            <a:endParaRPr lang="zh-CN" altLang="en-US" sz="4800" b="1" dirty="0">
              <a:solidFill>
                <a:srgbClr val="0A4383"/>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32011987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3"/>
          <p:cNvSpPr>
            <a:spLocks noGrp="1"/>
          </p:cNvSpPr>
          <p:nvPr>
            <p:ph type="title"/>
          </p:nvPr>
        </p:nvSpPr>
        <p:spPr/>
        <p:txBody>
          <a:bodyPr/>
          <a:lstStyle/>
          <a:p>
            <a:pPr eaLnBrk="1" hangingPunct="1"/>
            <a:r>
              <a:rPr lang="es-ES" altLang="zh-CN" dirty="0" smtClean="0"/>
              <a:t>Beneficiarios:</a:t>
            </a:r>
            <a:endParaRPr lang="en-US" altLang="zh-CN" dirty="0"/>
          </a:p>
        </p:txBody>
      </p:sp>
      <p:sp>
        <p:nvSpPr>
          <p:cNvPr id="14" name="任意多边形 12"/>
          <p:cNvSpPr/>
          <p:nvPr/>
        </p:nvSpPr>
        <p:spPr>
          <a:xfrm flipV="1">
            <a:off x="5144293" y="3203576"/>
            <a:ext cx="503238" cy="1152525"/>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a:headEnd type="oval"/>
            <a:tailEnd type="oval" w="med" len="med"/>
          </a:ln>
        </p:spPr>
        <p:style>
          <a:lnRef idx="1">
            <a:schemeClr val="accent1"/>
          </a:lnRef>
          <a:fillRef idx="0">
            <a:schemeClr val="accent1"/>
          </a:fillRef>
          <a:effectRef idx="0">
            <a:schemeClr val="accent1"/>
          </a:effectRef>
          <a:fontRef idx="minor">
            <a:schemeClr val="tx1"/>
          </a:fontRef>
        </p:style>
        <p:txBody>
          <a:bodyPr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15" name="任意多边形 13"/>
          <p:cNvSpPr/>
          <p:nvPr/>
        </p:nvSpPr>
        <p:spPr>
          <a:xfrm flipH="1">
            <a:off x="6630193" y="2170113"/>
            <a:ext cx="503238" cy="1152525"/>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a:headEnd type="oval"/>
            <a:tailEnd type="oval" w="med" len="med"/>
          </a:ln>
        </p:spPr>
        <p:style>
          <a:lnRef idx="1">
            <a:schemeClr val="accent1"/>
          </a:lnRef>
          <a:fillRef idx="0">
            <a:schemeClr val="accent1"/>
          </a:fillRef>
          <a:effectRef idx="0">
            <a:schemeClr val="accent1"/>
          </a:effectRef>
          <a:fontRef idx="minor">
            <a:schemeClr val="tx1"/>
          </a:fontRef>
        </p:style>
        <p:txBody>
          <a:bodyPr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70C0"/>
              </a:solidFill>
              <a:effectLst/>
              <a:uLnTx/>
              <a:uFillTx/>
              <a:latin typeface="+mn-lt"/>
              <a:ea typeface="+mn-ea"/>
              <a:cs typeface="+mn-cs"/>
            </a:endParaRPr>
          </a:p>
        </p:txBody>
      </p:sp>
      <p:grpSp>
        <p:nvGrpSpPr>
          <p:cNvPr id="16" name="组合 2"/>
          <p:cNvGrpSpPr/>
          <p:nvPr/>
        </p:nvGrpSpPr>
        <p:grpSpPr>
          <a:xfrm>
            <a:off x="2770981" y="2459041"/>
            <a:ext cx="3527425" cy="1189039"/>
            <a:chOff x="1334679" y="2997346"/>
            <a:chExt cx="3527313" cy="1188323"/>
          </a:xfrm>
          <a:solidFill>
            <a:schemeClr val="bg2">
              <a:lumMod val="50000"/>
            </a:schemeClr>
          </a:solidFill>
        </p:grpSpPr>
        <p:sp>
          <p:nvSpPr>
            <p:cNvPr id="27" name="Freeform 12"/>
            <p:cNvSpPr/>
            <p:nvPr/>
          </p:nvSpPr>
          <p:spPr bwMode="auto">
            <a:xfrm>
              <a:off x="1334679" y="3528839"/>
              <a:ext cx="3527313" cy="640964"/>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connsiteX0" fmla="*/ 10254 w 10254"/>
                <a:gd name="connsiteY0" fmla="*/ 2963 h 6942"/>
                <a:gd name="connsiteX1" fmla="*/ 8889 w 10254"/>
                <a:gd name="connsiteY1" fmla="*/ 5082 h 6942"/>
                <a:gd name="connsiteX2" fmla="*/ 3375 w 10254"/>
                <a:gd name="connsiteY2" fmla="*/ 4354 h 6942"/>
                <a:gd name="connsiteX3" fmla="*/ 3836 w 10254"/>
                <a:gd name="connsiteY3" fmla="*/ 5877 h 6942"/>
                <a:gd name="connsiteX4" fmla="*/ 254 w 10254"/>
                <a:gd name="connsiteY4" fmla="*/ 6738 h 6942"/>
                <a:gd name="connsiteX5" fmla="*/ 287 w 10254"/>
                <a:gd name="connsiteY5" fmla="*/ 2803 h 6942"/>
                <a:gd name="connsiteX6" fmla="*/ 2470 w 10254"/>
                <a:gd name="connsiteY6" fmla="*/ 2235 h 6942"/>
                <a:gd name="connsiteX7" fmla="*/ 10254 w 10254"/>
                <a:gd name="connsiteY7" fmla="*/ 2963 h 6942"/>
                <a:gd name="connsiteX0-1" fmla="*/ 10000 w 10000"/>
                <a:gd name="connsiteY0-2" fmla="*/ 4267 h 9999"/>
                <a:gd name="connsiteX1-3" fmla="*/ 8669 w 10000"/>
                <a:gd name="connsiteY1-4" fmla="*/ 7320 h 9999"/>
                <a:gd name="connsiteX2-5" fmla="*/ 3291 w 10000"/>
                <a:gd name="connsiteY2-6" fmla="*/ 6271 h 9999"/>
                <a:gd name="connsiteX3-7" fmla="*/ 3741 w 10000"/>
                <a:gd name="connsiteY3-8" fmla="*/ 8465 h 9999"/>
                <a:gd name="connsiteX4-9" fmla="*/ 248 w 10000"/>
                <a:gd name="connsiteY4-10" fmla="*/ 9705 h 9999"/>
                <a:gd name="connsiteX5-11" fmla="*/ 280 w 10000"/>
                <a:gd name="connsiteY5-12" fmla="*/ 4037 h 9999"/>
                <a:gd name="connsiteX6-13" fmla="*/ 2409 w 10000"/>
                <a:gd name="connsiteY6-14" fmla="*/ 3219 h 9999"/>
                <a:gd name="connsiteX7-15" fmla="*/ 10000 w 10000"/>
                <a:gd name="connsiteY7-16" fmla="*/ 4267 h 9999"/>
                <a:gd name="connsiteX0-17" fmla="*/ 9753 w 9753"/>
                <a:gd name="connsiteY0-18" fmla="*/ 4267 h 10085"/>
                <a:gd name="connsiteX1-19" fmla="*/ 8422 w 9753"/>
                <a:gd name="connsiteY1-20" fmla="*/ 7321 h 10085"/>
                <a:gd name="connsiteX2-21" fmla="*/ 3044 w 9753"/>
                <a:gd name="connsiteY2-22" fmla="*/ 6272 h 10085"/>
                <a:gd name="connsiteX3-23" fmla="*/ 3494 w 9753"/>
                <a:gd name="connsiteY3-24" fmla="*/ 8466 h 10085"/>
                <a:gd name="connsiteX4-25" fmla="*/ 1 w 9753"/>
                <a:gd name="connsiteY4-26" fmla="*/ 9706 h 10085"/>
                <a:gd name="connsiteX5-27" fmla="*/ 33 w 9753"/>
                <a:gd name="connsiteY5-28" fmla="*/ 4037 h 10085"/>
                <a:gd name="connsiteX6-29" fmla="*/ 2162 w 9753"/>
                <a:gd name="connsiteY6-30" fmla="*/ 3219 h 10085"/>
                <a:gd name="connsiteX7-31" fmla="*/ 9753 w 9753"/>
                <a:gd name="connsiteY7-32" fmla="*/ 4267 h 10085"/>
                <a:gd name="connsiteX0-33" fmla="*/ 10000 w 10000"/>
                <a:gd name="connsiteY0-34" fmla="*/ 4231 h 9624"/>
                <a:gd name="connsiteX1-35" fmla="*/ 8635 w 10000"/>
                <a:gd name="connsiteY1-36" fmla="*/ 7259 h 9624"/>
                <a:gd name="connsiteX2-37" fmla="*/ 3121 w 10000"/>
                <a:gd name="connsiteY2-38" fmla="*/ 6219 h 9624"/>
                <a:gd name="connsiteX3-39" fmla="*/ 3582 w 10000"/>
                <a:gd name="connsiteY3-40" fmla="*/ 8395 h 9624"/>
                <a:gd name="connsiteX4-41" fmla="*/ 1 w 10000"/>
                <a:gd name="connsiteY4-42" fmla="*/ 9624 h 9624"/>
                <a:gd name="connsiteX5-43" fmla="*/ 34 w 10000"/>
                <a:gd name="connsiteY5-44" fmla="*/ 4003 h 9624"/>
                <a:gd name="connsiteX6-45" fmla="*/ 2217 w 10000"/>
                <a:gd name="connsiteY6-46" fmla="*/ 3192 h 9624"/>
                <a:gd name="connsiteX7-47" fmla="*/ 10000 w 10000"/>
                <a:gd name="connsiteY7-48" fmla="*/ 4231 h 9624"/>
                <a:gd name="connsiteX0-49" fmla="*/ 10258 w 10258"/>
                <a:gd name="connsiteY0-50" fmla="*/ 4487 h 10238"/>
                <a:gd name="connsiteX1-51" fmla="*/ 8893 w 10258"/>
                <a:gd name="connsiteY1-52" fmla="*/ 7634 h 10238"/>
                <a:gd name="connsiteX2-53" fmla="*/ 3379 w 10258"/>
                <a:gd name="connsiteY2-54" fmla="*/ 6553 h 10238"/>
                <a:gd name="connsiteX3-55" fmla="*/ 3840 w 10258"/>
                <a:gd name="connsiteY3-56" fmla="*/ 8814 h 10238"/>
                <a:gd name="connsiteX4-57" fmla="*/ 259 w 10258"/>
                <a:gd name="connsiteY4-58" fmla="*/ 10091 h 10238"/>
                <a:gd name="connsiteX5-59" fmla="*/ 278 w 10258"/>
                <a:gd name="connsiteY5-60" fmla="*/ 6434 h 10238"/>
                <a:gd name="connsiteX6-61" fmla="*/ 2475 w 10258"/>
                <a:gd name="connsiteY6-62" fmla="*/ 3408 h 10238"/>
                <a:gd name="connsiteX7-63" fmla="*/ 10258 w 10258"/>
                <a:gd name="connsiteY7-64" fmla="*/ 4487 h 10238"/>
                <a:gd name="connsiteX0-65" fmla="*/ 10012 w 10012"/>
                <a:gd name="connsiteY0-66" fmla="*/ 4487 h 10214"/>
                <a:gd name="connsiteX1-67" fmla="*/ 8647 w 10012"/>
                <a:gd name="connsiteY1-68" fmla="*/ 7634 h 10214"/>
                <a:gd name="connsiteX2-69" fmla="*/ 3133 w 10012"/>
                <a:gd name="connsiteY2-70" fmla="*/ 6553 h 10214"/>
                <a:gd name="connsiteX3-71" fmla="*/ 3594 w 10012"/>
                <a:gd name="connsiteY3-72" fmla="*/ 8814 h 10214"/>
                <a:gd name="connsiteX4-73" fmla="*/ 13 w 10012"/>
                <a:gd name="connsiteY4-74" fmla="*/ 10091 h 10214"/>
                <a:gd name="connsiteX5-75" fmla="*/ 32 w 10012"/>
                <a:gd name="connsiteY5-76" fmla="*/ 6434 h 10214"/>
                <a:gd name="connsiteX6-77" fmla="*/ 2229 w 10012"/>
                <a:gd name="connsiteY6-78" fmla="*/ 3408 h 10214"/>
                <a:gd name="connsiteX7-79" fmla="*/ 10012 w 10012"/>
                <a:gd name="connsiteY7-80" fmla="*/ 4487 h 10214"/>
                <a:gd name="connsiteX0-81" fmla="*/ 10013 w 10013"/>
                <a:gd name="connsiteY0-82" fmla="*/ 4487 h 10091"/>
                <a:gd name="connsiteX1-83" fmla="*/ 8648 w 10013"/>
                <a:gd name="connsiteY1-84" fmla="*/ 7634 h 10091"/>
                <a:gd name="connsiteX2-85" fmla="*/ 3134 w 10013"/>
                <a:gd name="connsiteY2-86" fmla="*/ 6553 h 10091"/>
                <a:gd name="connsiteX3-87" fmla="*/ 3595 w 10013"/>
                <a:gd name="connsiteY3-88" fmla="*/ 8814 h 10091"/>
                <a:gd name="connsiteX4-89" fmla="*/ 14 w 10013"/>
                <a:gd name="connsiteY4-90" fmla="*/ 10091 h 10091"/>
                <a:gd name="connsiteX5-91" fmla="*/ 33 w 10013"/>
                <a:gd name="connsiteY5-92" fmla="*/ 6434 h 10091"/>
                <a:gd name="connsiteX6-93" fmla="*/ 2230 w 10013"/>
                <a:gd name="connsiteY6-94" fmla="*/ 3408 h 10091"/>
                <a:gd name="connsiteX7-95" fmla="*/ 10013 w 10013"/>
                <a:gd name="connsiteY7-96" fmla="*/ 4487 h 10091"/>
                <a:gd name="connsiteX0-97" fmla="*/ 10013 w 10013"/>
                <a:gd name="connsiteY0-98" fmla="*/ 4487 h 10091"/>
                <a:gd name="connsiteX1-99" fmla="*/ 8648 w 10013"/>
                <a:gd name="connsiteY1-100" fmla="*/ 7634 h 10091"/>
                <a:gd name="connsiteX2-101" fmla="*/ 3134 w 10013"/>
                <a:gd name="connsiteY2-102" fmla="*/ 6553 h 10091"/>
                <a:gd name="connsiteX3-103" fmla="*/ 3595 w 10013"/>
                <a:gd name="connsiteY3-104" fmla="*/ 8814 h 10091"/>
                <a:gd name="connsiteX4-105" fmla="*/ 14 w 10013"/>
                <a:gd name="connsiteY4-106" fmla="*/ 10091 h 10091"/>
                <a:gd name="connsiteX5-107" fmla="*/ 33 w 10013"/>
                <a:gd name="connsiteY5-108" fmla="*/ 6434 h 10091"/>
                <a:gd name="connsiteX6-109" fmla="*/ 2230 w 10013"/>
                <a:gd name="connsiteY6-110" fmla="*/ 3408 h 10091"/>
                <a:gd name="connsiteX7-111" fmla="*/ 10013 w 10013"/>
                <a:gd name="connsiteY7-112" fmla="*/ 4487 h 100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8" name="Freeform 12"/>
            <p:cNvSpPr/>
            <p:nvPr/>
          </p:nvSpPr>
          <p:spPr bwMode="auto">
            <a:xfrm>
              <a:off x="1339441" y="2997346"/>
              <a:ext cx="3522551" cy="94399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9" name="任意多边形 5"/>
            <p:cNvSpPr/>
            <p:nvPr/>
          </p:nvSpPr>
          <p:spPr>
            <a:xfrm>
              <a:off x="1339441" y="3860427"/>
              <a:ext cx="1252498" cy="325242"/>
            </a:xfrm>
            <a:custGeom>
              <a:avLst/>
              <a:gdLst>
                <a:gd name="connsiteX0" fmla="*/ 1518249 w 1518249"/>
                <a:gd name="connsiteY0" fmla="*/ 0 h 391064"/>
                <a:gd name="connsiteX1" fmla="*/ 1518249 w 1518249"/>
                <a:gd name="connsiteY1" fmla="*/ 276045 h 391064"/>
                <a:gd name="connsiteX2" fmla="*/ 0 w 1518249"/>
                <a:gd name="connsiteY2" fmla="*/ 391064 h 391064"/>
                <a:gd name="connsiteX3" fmla="*/ 0 w 1518249"/>
                <a:gd name="connsiteY3" fmla="*/ 97766 h 391064"/>
                <a:gd name="connsiteX4" fmla="*/ 1518249 w 1518249"/>
                <a:gd name="connsiteY4" fmla="*/ 0 h 391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249" h="391064">
                  <a:moveTo>
                    <a:pt x="1518249" y="0"/>
                  </a:moveTo>
                  <a:lnTo>
                    <a:pt x="1518249" y="276045"/>
                  </a:lnTo>
                  <a:lnTo>
                    <a:pt x="0" y="391064"/>
                  </a:lnTo>
                  <a:lnTo>
                    <a:pt x="0" y="97766"/>
                  </a:lnTo>
                  <a:lnTo>
                    <a:pt x="1518249" y="0"/>
                  </a:ln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0" name="任意多边形 6"/>
            <p:cNvSpPr/>
            <p:nvPr/>
          </p:nvSpPr>
          <p:spPr>
            <a:xfrm>
              <a:off x="4387344" y="3592301"/>
              <a:ext cx="465123" cy="415675"/>
            </a:xfrm>
            <a:custGeom>
              <a:avLst/>
              <a:gdLst>
                <a:gd name="connsiteX0" fmla="*/ 0 w 557841"/>
                <a:gd name="connsiteY0" fmla="*/ 230038 h 500332"/>
                <a:gd name="connsiteX1" fmla="*/ 0 w 557841"/>
                <a:gd name="connsiteY1" fmla="*/ 500332 h 500332"/>
                <a:gd name="connsiteX2" fmla="*/ 557841 w 557841"/>
                <a:gd name="connsiteY2" fmla="*/ 276045 h 500332"/>
                <a:gd name="connsiteX3" fmla="*/ 557841 w 557841"/>
                <a:gd name="connsiteY3" fmla="*/ 0 h 500332"/>
                <a:gd name="connsiteX4" fmla="*/ 0 w 557841"/>
                <a:gd name="connsiteY4" fmla="*/ 230038 h 500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841" h="500332">
                  <a:moveTo>
                    <a:pt x="0" y="230038"/>
                  </a:moveTo>
                  <a:lnTo>
                    <a:pt x="0" y="500332"/>
                  </a:lnTo>
                  <a:lnTo>
                    <a:pt x="557841" y="276045"/>
                  </a:lnTo>
                  <a:lnTo>
                    <a:pt x="557841" y="0"/>
                  </a:lnTo>
                  <a:lnTo>
                    <a:pt x="0" y="230038"/>
                  </a:ln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17" name="任意多边形 8"/>
          <p:cNvSpPr/>
          <p:nvPr/>
        </p:nvSpPr>
        <p:spPr>
          <a:xfrm>
            <a:off x="8101806" y="3063876"/>
            <a:ext cx="227013" cy="428625"/>
          </a:xfrm>
          <a:custGeom>
            <a:avLst/>
            <a:gdLst>
              <a:gd name="connsiteX0" fmla="*/ 0 w 291830"/>
              <a:gd name="connsiteY0" fmla="*/ 0 h 476655"/>
              <a:gd name="connsiteX1" fmla="*/ 9728 w 291830"/>
              <a:gd name="connsiteY1" fmla="*/ 345332 h 476655"/>
              <a:gd name="connsiteX2" fmla="*/ 291830 w 291830"/>
              <a:gd name="connsiteY2" fmla="*/ 476655 h 476655"/>
              <a:gd name="connsiteX3" fmla="*/ 282102 w 291830"/>
              <a:gd name="connsiteY3" fmla="*/ 136187 h 476655"/>
              <a:gd name="connsiteX4" fmla="*/ 0 w 291830"/>
              <a:gd name="connsiteY4" fmla="*/ 0 h 476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830" h="476655">
                <a:moveTo>
                  <a:pt x="0" y="0"/>
                </a:moveTo>
                <a:lnTo>
                  <a:pt x="9728" y="345332"/>
                </a:lnTo>
                <a:lnTo>
                  <a:pt x="291830" y="476655"/>
                </a:lnTo>
                <a:lnTo>
                  <a:pt x="282102" y="136187"/>
                </a:lnTo>
                <a:lnTo>
                  <a:pt x="0" y="0"/>
                </a:lnTo>
                <a:close/>
              </a:path>
            </a:pathLst>
          </a:custGeom>
          <a:solidFill>
            <a:srgbClr val="0070C0"/>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 name="Freeform 7"/>
          <p:cNvSpPr/>
          <p:nvPr/>
        </p:nvSpPr>
        <p:spPr bwMode="auto">
          <a:xfrm>
            <a:off x="5972968" y="2992438"/>
            <a:ext cx="3284538" cy="919163"/>
          </a:xfrm>
          <a:custGeom>
            <a:avLst/>
            <a:gdLst>
              <a:gd name="T0" fmla="*/ 160 w 1128"/>
              <a:gd name="T1" fmla="*/ 42 h 230"/>
              <a:gd name="T2" fmla="*/ 0 w 1128"/>
              <a:gd name="T3" fmla="*/ 104 h 230"/>
              <a:gd name="T4" fmla="*/ 410 w 1128"/>
              <a:gd name="T5" fmla="*/ 224 h 230"/>
              <a:gd name="T6" fmla="*/ 952 w 1128"/>
              <a:gd name="T7" fmla="*/ 142 h 230"/>
              <a:gd name="T8" fmla="*/ 1028 w 1128"/>
              <a:gd name="T9" fmla="*/ 178 h 230"/>
              <a:gd name="T10" fmla="*/ 1128 w 1128"/>
              <a:gd name="T11" fmla="*/ 0 h 230"/>
              <a:gd name="T12" fmla="*/ 730 w 1128"/>
              <a:gd name="T13" fmla="*/ 24 h 230"/>
              <a:gd name="T14" fmla="*/ 800 w 1128"/>
              <a:gd name="T15" fmla="*/ 66 h 230"/>
              <a:gd name="T16" fmla="*/ 504 w 1128"/>
              <a:gd name="T17" fmla="*/ 112 h 230"/>
              <a:gd name="T18" fmla="*/ 160 w 1128"/>
              <a:gd name="T19" fmla="*/ 42 h 230"/>
              <a:gd name="connsiteX0" fmla="*/ 837 w 10686"/>
              <a:gd name="connsiteY0" fmla="*/ 731 h 9762"/>
              <a:gd name="connsiteX1" fmla="*/ 686 w 10686"/>
              <a:gd name="connsiteY1" fmla="*/ 4522 h 9762"/>
              <a:gd name="connsiteX2" fmla="*/ 4321 w 10686"/>
              <a:gd name="connsiteY2" fmla="*/ 9739 h 9762"/>
              <a:gd name="connsiteX3" fmla="*/ 9126 w 10686"/>
              <a:gd name="connsiteY3" fmla="*/ 6174 h 9762"/>
              <a:gd name="connsiteX4" fmla="*/ 9799 w 10686"/>
              <a:gd name="connsiteY4" fmla="*/ 7739 h 9762"/>
              <a:gd name="connsiteX5" fmla="*/ 10686 w 10686"/>
              <a:gd name="connsiteY5" fmla="*/ 0 h 9762"/>
              <a:gd name="connsiteX6" fmla="*/ 7158 w 10686"/>
              <a:gd name="connsiteY6" fmla="*/ 1043 h 9762"/>
              <a:gd name="connsiteX7" fmla="*/ 7778 w 10686"/>
              <a:gd name="connsiteY7" fmla="*/ 2870 h 9762"/>
              <a:gd name="connsiteX8" fmla="*/ 5154 w 10686"/>
              <a:gd name="connsiteY8" fmla="*/ 4870 h 9762"/>
              <a:gd name="connsiteX9" fmla="*/ 837 w 10686"/>
              <a:gd name="connsiteY9" fmla="*/ 731 h 9762"/>
              <a:gd name="connsiteX0-1" fmla="*/ 374 w 9591"/>
              <a:gd name="connsiteY0-2" fmla="*/ 749 h 10000"/>
              <a:gd name="connsiteX1-3" fmla="*/ 233 w 9591"/>
              <a:gd name="connsiteY1-4" fmla="*/ 4632 h 10000"/>
              <a:gd name="connsiteX2-5" fmla="*/ 3635 w 9591"/>
              <a:gd name="connsiteY2-6" fmla="*/ 9976 h 10000"/>
              <a:gd name="connsiteX3-7" fmla="*/ 8131 w 9591"/>
              <a:gd name="connsiteY3-8" fmla="*/ 6325 h 10000"/>
              <a:gd name="connsiteX4-9" fmla="*/ 8761 w 9591"/>
              <a:gd name="connsiteY4-10" fmla="*/ 7928 h 10000"/>
              <a:gd name="connsiteX5-11" fmla="*/ 9591 w 9591"/>
              <a:gd name="connsiteY5-12" fmla="*/ 0 h 10000"/>
              <a:gd name="connsiteX6-13" fmla="*/ 6289 w 9591"/>
              <a:gd name="connsiteY6-14" fmla="*/ 1068 h 10000"/>
              <a:gd name="connsiteX7-15" fmla="*/ 6870 w 9591"/>
              <a:gd name="connsiteY7-16" fmla="*/ 2940 h 10000"/>
              <a:gd name="connsiteX8-17" fmla="*/ 4414 w 9591"/>
              <a:gd name="connsiteY8-18" fmla="*/ 4989 h 10000"/>
              <a:gd name="connsiteX9-19" fmla="*/ 374 w 9591"/>
              <a:gd name="connsiteY9-20" fmla="*/ 749 h 10000"/>
              <a:gd name="connsiteX0-21" fmla="*/ 164 w 9774"/>
              <a:gd name="connsiteY0-22" fmla="*/ 749 h 10000"/>
              <a:gd name="connsiteX1-23" fmla="*/ 17 w 9774"/>
              <a:gd name="connsiteY1-24" fmla="*/ 4632 h 10000"/>
              <a:gd name="connsiteX2-25" fmla="*/ 3564 w 9774"/>
              <a:gd name="connsiteY2-26" fmla="*/ 9976 h 10000"/>
              <a:gd name="connsiteX3-27" fmla="*/ 8252 w 9774"/>
              <a:gd name="connsiteY3-28" fmla="*/ 6325 h 10000"/>
              <a:gd name="connsiteX4-29" fmla="*/ 8909 w 9774"/>
              <a:gd name="connsiteY4-30" fmla="*/ 7928 h 10000"/>
              <a:gd name="connsiteX5-31" fmla="*/ 9774 w 9774"/>
              <a:gd name="connsiteY5-32" fmla="*/ 0 h 10000"/>
              <a:gd name="connsiteX6-33" fmla="*/ 6331 w 9774"/>
              <a:gd name="connsiteY6-34" fmla="*/ 1068 h 10000"/>
              <a:gd name="connsiteX7-35" fmla="*/ 6937 w 9774"/>
              <a:gd name="connsiteY7-36" fmla="*/ 2940 h 10000"/>
              <a:gd name="connsiteX8-37" fmla="*/ 4376 w 9774"/>
              <a:gd name="connsiteY8-38" fmla="*/ 4989 h 10000"/>
              <a:gd name="connsiteX9-39" fmla="*/ 164 w 9774"/>
              <a:gd name="connsiteY9-40" fmla="*/ 749 h 10000"/>
              <a:gd name="connsiteX0-41" fmla="*/ 336 w 10260"/>
              <a:gd name="connsiteY0-42" fmla="*/ 576 h 10000"/>
              <a:gd name="connsiteX1-43" fmla="*/ 277 w 10260"/>
              <a:gd name="connsiteY1-44" fmla="*/ 4632 h 10000"/>
              <a:gd name="connsiteX2-45" fmla="*/ 3906 w 10260"/>
              <a:gd name="connsiteY2-46" fmla="*/ 9976 h 10000"/>
              <a:gd name="connsiteX3-47" fmla="*/ 8703 w 10260"/>
              <a:gd name="connsiteY3-48" fmla="*/ 6325 h 10000"/>
              <a:gd name="connsiteX4-49" fmla="*/ 9375 w 10260"/>
              <a:gd name="connsiteY4-50" fmla="*/ 7928 h 10000"/>
              <a:gd name="connsiteX5-51" fmla="*/ 10260 w 10260"/>
              <a:gd name="connsiteY5-52" fmla="*/ 0 h 10000"/>
              <a:gd name="connsiteX6-53" fmla="*/ 6737 w 10260"/>
              <a:gd name="connsiteY6-54" fmla="*/ 1068 h 10000"/>
              <a:gd name="connsiteX7-55" fmla="*/ 7357 w 10260"/>
              <a:gd name="connsiteY7-56" fmla="*/ 2940 h 10000"/>
              <a:gd name="connsiteX8-57" fmla="*/ 4737 w 10260"/>
              <a:gd name="connsiteY8-58" fmla="*/ 4989 h 10000"/>
              <a:gd name="connsiteX9-59" fmla="*/ 336 w 10260"/>
              <a:gd name="connsiteY9-60" fmla="*/ 576 h 10000"/>
              <a:gd name="connsiteX0-61" fmla="*/ 255 w 10179"/>
              <a:gd name="connsiteY0-62" fmla="*/ 576 h 10000"/>
              <a:gd name="connsiteX1-63" fmla="*/ 196 w 10179"/>
              <a:gd name="connsiteY1-64" fmla="*/ 4632 h 10000"/>
              <a:gd name="connsiteX2-65" fmla="*/ 3825 w 10179"/>
              <a:gd name="connsiteY2-66" fmla="*/ 9976 h 10000"/>
              <a:gd name="connsiteX3-67" fmla="*/ 8622 w 10179"/>
              <a:gd name="connsiteY3-68" fmla="*/ 6325 h 10000"/>
              <a:gd name="connsiteX4-69" fmla="*/ 9294 w 10179"/>
              <a:gd name="connsiteY4-70" fmla="*/ 7928 h 10000"/>
              <a:gd name="connsiteX5-71" fmla="*/ 10179 w 10179"/>
              <a:gd name="connsiteY5-72" fmla="*/ 0 h 10000"/>
              <a:gd name="connsiteX6-73" fmla="*/ 6656 w 10179"/>
              <a:gd name="connsiteY6-74" fmla="*/ 1068 h 10000"/>
              <a:gd name="connsiteX7-75" fmla="*/ 7276 w 10179"/>
              <a:gd name="connsiteY7-76" fmla="*/ 2940 h 10000"/>
              <a:gd name="connsiteX8-77" fmla="*/ 4656 w 10179"/>
              <a:gd name="connsiteY8-78" fmla="*/ 4989 h 10000"/>
              <a:gd name="connsiteX9-79" fmla="*/ 255 w 10179"/>
              <a:gd name="connsiteY9-80" fmla="*/ 576 h 10000"/>
              <a:gd name="connsiteX0-81" fmla="*/ 81 w 10005"/>
              <a:gd name="connsiteY0-82" fmla="*/ 576 h 10000"/>
              <a:gd name="connsiteX1-83" fmla="*/ 22 w 10005"/>
              <a:gd name="connsiteY1-84" fmla="*/ 4632 h 10000"/>
              <a:gd name="connsiteX2-85" fmla="*/ 3651 w 10005"/>
              <a:gd name="connsiteY2-86" fmla="*/ 9976 h 10000"/>
              <a:gd name="connsiteX3-87" fmla="*/ 8448 w 10005"/>
              <a:gd name="connsiteY3-88" fmla="*/ 6325 h 10000"/>
              <a:gd name="connsiteX4-89" fmla="*/ 9120 w 10005"/>
              <a:gd name="connsiteY4-90" fmla="*/ 7928 h 10000"/>
              <a:gd name="connsiteX5-91" fmla="*/ 10005 w 10005"/>
              <a:gd name="connsiteY5-92" fmla="*/ 0 h 10000"/>
              <a:gd name="connsiteX6-93" fmla="*/ 6482 w 10005"/>
              <a:gd name="connsiteY6-94" fmla="*/ 1068 h 10000"/>
              <a:gd name="connsiteX7-95" fmla="*/ 7102 w 10005"/>
              <a:gd name="connsiteY7-96" fmla="*/ 2940 h 10000"/>
              <a:gd name="connsiteX8-97" fmla="*/ 4482 w 10005"/>
              <a:gd name="connsiteY8-98" fmla="*/ 4989 h 10000"/>
              <a:gd name="connsiteX9-99" fmla="*/ 81 w 10005"/>
              <a:gd name="connsiteY9-100" fmla="*/ 576 h 10000"/>
              <a:gd name="connsiteX0-101" fmla="*/ 56 w 9980"/>
              <a:gd name="connsiteY0-102" fmla="*/ 576 h 9995"/>
              <a:gd name="connsiteX1-103" fmla="*/ 66 w 9980"/>
              <a:gd name="connsiteY1-104" fmla="*/ 4920 h 9995"/>
              <a:gd name="connsiteX2-105" fmla="*/ 3626 w 9980"/>
              <a:gd name="connsiteY2-106" fmla="*/ 9976 h 9995"/>
              <a:gd name="connsiteX3-107" fmla="*/ 8423 w 9980"/>
              <a:gd name="connsiteY3-108" fmla="*/ 6325 h 9995"/>
              <a:gd name="connsiteX4-109" fmla="*/ 9095 w 9980"/>
              <a:gd name="connsiteY4-110" fmla="*/ 7928 h 9995"/>
              <a:gd name="connsiteX5-111" fmla="*/ 9980 w 9980"/>
              <a:gd name="connsiteY5-112" fmla="*/ 0 h 9995"/>
              <a:gd name="connsiteX6-113" fmla="*/ 6457 w 9980"/>
              <a:gd name="connsiteY6-114" fmla="*/ 1068 h 9995"/>
              <a:gd name="connsiteX7-115" fmla="*/ 7077 w 9980"/>
              <a:gd name="connsiteY7-116" fmla="*/ 2940 h 9995"/>
              <a:gd name="connsiteX8-117" fmla="*/ 4457 w 9980"/>
              <a:gd name="connsiteY8-118" fmla="*/ 4989 h 9995"/>
              <a:gd name="connsiteX9-119" fmla="*/ 56 w 9980"/>
              <a:gd name="connsiteY9-120" fmla="*/ 576 h 9995"/>
              <a:gd name="connsiteX0-121" fmla="*/ 15 w 9959"/>
              <a:gd name="connsiteY0-122" fmla="*/ 576 h 10000"/>
              <a:gd name="connsiteX1-123" fmla="*/ 25 w 9959"/>
              <a:gd name="connsiteY1-124" fmla="*/ 4922 h 10000"/>
              <a:gd name="connsiteX2-125" fmla="*/ 3592 w 9959"/>
              <a:gd name="connsiteY2-126" fmla="*/ 9981 h 10000"/>
              <a:gd name="connsiteX3-127" fmla="*/ 8399 w 9959"/>
              <a:gd name="connsiteY3-128" fmla="*/ 6328 h 10000"/>
              <a:gd name="connsiteX4-129" fmla="*/ 9072 w 9959"/>
              <a:gd name="connsiteY4-130" fmla="*/ 7932 h 10000"/>
              <a:gd name="connsiteX5-131" fmla="*/ 9959 w 9959"/>
              <a:gd name="connsiteY5-132" fmla="*/ 0 h 10000"/>
              <a:gd name="connsiteX6-133" fmla="*/ 6429 w 9959"/>
              <a:gd name="connsiteY6-134" fmla="*/ 1069 h 10000"/>
              <a:gd name="connsiteX7-135" fmla="*/ 7050 w 9959"/>
              <a:gd name="connsiteY7-136" fmla="*/ 2941 h 10000"/>
              <a:gd name="connsiteX8-137" fmla="*/ 4425 w 9959"/>
              <a:gd name="connsiteY8-138" fmla="*/ 4991 h 10000"/>
              <a:gd name="connsiteX9-139" fmla="*/ 15 w 9959"/>
              <a:gd name="connsiteY9-140" fmla="*/ 576 h 10000"/>
              <a:gd name="connsiteX0-141" fmla="*/ 0 w 9985"/>
              <a:gd name="connsiteY0-142" fmla="*/ 576 h 10000"/>
              <a:gd name="connsiteX1-143" fmla="*/ 10 w 9985"/>
              <a:gd name="connsiteY1-144" fmla="*/ 4922 h 10000"/>
              <a:gd name="connsiteX2-145" fmla="*/ 3592 w 9985"/>
              <a:gd name="connsiteY2-146" fmla="*/ 9981 h 10000"/>
              <a:gd name="connsiteX3-147" fmla="*/ 8419 w 9985"/>
              <a:gd name="connsiteY3-148" fmla="*/ 6328 h 10000"/>
              <a:gd name="connsiteX4-149" fmla="*/ 9094 w 9985"/>
              <a:gd name="connsiteY4-150" fmla="*/ 7932 h 10000"/>
              <a:gd name="connsiteX5-151" fmla="*/ 9985 w 9985"/>
              <a:gd name="connsiteY5-152" fmla="*/ 0 h 10000"/>
              <a:gd name="connsiteX6-153" fmla="*/ 6440 w 9985"/>
              <a:gd name="connsiteY6-154" fmla="*/ 1069 h 10000"/>
              <a:gd name="connsiteX7-155" fmla="*/ 7064 w 9985"/>
              <a:gd name="connsiteY7-156" fmla="*/ 2941 h 10000"/>
              <a:gd name="connsiteX8-157" fmla="*/ 4428 w 9985"/>
              <a:gd name="connsiteY8-158" fmla="*/ 4991 h 10000"/>
              <a:gd name="connsiteX9-159" fmla="*/ 0 w 9985"/>
              <a:gd name="connsiteY9-160" fmla="*/ 576 h 10000"/>
              <a:gd name="connsiteX0-161" fmla="*/ 0 w 10133"/>
              <a:gd name="connsiteY0-162" fmla="*/ 4577 h 14001"/>
              <a:gd name="connsiteX1-163" fmla="*/ 10 w 10133"/>
              <a:gd name="connsiteY1-164" fmla="*/ 8923 h 14001"/>
              <a:gd name="connsiteX2-165" fmla="*/ 3597 w 10133"/>
              <a:gd name="connsiteY2-166" fmla="*/ 13982 h 14001"/>
              <a:gd name="connsiteX3-167" fmla="*/ 8432 w 10133"/>
              <a:gd name="connsiteY3-168" fmla="*/ 10329 h 14001"/>
              <a:gd name="connsiteX4-169" fmla="*/ 9108 w 10133"/>
              <a:gd name="connsiteY4-170" fmla="*/ 11933 h 14001"/>
              <a:gd name="connsiteX5-171" fmla="*/ 10000 w 10133"/>
              <a:gd name="connsiteY5-172" fmla="*/ 4001 h 14001"/>
              <a:gd name="connsiteX6-173" fmla="*/ 9974 w 10133"/>
              <a:gd name="connsiteY6-174" fmla="*/ 1 h 14001"/>
              <a:gd name="connsiteX7-175" fmla="*/ 6450 w 10133"/>
              <a:gd name="connsiteY7-176" fmla="*/ 5070 h 14001"/>
              <a:gd name="connsiteX8-177" fmla="*/ 7075 w 10133"/>
              <a:gd name="connsiteY8-178" fmla="*/ 6942 h 14001"/>
              <a:gd name="connsiteX9-179" fmla="*/ 4435 w 10133"/>
              <a:gd name="connsiteY9-180" fmla="*/ 8992 h 14001"/>
              <a:gd name="connsiteX10" fmla="*/ 0 w 10133"/>
              <a:gd name="connsiteY10" fmla="*/ 4577 h 14001"/>
              <a:gd name="connsiteX0-181" fmla="*/ 0 w 10058"/>
              <a:gd name="connsiteY0-182" fmla="*/ 4577 h 14001"/>
              <a:gd name="connsiteX1-183" fmla="*/ 10 w 10058"/>
              <a:gd name="connsiteY1-184" fmla="*/ 8923 h 14001"/>
              <a:gd name="connsiteX2-185" fmla="*/ 3597 w 10058"/>
              <a:gd name="connsiteY2-186" fmla="*/ 13982 h 14001"/>
              <a:gd name="connsiteX3-187" fmla="*/ 8432 w 10058"/>
              <a:gd name="connsiteY3-188" fmla="*/ 10329 h 14001"/>
              <a:gd name="connsiteX4-189" fmla="*/ 9108 w 10058"/>
              <a:gd name="connsiteY4-190" fmla="*/ 11933 h 14001"/>
              <a:gd name="connsiteX5-191" fmla="*/ 10000 w 10058"/>
              <a:gd name="connsiteY5-192" fmla="*/ 4001 h 14001"/>
              <a:gd name="connsiteX6-193" fmla="*/ 9974 w 10058"/>
              <a:gd name="connsiteY6-194" fmla="*/ 1 h 14001"/>
              <a:gd name="connsiteX7-195" fmla="*/ 6450 w 10058"/>
              <a:gd name="connsiteY7-196" fmla="*/ 5070 h 14001"/>
              <a:gd name="connsiteX8-197" fmla="*/ 7075 w 10058"/>
              <a:gd name="connsiteY8-198" fmla="*/ 6942 h 14001"/>
              <a:gd name="connsiteX9-199" fmla="*/ 4435 w 10058"/>
              <a:gd name="connsiteY9-200" fmla="*/ 8992 h 14001"/>
              <a:gd name="connsiteX10-201" fmla="*/ 0 w 10058"/>
              <a:gd name="connsiteY10-202" fmla="*/ 4577 h 14001"/>
              <a:gd name="connsiteX0-203" fmla="*/ 0 w 10000"/>
              <a:gd name="connsiteY0-204" fmla="*/ 4577 h 14001"/>
              <a:gd name="connsiteX1-205" fmla="*/ 10 w 10000"/>
              <a:gd name="connsiteY1-206" fmla="*/ 8923 h 14001"/>
              <a:gd name="connsiteX2-207" fmla="*/ 3597 w 10000"/>
              <a:gd name="connsiteY2-208" fmla="*/ 13982 h 14001"/>
              <a:gd name="connsiteX3-209" fmla="*/ 8432 w 10000"/>
              <a:gd name="connsiteY3-210" fmla="*/ 10329 h 14001"/>
              <a:gd name="connsiteX4-211" fmla="*/ 9108 w 10000"/>
              <a:gd name="connsiteY4-212" fmla="*/ 11933 h 14001"/>
              <a:gd name="connsiteX5-213" fmla="*/ 10000 w 10000"/>
              <a:gd name="connsiteY5-214" fmla="*/ 4001 h 14001"/>
              <a:gd name="connsiteX6-215" fmla="*/ 9974 w 10000"/>
              <a:gd name="connsiteY6-216" fmla="*/ 1 h 14001"/>
              <a:gd name="connsiteX7-217" fmla="*/ 6450 w 10000"/>
              <a:gd name="connsiteY7-218" fmla="*/ 5070 h 14001"/>
              <a:gd name="connsiteX8-219" fmla="*/ 7075 w 10000"/>
              <a:gd name="connsiteY8-220" fmla="*/ 6942 h 14001"/>
              <a:gd name="connsiteX9-221" fmla="*/ 4435 w 10000"/>
              <a:gd name="connsiteY9-222" fmla="*/ 8992 h 14001"/>
              <a:gd name="connsiteX10-223" fmla="*/ 0 w 10000"/>
              <a:gd name="connsiteY10-224" fmla="*/ 4577 h 14001"/>
              <a:gd name="connsiteX0-225" fmla="*/ 0 w 10000"/>
              <a:gd name="connsiteY0-226" fmla="*/ 4577 h 14001"/>
              <a:gd name="connsiteX1-227" fmla="*/ 10 w 10000"/>
              <a:gd name="connsiteY1-228" fmla="*/ 8923 h 14001"/>
              <a:gd name="connsiteX2-229" fmla="*/ 3597 w 10000"/>
              <a:gd name="connsiteY2-230" fmla="*/ 13982 h 14001"/>
              <a:gd name="connsiteX3-231" fmla="*/ 8432 w 10000"/>
              <a:gd name="connsiteY3-232" fmla="*/ 10329 h 14001"/>
              <a:gd name="connsiteX4-233" fmla="*/ 9108 w 10000"/>
              <a:gd name="connsiteY4-234" fmla="*/ 11933 h 14001"/>
              <a:gd name="connsiteX5-235" fmla="*/ 10000 w 10000"/>
              <a:gd name="connsiteY5-236" fmla="*/ 4001 h 14001"/>
              <a:gd name="connsiteX6-237" fmla="*/ 9974 w 10000"/>
              <a:gd name="connsiteY6-238" fmla="*/ 1 h 14001"/>
              <a:gd name="connsiteX7-239" fmla="*/ 6450 w 10000"/>
              <a:gd name="connsiteY7-240" fmla="*/ 5070 h 14001"/>
              <a:gd name="connsiteX8-241" fmla="*/ 7075 w 10000"/>
              <a:gd name="connsiteY8-242" fmla="*/ 6942 h 14001"/>
              <a:gd name="connsiteX9-243" fmla="*/ 4435 w 10000"/>
              <a:gd name="connsiteY9-244" fmla="*/ 8992 h 14001"/>
              <a:gd name="connsiteX10-245" fmla="*/ 0 w 10000"/>
              <a:gd name="connsiteY10-246" fmla="*/ 4577 h 14001"/>
              <a:gd name="connsiteX0-247" fmla="*/ 0 w 9974"/>
              <a:gd name="connsiteY0-248" fmla="*/ 4577 h 14001"/>
              <a:gd name="connsiteX1-249" fmla="*/ 10 w 9974"/>
              <a:gd name="connsiteY1-250" fmla="*/ 8923 h 14001"/>
              <a:gd name="connsiteX2-251" fmla="*/ 3597 w 9974"/>
              <a:gd name="connsiteY2-252" fmla="*/ 13982 h 14001"/>
              <a:gd name="connsiteX3-253" fmla="*/ 8432 w 9974"/>
              <a:gd name="connsiteY3-254" fmla="*/ 10329 h 14001"/>
              <a:gd name="connsiteX4-255" fmla="*/ 9108 w 9974"/>
              <a:gd name="connsiteY4-256" fmla="*/ 11933 h 14001"/>
              <a:gd name="connsiteX5-257" fmla="*/ 9954 w 9974"/>
              <a:gd name="connsiteY5-258" fmla="*/ 4290 h 14001"/>
              <a:gd name="connsiteX6-259" fmla="*/ 9974 w 9974"/>
              <a:gd name="connsiteY6-260" fmla="*/ 1 h 14001"/>
              <a:gd name="connsiteX7-261" fmla="*/ 6450 w 9974"/>
              <a:gd name="connsiteY7-262" fmla="*/ 5070 h 14001"/>
              <a:gd name="connsiteX8-263" fmla="*/ 7075 w 9974"/>
              <a:gd name="connsiteY8-264" fmla="*/ 6942 h 14001"/>
              <a:gd name="connsiteX9-265" fmla="*/ 4435 w 9974"/>
              <a:gd name="connsiteY9-266" fmla="*/ 8992 h 14001"/>
              <a:gd name="connsiteX10-267" fmla="*/ 0 w 9974"/>
              <a:gd name="connsiteY10-268" fmla="*/ 4577 h 14001"/>
              <a:gd name="connsiteX0-269" fmla="*/ 0 w 10000"/>
              <a:gd name="connsiteY0-270" fmla="*/ 3269 h 9999"/>
              <a:gd name="connsiteX1-271" fmla="*/ 10 w 10000"/>
              <a:gd name="connsiteY1-272" fmla="*/ 6373 h 9999"/>
              <a:gd name="connsiteX2-273" fmla="*/ 3606 w 10000"/>
              <a:gd name="connsiteY2-274" fmla="*/ 9986 h 9999"/>
              <a:gd name="connsiteX3-275" fmla="*/ 8454 w 10000"/>
              <a:gd name="connsiteY3-276" fmla="*/ 7377 h 9999"/>
              <a:gd name="connsiteX4-277" fmla="*/ 9132 w 10000"/>
              <a:gd name="connsiteY4-278" fmla="*/ 8523 h 9999"/>
              <a:gd name="connsiteX5-279" fmla="*/ 9980 w 10000"/>
              <a:gd name="connsiteY5-280" fmla="*/ 3064 h 9999"/>
              <a:gd name="connsiteX6-281" fmla="*/ 10000 w 10000"/>
              <a:gd name="connsiteY6-282" fmla="*/ 1 h 9999"/>
              <a:gd name="connsiteX7-283" fmla="*/ 6467 w 10000"/>
              <a:gd name="connsiteY7-284" fmla="*/ 3621 h 9999"/>
              <a:gd name="connsiteX8-285" fmla="*/ 7093 w 10000"/>
              <a:gd name="connsiteY8-286" fmla="*/ 4958 h 9999"/>
              <a:gd name="connsiteX9-287" fmla="*/ 4447 w 10000"/>
              <a:gd name="connsiteY9-288" fmla="*/ 6422 h 9999"/>
              <a:gd name="connsiteX10-289" fmla="*/ 0 w 10000"/>
              <a:gd name="connsiteY10-290" fmla="*/ 3269 h 9999"/>
              <a:gd name="connsiteX0-291" fmla="*/ 0 w 10000"/>
              <a:gd name="connsiteY0-292" fmla="*/ 3269 h 10000"/>
              <a:gd name="connsiteX1-293" fmla="*/ 10 w 10000"/>
              <a:gd name="connsiteY1-294" fmla="*/ 6374 h 10000"/>
              <a:gd name="connsiteX2-295" fmla="*/ 3606 w 10000"/>
              <a:gd name="connsiteY2-296" fmla="*/ 9987 h 10000"/>
              <a:gd name="connsiteX3-297" fmla="*/ 8454 w 10000"/>
              <a:gd name="connsiteY3-298" fmla="*/ 7378 h 10000"/>
              <a:gd name="connsiteX4-299" fmla="*/ 9132 w 10000"/>
              <a:gd name="connsiteY4-300" fmla="*/ 8524 h 10000"/>
              <a:gd name="connsiteX5-301" fmla="*/ 9980 w 10000"/>
              <a:gd name="connsiteY5-302" fmla="*/ 3064 h 10000"/>
              <a:gd name="connsiteX6-303" fmla="*/ 10000 w 10000"/>
              <a:gd name="connsiteY6-304" fmla="*/ 1 h 10000"/>
              <a:gd name="connsiteX7-305" fmla="*/ 6467 w 10000"/>
              <a:gd name="connsiteY7-306" fmla="*/ 3621 h 10000"/>
              <a:gd name="connsiteX8-307" fmla="*/ 7093 w 10000"/>
              <a:gd name="connsiteY8-308" fmla="*/ 4958 h 10000"/>
              <a:gd name="connsiteX9-309" fmla="*/ 4447 w 10000"/>
              <a:gd name="connsiteY9-310" fmla="*/ 6423 h 10000"/>
              <a:gd name="connsiteX10-311" fmla="*/ 0 w 10000"/>
              <a:gd name="connsiteY10-312" fmla="*/ 3269 h 10000"/>
              <a:gd name="connsiteX0-313" fmla="*/ 0 w 10000"/>
              <a:gd name="connsiteY0-314" fmla="*/ 3269 h 10032"/>
              <a:gd name="connsiteX1-315" fmla="*/ 10 w 10000"/>
              <a:gd name="connsiteY1-316" fmla="*/ 6374 h 10032"/>
              <a:gd name="connsiteX2-317" fmla="*/ 3606 w 10000"/>
              <a:gd name="connsiteY2-318" fmla="*/ 9987 h 10032"/>
              <a:gd name="connsiteX3-319" fmla="*/ 8454 w 10000"/>
              <a:gd name="connsiteY3-320" fmla="*/ 7378 h 10032"/>
              <a:gd name="connsiteX4-321" fmla="*/ 9132 w 10000"/>
              <a:gd name="connsiteY4-322" fmla="*/ 8524 h 10032"/>
              <a:gd name="connsiteX5-323" fmla="*/ 9980 w 10000"/>
              <a:gd name="connsiteY5-324" fmla="*/ 3064 h 10032"/>
              <a:gd name="connsiteX6-325" fmla="*/ 10000 w 10000"/>
              <a:gd name="connsiteY6-326" fmla="*/ 1 h 10032"/>
              <a:gd name="connsiteX7-327" fmla="*/ 6467 w 10000"/>
              <a:gd name="connsiteY7-328" fmla="*/ 3621 h 10032"/>
              <a:gd name="connsiteX8-329" fmla="*/ 7093 w 10000"/>
              <a:gd name="connsiteY8-330" fmla="*/ 4958 h 10032"/>
              <a:gd name="connsiteX9-331" fmla="*/ 4447 w 10000"/>
              <a:gd name="connsiteY9-332" fmla="*/ 6423 h 10032"/>
              <a:gd name="connsiteX10-333" fmla="*/ 0 w 10000"/>
              <a:gd name="connsiteY10-334" fmla="*/ 3269 h 100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01" y="connsiteY10-202"/>
              </a:cxn>
            </a:cxnLst>
            <a:rect l="l" t="t" r="r" b="b"/>
            <a:pathLst>
              <a:path w="10000" h="10032">
                <a:moveTo>
                  <a:pt x="0" y="3269"/>
                </a:moveTo>
                <a:cubicBezTo>
                  <a:pt x="1" y="6347"/>
                  <a:pt x="1" y="6368"/>
                  <a:pt x="10" y="6374"/>
                </a:cubicBezTo>
                <a:cubicBezTo>
                  <a:pt x="19" y="6381"/>
                  <a:pt x="1705" y="9655"/>
                  <a:pt x="3606" y="9987"/>
                </a:cubicBezTo>
                <a:cubicBezTo>
                  <a:pt x="5507" y="10319"/>
                  <a:pt x="7450" y="8778"/>
                  <a:pt x="8454" y="7378"/>
                </a:cubicBezTo>
                <a:cubicBezTo>
                  <a:pt x="8680" y="7760"/>
                  <a:pt x="9132" y="8588"/>
                  <a:pt x="9132" y="8524"/>
                </a:cubicBezTo>
                <a:cubicBezTo>
                  <a:pt x="9132" y="8504"/>
                  <a:pt x="9660" y="5206"/>
                  <a:pt x="9980" y="3064"/>
                </a:cubicBezTo>
                <a:cubicBezTo>
                  <a:pt x="9983" y="3045"/>
                  <a:pt x="10001" y="-50"/>
                  <a:pt x="10000" y="1"/>
                </a:cubicBezTo>
                <a:cubicBezTo>
                  <a:pt x="8822" y="1208"/>
                  <a:pt x="6951" y="2795"/>
                  <a:pt x="6467" y="3621"/>
                </a:cubicBezTo>
                <a:cubicBezTo>
                  <a:pt x="5983" y="4448"/>
                  <a:pt x="6885" y="4513"/>
                  <a:pt x="7093" y="4958"/>
                </a:cubicBezTo>
                <a:cubicBezTo>
                  <a:pt x="7093" y="4958"/>
                  <a:pt x="5628" y="6706"/>
                  <a:pt x="4447" y="6423"/>
                </a:cubicBezTo>
                <a:cubicBezTo>
                  <a:pt x="3264" y="6142"/>
                  <a:pt x="876" y="4988"/>
                  <a:pt x="0" y="3269"/>
                </a:cubicBezTo>
                <a:close/>
              </a:path>
            </a:pathLst>
          </a:custGeom>
          <a:solidFill>
            <a:srgbClr val="0070C0"/>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9" name="Freeform 7"/>
          <p:cNvSpPr/>
          <p:nvPr/>
        </p:nvSpPr>
        <p:spPr bwMode="auto">
          <a:xfrm>
            <a:off x="5972968" y="2992438"/>
            <a:ext cx="3284538" cy="671513"/>
          </a:xfrm>
          <a:custGeom>
            <a:avLst/>
            <a:gdLst>
              <a:gd name="T0" fmla="*/ 160 w 1128"/>
              <a:gd name="T1" fmla="*/ 42 h 230"/>
              <a:gd name="T2" fmla="*/ 0 w 1128"/>
              <a:gd name="T3" fmla="*/ 104 h 230"/>
              <a:gd name="T4" fmla="*/ 410 w 1128"/>
              <a:gd name="T5" fmla="*/ 224 h 230"/>
              <a:gd name="T6" fmla="*/ 952 w 1128"/>
              <a:gd name="T7" fmla="*/ 142 h 230"/>
              <a:gd name="T8" fmla="*/ 1028 w 1128"/>
              <a:gd name="T9" fmla="*/ 178 h 230"/>
              <a:gd name="T10" fmla="*/ 1128 w 1128"/>
              <a:gd name="T11" fmla="*/ 0 h 230"/>
              <a:gd name="T12" fmla="*/ 730 w 1128"/>
              <a:gd name="T13" fmla="*/ 24 h 230"/>
              <a:gd name="T14" fmla="*/ 800 w 1128"/>
              <a:gd name="T15" fmla="*/ 66 h 230"/>
              <a:gd name="T16" fmla="*/ 504 w 1128"/>
              <a:gd name="T17" fmla="*/ 112 h 230"/>
              <a:gd name="T18" fmla="*/ 160 w 1128"/>
              <a:gd name="T19" fmla="*/ 4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8" h="230">
                <a:moveTo>
                  <a:pt x="160" y="42"/>
                </a:moveTo>
                <a:cubicBezTo>
                  <a:pt x="0" y="104"/>
                  <a:pt x="0" y="104"/>
                  <a:pt x="0" y="104"/>
                </a:cubicBezTo>
                <a:cubicBezTo>
                  <a:pt x="0" y="104"/>
                  <a:pt x="152" y="218"/>
                  <a:pt x="410" y="224"/>
                </a:cubicBezTo>
                <a:cubicBezTo>
                  <a:pt x="668" y="230"/>
                  <a:pt x="840" y="186"/>
                  <a:pt x="952" y="142"/>
                </a:cubicBezTo>
                <a:cubicBezTo>
                  <a:pt x="1028" y="178"/>
                  <a:pt x="1028" y="178"/>
                  <a:pt x="1028" y="178"/>
                </a:cubicBezTo>
                <a:cubicBezTo>
                  <a:pt x="1128" y="0"/>
                  <a:pt x="1128" y="0"/>
                  <a:pt x="1128" y="0"/>
                </a:cubicBezTo>
                <a:cubicBezTo>
                  <a:pt x="730" y="24"/>
                  <a:pt x="730" y="24"/>
                  <a:pt x="730" y="24"/>
                </a:cubicBezTo>
                <a:cubicBezTo>
                  <a:pt x="800" y="66"/>
                  <a:pt x="800" y="66"/>
                  <a:pt x="800" y="66"/>
                </a:cubicBezTo>
                <a:cubicBezTo>
                  <a:pt x="800" y="66"/>
                  <a:pt x="688" y="117"/>
                  <a:pt x="504" y="112"/>
                </a:cubicBezTo>
                <a:cubicBezTo>
                  <a:pt x="320" y="108"/>
                  <a:pt x="258" y="96"/>
                  <a:pt x="160" y="42"/>
                </a:cubicBezTo>
                <a:close/>
              </a:path>
            </a:pathLst>
          </a:custGeom>
          <a:solidFill>
            <a:srgbClr val="0070C0"/>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0" name="任意多边形 11"/>
          <p:cNvSpPr/>
          <p:nvPr/>
        </p:nvSpPr>
        <p:spPr>
          <a:xfrm>
            <a:off x="8747918" y="3406776"/>
            <a:ext cx="227013" cy="371475"/>
          </a:xfrm>
          <a:custGeom>
            <a:avLst/>
            <a:gdLst>
              <a:gd name="connsiteX0" fmla="*/ 0 w 291830"/>
              <a:gd name="connsiteY0" fmla="*/ 0 h 476655"/>
              <a:gd name="connsiteX1" fmla="*/ 9728 w 291830"/>
              <a:gd name="connsiteY1" fmla="*/ 345332 h 476655"/>
              <a:gd name="connsiteX2" fmla="*/ 291830 w 291830"/>
              <a:gd name="connsiteY2" fmla="*/ 476655 h 476655"/>
              <a:gd name="connsiteX3" fmla="*/ 282102 w 291830"/>
              <a:gd name="connsiteY3" fmla="*/ 136187 h 476655"/>
              <a:gd name="connsiteX4" fmla="*/ 0 w 291830"/>
              <a:gd name="connsiteY4" fmla="*/ 0 h 476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830" h="476655">
                <a:moveTo>
                  <a:pt x="0" y="0"/>
                </a:moveTo>
                <a:lnTo>
                  <a:pt x="9728" y="345332"/>
                </a:lnTo>
                <a:lnTo>
                  <a:pt x="291830" y="476655"/>
                </a:lnTo>
                <a:lnTo>
                  <a:pt x="282102" y="136187"/>
                </a:lnTo>
                <a:lnTo>
                  <a:pt x="0" y="0"/>
                </a:lnTo>
                <a:close/>
              </a:path>
            </a:pathLst>
          </a:custGeom>
          <a:solidFill>
            <a:srgbClr val="0070C0"/>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1" name="矩形 17"/>
          <p:cNvSpPr/>
          <p:nvPr/>
        </p:nvSpPr>
        <p:spPr>
          <a:xfrm>
            <a:off x="2866231" y="4352926"/>
            <a:ext cx="2138363" cy="174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2" name="TextBox 11"/>
          <p:cNvSpPr txBox="1">
            <a:spLocks noChangeArrowheads="1"/>
          </p:cNvSpPr>
          <p:nvPr/>
        </p:nvSpPr>
        <p:spPr bwMode="auto">
          <a:xfrm flipH="1">
            <a:off x="2866230" y="3989388"/>
            <a:ext cx="2529681" cy="338554"/>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lvl="0" defTabSz="914400" eaLnBrk="1" fontAlgn="auto" hangingPunct="1">
              <a:spcBef>
                <a:spcPts val="0"/>
              </a:spcBef>
              <a:spcAft>
                <a:spcPts val="0"/>
              </a:spcAft>
              <a:defRPr/>
            </a:pPr>
            <a:r>
              <a:rPr lang="en-US" altLang="zh-CN" sz="1600" kern="0" dirty="0" err="1">
                <a:solidFill>
                  <a:srgbClr val="0070C0"/>
                </a:solidFill>
                <a:latin typeface="Microsoft YaHei" panose="020B0503020204020204" pitchFamily="34" charset="-122"/>
                <a:ea typeface="Microsoft YaHei" panose="020B0503020204020204" pitchFamily="34" charset="-122"/>
              </a:rPr>
              <a:t>Beneficiarios</a:t>
            </a:r>
            <a:r>
              <a:rPr lang="en-US" altLang="zh-CN" sz="1600" kern="0" dirty="0">
                <a:solidFill>
                  <a:srgbClr val="0070C0"/>
                </a:solidFill>
                <a:latin typeface="Microsoft YaHei" panose="020B0503020204020204" pitchFamily="34" charset="-122"/>
                <a:ea typeface="Microsoft YaHei" panose="020B0503020204020204" pitchFamily="34" charset="-122"/>
              </a:rPr>
              <a:t> </a:t>
            </a:r>
            <a:r>
              <a:rPr lang="en-US" altLang="zh-CN" sz="1600" kern="0" dirty="0" err="1">
                <a:solidFill>
                  <a:srgbClr val="0070C0"/>
                </a:solidFill>
                <a:latin typeface="Microsoft YaHei" panose="020B0503020204020204" pitchFamily="34" charset="-122"/>
                <a:ea typeface="Microsoft YaHei" panose="020B0503020204020204" pitchFamily="34" charset="-122"/>
              </a:rPr>
              <a:t>Directos</a:t>
            </a:r>
            <a:endParaRPr lang="en-US" altLang="zh-CN" sz="1600" kern="0" dirty="0">
              <a:solidFill>
                <a:srgbClr val="0070C0"/>
              </a:solidFill>
              <a:latin typeface="Microsoft YaHei" panose="020B0503020204020204" pitchFamily="34" charset="-122"/>
              <a:ea typeface="Microsoft YaHei" panose="020B0503020204020204" pitchFamily="34" charset="-122"/>
            </a:endParaRPr>
          </a:p>
        </p:txBody>
      </p:sp>
      <p:sp>
        <p:nvSpPr>
          <p:cNvPr id="23" name="矩形 22"/>
          <p:cNvSpPr/>
          <p:nvPr/>
        </p:nvSpPr>
        <p:spPr>
          <a:xfrm>
            <a:off x="7282656" y="1566388"/>
            <a:ext cx="2138363" cy="190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4" name="文本框 1"/>
          <p:cNvSpPr txBox="1"/>
          <p:nvPr/>
        </p:nvSpPr>
        <p:spPr>
          <a:xfrm>
            <a:off x="2866231" y="4353566"/>
            <a:ext cx="9136878" cy="1772793"/>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auto">
              <a:lnSpc>
                <a:spcPct val="130000"/>
              </a:lnSpc>
              <a:spcBef>
                <a:spcPts val="0"/>
              </a:spcBef>
              <a:spcAft>
                <a:spcPts val="0"/>
              </a:spcAft>
              <a:defRPr/>
            </a:pPr>
            <a:r>
              <a:rPr lang="es-ES" altLang="zh-CN" sz="1400" dirty="0">
                <a:solidFill>
                  <a:schemeClr val="tx1">
                    <a:lumMod val="65000"/>
                    <a:lumOff val="35000"/>
                  </a:schemeClr>
                </a:solidFill>
                <a:ea typeface="幼圆" pitchFamily="49" charset="-122"/>
              </a:rPr>
              <a:t>Administrador (1 persona): el cual obtendrá los beneficios de: innovación tecnología para la agencia de viajes, resguardo de información de clientes, gestión clara de todos los contactos con los que cuenta la empresa, sean estos hoteles, dueños de transporte, guías turísticos, restaurantes, entre otros.</a:t>
            </a:r>
          </a:p>
          <a:p>
            <a:pPr algn="just" fontAlgn="auto">
              <a:lnSpc>
                <a:spcPct val="130000"/>
              </a:lnSpc>
              <a:spcBef>
                <a:spcPts val="0"/>
              </a:spcBef>
              <a:spcAft>
                <a:spcPts val="0"/>
              </a:spcAft>
              <a:defRPr/>
            </a:pPr>
            <a:r>
              <a:rPr lang="es-ES" altLang="zh-CN" sz="1400" dirty="0">
                <a:solidFill>
                  <a:schemeClr val="tx1">
                    <a:lumMod val="65000"/>
                    <a:lumOff val="35000"/>
                  </a:schemeClr>
                </a:solidFill>
                <a:ea typeface="幼圆" pitchFamily="49" charset="-122"/>
              </a:rPr>
              <a:t>Atención al Cliente (3 personas): teniendo comunicación en tiempo real entre la administración y los usuarios,  promocionando los distintos servicios con los que cuenta la empresa (tours, paquetes, cargo expreso, alquiler de vehículos) a través de la página web y la aplicación móvil.</a:t>
            </a:r>
          </a:p>
        </p:txBody>
      </p:sp>
      <p:sp>
        <p:nvSpPr>
          <p:cNvPr id="25" name="文本框 24"/>
          <p:cNvSpPr txBox="1"/>
          <p:nvPr/>
        </p:nvSpPr>
        <p:spPr>
          <a:xfrm>
            <a:off x="7282656" y="1534880"/>
            <a:ext cx="4720454" cy="149271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auto">
              <a:lnSpc>
                <a:spcPct val="130000"/>
              </a:lnSpc>
              <a:spcBef>
                <a:spcPts val="0"/>
              </a:spcBef>
              <a:spcAft>
                <a:spcPts val="0"/>
              </a:spcAft>
              <a:defRPr/>
            </a:pPr>
            <a:r>
              <a:rPr lang="es-ES" altLang="zh-CN" sz="1400" dirty="0">
                <a:solidFill>
                  <a:schemeClr val="tx1">
                    <a:lumMod val="65000"/>
                    <a:lumOff val="35000"/>
                  </a:schemeClr>
                </a:solidFill>
                <a:ea typeface="幼圆" pitchFamily="49" charset="-122"/>
              </a:rPr>
              <a:t>Clientes (1000 al año aproximadamente): Quienes interactuarán con el sistema constantemente, ya que algunos clientes viajan internacionalmente hasta 3 veces al año, asisten a excursiones nacionales, además de hacer o recibir envíos por cargo expreso</a:t>
            </a:r>
          </a:p>
        </p:txBody>
      </p:sp>
      <p:sp>
        <p:nvSpPr>
          <p:cNvPr id="26" name="TextBox 11"/>
          <p:cNvSpPr txBox="1">
            <a:spLocks noChangeArrowheads="1"/>
          </p:cNvSpPr>
          <p:nvPr/>
        </p:nvSpPr>
        <p:spPr bwMode="auto">
          <a:xfrm flipH="1">
            <a:off x="7282656" y="1286479"/>
            <a:ext cx="2621198" cy="338554"/>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lvl="0" defTabSz="914400" eaLnBrk="1" fontAlgn="auto" hangingPunct="1">
              <a:spcBef>
                <a:spcPts val="0"/>
              </a:spcBef>
              <a:spcAft>
                <a:spcPts val="0"/>
              </a:spcAft>
              <a:defRPr/>
            </a:pPr>
            <a:r>
              <a:rPr lang="en-US" altLang="zh-CN" sz="1600" kern="0" dirty="0" err="1">
                <a:solidFill>
                  <a:srgbClr val="0070C0"/>
                </a:solidFill>
                <a:latin typeface="Microsoft YaHei" panose="020B0503020204020204" pitchFamily="34" charset="-122"/>
                <a:ea typeface="Microsoft YaHei" panose="020B0503020204020204" pitchFamily="34" charset="-122"/>
              </a:rPr>
              <a:t>Beneficiarios</a:t>
            </a:r>
            <a:r>
              <a:rPr lang="en-US" altLang="zh-CN" sz="1600" kern="0" dirty="0">
                <a:solidFill>
                  <a:srgbClr val="0070C0"/>
                </a:solidFill>
                <a:latin typeface="Microsoft YaHei" panose="020B0503020204020204" pitchFamily="34" charset="-122"/>
                <a:ea typeface="Microsoft YaHei" panose="020B0503020204020204" pitchFamily="34" charset="-122"/>
              </a:rPr>
              <a:t> </a:t>
            </a:r>
            <a:r>
              <a:rPr lang="en-US" altLang="zh-CN" sz="1600" kern="0" dirty="0" err="1" smtClean="0">
                <a:solidFill>
                  <a:srgbClr val="0070C0"/>
                </a:solidFill>
                <a:latin typeface="Microsoft YaHei" panose="020B0503020204020204" pitchFamily="34" charset="-122"/>
                <a:ea typeface="Microsoft YaHei" panose="020B0503020204020204" pitchFamily="34" charset="-122"/>
              </a:rPr>
              <a:t>Indirectos</a:t>
            </a:r>
            <a:endParaRPr lang="en-US" altLang="zh-CN" sz="1600" kern="0" dirty="0">
              <a:solidFill>
                <a:srgbClr val="0070C0"/>
              </a:solidFill>
              <a:latin typeface="Microsoft YaHei" panose="020B0503020204020204" pitchFamily="34" charset="-122"/>
              <a:ea typeface="Microsoft YaHei" panose="020B0503020204020204" pitchFamily="34" charset="-122"/>
            </a:endParaRPr>
          </a:p>
        </p:txBody>
      </p:sp>
    </p:spTree>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621213506"/>
  <p:tag name="MH_LIBRARY" val="CONTENTS"/>
  <p:tag name="MH_TYPE" val="ENTRY"/>
  <p:tag name="ID" val="553532"/>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621213506"/>
  <p:tag name="MH_LIBRARY" val="CONTENTS"/>
  <p:tag name="MH_TYPE" val="NUMBER"/>
  <p:tag name="ID" val="553532"/>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60621213506"/>
  <p:tag name="MH_LIBRARY" val="CONTENTS"/>
  <p:tag name="MH_TYPE" val="ENTRY"/>
  <p:tag name="ID" val="553532"/>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60621213506"/>
  <p:tag name="MH_LIBRARY" val="CONTENTS"/>
  <p:tag name="MH_TYPE" val="NUMBER"/>
  <p:tag name="ID" val="553532"/>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60623111113"/>
  <p:tag name="MH_LIBRARY" val="GRAPHIC"/>
  <p:tag name="MH_TYPE" val="Other"/>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60623111113"/>
  <p:tag name="MH_LIBRARY" val="GRAPHIC"/>
  <p:tag name="MH_TYPE" val="Other"/>
  <p:tag name="MH_ORDER" val="4"/>
</p:tagLst>
</file>

<file path=ppt/tags/tag15.xml><?xml version="1.0" encoding="utf-8"?>
<p:tagLst xmlns:a="http://schemas.openxmlformats.org/drawingml/2006/main" xmlns:r="http://schemas.openxmlformats.org/officeDocument/2006/relationships" xmlns:p="http://schemas.openxmlformats.org/presentationml/2006/main">
  <p:tag name="MH" val="20160623111113"/>
  <p:tag name="MH_LIBRARY" val="GRAPHIC"/>
  <p:tag name="MH_TYPE" val="Other"/>
  <p:tag name="MH_ORDER" val="3"/>
</p:tagLst>
</file>

<file path=ppt/tags/tag16.xml><?xml version="1.0" encoding="utf-8"?>
<p:tagLst xmlns:a="http://schemas.openxmlformats.org/drawingml/2006/main" xmlns:r="http://schemas.openxmlformats.org/officeDocument/2006/relationships" xmlns:p="http://schemas.openxmlformats.org/presentationml/2006/main">
  <p:tag name="MH" val="20160623111113"/>
  <p:tag name="MH_LIBRARY" val="GRAPHIC"/>
  <p:tag name="MH_TYPE" val="Other"/>
  <p:tag name="MH_ORDER" val="4"/>
</p:tagLst>
</file>

<file path=ppt/tags/tag17.xml><?xml version="1.0" encoding="utf-8"?>
<p:tagLst xmlns:a="http://schemas.openxmlformats.org/drawingml/2006/main" xmlns:r="http://schemas.openxmlformats.org/officeDocument/2006/relationships" xmlns:p="http://schemas.openxmlformats.org/presentationml/2006/main">
  <p:tag name="MH" val="20160623110603"/>
  <p:tag name="MH_LIBRARY" val="GRAPHIC"/>
  <p:tag name="MH_ORDER" val="Rectangle 5"/>
</p:tagLst>
</file>

<file path=ppt/tags/tag18.xml><?xml version="1.0" encoding="utf-8"?>
<p:tagLst xmlns:a="http://schemas.openxmlformats.org/drawingml/2006/main" xmlns:r="http://schemas.openxmlformats.org/officeDocument/2006/relationships" xmlns:p="http://schemas.openxmlformats.org/presentationml/2006/main">
  <p:tag name="MH" val="20160623110603"/>
  <p:tag name="MH_LIBRARY" val="GRAPHIC"/>
  <p:tag name="MH_ORDER" val="Rectangle 5"/>
</p:tagLst>
</file>

<file path=ppt/tags/tag19.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Other"/>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621213506"/>
  <p:tag name="MH_LIBRARY" val="CONTENTS"/>
  <p:tag name="MH_TYPE" val="NUMBER"/>
  <p:tag name="ID" val="553532"/>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Other"/>
  <p:tag name="MH_ORDER" val="3"/>
</p:tagLst>
</file>

<file path=ppt/tags/tag21.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SubTitle"/>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Other"/>
  <p:tag name="MH_ORDER" val="4"/>
</p:tagLst>
</file>

<file path=ppt/tags/tag23.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Other"/>
  <p:tag name="MH_ORDER" val="5"/>
</p:tagLst>
</file>

<file path=ppt/tags/tag24.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Other"/>
  <p:tag name="MH_ORDER" val="6"/>
</p:tagLst>
</file>

<file path=ppt/tags/tag25.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Other"/>
  <p:tag name="MH_ORDER" val="2"/>
</p:tagLst>
</file>

<file path=ppt/tags/tag26.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Other"/>
  <p:tag name="MH_ORDER" val="3"/>
</p:tagLst>
</file>

<file path=ppt/tags/tag27.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SubTitle"/>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Other"/>
  <p:tag name="MH_ORDER" val="4"/>
</p:tagLst>
</file>

<file path=ppt/tags/tag29.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Other"/>
  <p:tag name="MH_ORDER" val="5"/>
</p:tagLst>
</file>

<file path=ppt/tags/tag3.xml><?xml version="1.0" encoding="utf-8"?>
<p:tagLst xmlns:a="http://schemas.openxmlformats.org/drawingml/2006/main" xmlns:r="http://schemas.openxmlformats.org/officeDocument/2006/relationships" xmlns:p="http://schemas.openxmlformats.org/presentationml/2006/main">
  <p:tag name="MH" val="20160621213506"/>
  <p:tag name="MH_LIBRARY" val="CONTENTS"/>
  <p:tag name="MH_TYPE" val="ENTRY"/>
  <p:tag name="ID" val="553532"/>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Other"/>
  <p:tag name="MH_ORDER" val="6"/>
</p:tagLst>
</file>

<file path=ppt/tags/tag31.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Other"/>
  <p:tag name="MH_ORDER" val="2"/>
</p:tagLst>
</file>

<file path=ppt/tags/tag32.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Other"/>
  <p:tag name="MH_ORDER" val="3"/>
</p:tagLst>
</file>

<file path=ppt/tags/tag33.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SubTitle"/>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Other"/>
  <p:tag name="MH_ORDER" val="4"/>
</p:tagLst>
</file>

<file path=ppt/tags/tag35.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Other"/>
  <p:tag name="MH_ORDER" val="5"/>
</p:tagLst>
</file>

<file path=ppt/tags/tag36.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Other"/>
  <p:tag name="MH_ORDER" val="6"/>
</p:tagLst>
</file>

<file path=ppt/tags/tag37.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Other"/>
  <p:tag name="MH_ORDER" val="2"/>
</p:tagLst>
</file>

<file path=ppt/tags/tag38.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Other"/>
  <p:tag name="MH_ORDER" val="3"/>
</p:tagLst>
</file>

<file path=ppt/tags/tag39.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SubTitle"/>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621213506"/>
  <p:tag name="MH_LIBRARY" val="CONTENTS"/>
  <p:tag name="MH_TYPE" val="NUMBER"/>
  <p:tag name="ID" val="553532"/>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Other"/>
  <p:tag name="MH_ORDER" val="4"/>
</p:tagLst>
</file>

<file path=ppt/tags/tag41.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Other"/>
  <p:tag name="MH_ORDER" val="5"/>
</p:tagLst>
</file>

<file path=ppt/tags/tag42.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Other"/>
  <p:tag name="MH_ORDER" val="6"/>
</p:tagLst>
</file>

<file path=ppt/tags/tag43.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Other"/>
  <p:tag name="MH_ORDER" val="2"/>
</p:tagLst>
</file>

<file path=ppt/tags/tag44.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Other"/>
  <p:tag name="MH_ORDER" val="3"/>
</p:tagLst>
</file>

<file path=ppt/tags/tag45.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SubTitle"/>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Other"/>
  <p:tag name="MH_ORDER" val="4"/>
</p:tagLst>
</file>

<file path=ppt/tags/tag47.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Other"/>
  <p:tag name="MH_ORDER" val="5"/>
</p:tagLst>
</file>

<file path=ppt/tags/tag48.xml><?xml version="1.0" encoding="utf-8"?>
<p:tagLst xmlns:a="http://schemas.openxmlformats.org/drawingml/2006/main" xmlns:r="http://schemas.openxmlformats.org/officeDocument/2006/relationships" xmlns:p="http://schemas.openxmlformats.org/presentationml/2006/main">
  <p:tag name="MH" val="20160624112451"/>
  <p:tag name="MH_LIBRARY" val="GRAPHIC"/>
  <p:tag name="MH_TYPE" val="Other"/>
  <p:tag name="MH_ORDER" val="6"/>
</p:tagLst>
</file>

<file path=ppt/tags/tag49.xml><?xml version="1.0" encoding="utf-8"?>
<p:tagLst xmlns:a="http://schemas.openxmlformats.org/drawingml/2006/main" xmlns:r="http://schemas.openxmlformats.org/officeDocument/2006/relationships" xmlns:p="http://schemas.openxmlformats.org/presentationml/2006/main">
  <p:tag name="MH" val="20160623114101"/>
  <p:tag name="MH_LIBRARY" val="GRAPHIC"/>
  <p:tag name="MH_TYPE" val="Other"/>
  <p:tag name="MH_ORDER" val="7"/>
</p:tagLst>
</file>

<file path=ppt/tags/tag5.xml><?xml version="1.0" encoding="utf-8"?>
<p:tagLst xmlns:a="http://schemas.openxmlformats.org/drawingml/2006/main" xmlns:r="http://schemas.openxmlformats.org/officeDocument/2006/relationships" xmlns:p="http://schemas.openxmlformats.org/presentationml/2006/main">
  <p:tag name="MH" val="20160621213506"/>
  <p:tag name="MH_LIBRARY" val="CONTENTS"/>
  <p:tag name="MH_TYPE" val="ENTRY"/>
  <p:tag name="ID" val="553532"/>
  <p:tag name="MH_ORDER" val="1"/>
</p:tagLst>
</file>

<file path=ppt/tags/tag50.xml><?xml version="1.0" encoding="utf-8"?>
<p:tagLst xmlns:a="http://schemas.openxmlformats.org/drawingml/2006/main" xmlns:r="http://schemas.openxmlformats.org/officeDocument/2006/relationships" xmlns:p="http://schemas.openxmlformats.org/presentationml/2006/main">
  <p:tag name="MH" val="20160623114101"/>
  <p:tag name="MH_LIBRARY" val="GRAPHIC"/>
  <p:tag name="MH_TYPE" val="Other"/>
  <p:tag name="MH_ORDER" val="7"/>
</p:tagLst>
</file>

<file path=ppt/tags/tag51.xml><?xml version="1.0" encoding="utf-8"?>
<p:tagLst xmlns:a="http://schemas.openxmlformats.org/drawingml/2006/main" xmlns:r="http://schemas.openxmlformats.org/officeDocument/2006/relationships" xmlns:p="http://schemas.openxmlformats.org/presentationml/2006/main">
  <p:tag name="MH" val="20160623114101"/>
  <p:tag name="MH_LIBRARY" val="GRAPHIC"/>
  <p:tag name="MH_TYPE" val="Other"/>
  <p:tag name="MH_ORDER" val="7"/>
</p:tagLst>
</file>

<file path=ppt/tags/tag52.xml><?xml version="1.0" encoding="utf-8"?>
<p:tagLst xmlns:a="http://schemas.openxmlformats.org/drawingml/2006/main" xmlns:r="http://schemas.openxmlformats.org/officeDocument/2006/relationships" xmlns:p="http://schemas.openxmlformats.org/presentationml/2006/main">
  <p:tag name="MH" val="20160623114101"/>
  <p:tag name="MH_LIBRARY" val="GRAPHIC"/>
  <p:tag name="MH_TYPE" val="Other"/>
  <p:tag name="MH_ORDER" val="7"/>
</p:tagLst>
</file>

<file path=ppt/tags/tag53.xml><?xml version="1.0" encoding="utf-8"?>
<p:tagLst xmlns:a="http://schemas.openxmlformats.org/drawingml/2006/main" xmlns:r="http://schemas.openxmlformats.org/officeDocument/2006/relationships" xmlns:p="http://schemas.openxmlformats.org/presentationml/2006/main">
  <p:tag name="MH" val="20160624104149"/>
  <p:tag name="MH_LIBRARY" val="GRAPHIC"/>
  <p:tag name="MH_TYPE" val="Other"/>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60624104149"/>
  <p:tag name="MH_LIBRARY" val="GRAPHIC"/>
  <p:tag name="MH_TYPE" val="SubTitle"/>
  <p:tag name="MH_ORDER" val="1"/>
</p:tagLst>
</file>

<file path=ppt/tags/tag55.xml><?xml version="1.0" encoding="utf-8"?>
<p:tagLst xmlns:a="http://schemas.openxmlformats.org/drawingml/2006/main" xmlns:r="http://schemas.openxmlformats.org/officeDocument/2006/relationships" xmlns:p="http://schemas.openxmlformats.org/presentationml/2006/main">
  <p:tag name="MH" val="20160624103217"/>
  <p:tag name="MH_LIBRARY" val="GRAPHIC"/>
  <p:tag name="MH_TYPE" val="Other"/>
  <p:tag name="MH_ORDER" val="2"/>
</p:tagLst>
</file>

<file path=ppt/tags/tag56.xml><?xml version="1.0" encoding="utf-8"?>
<p:tagLst xmlns:a="http://schemas.openxmlformats.org/drawingml/2006/main" xmlns:r="http://schemas.openxmlformats.org/officeDocument/2006/relationships" xmlns:p="http://schemas.openxmlformats.org/presentationml/2006/main">
  <p:tag name="MH" val="20160624104149"/>
  <p:tag name="MH_LIBRARY" val="GRAPHIC"/>
  <p:tag name="MH_TYPE" val="Other"/>
  <p:tag name="MH_ORDER" val="1"/>
</p:tagLst>
</file>

<file path=ppt/tags/tag57.xml><?xml version="1.0" encoding="utf-8"?>
<p:tagLst xmlns:a="http://schemas.openxmlformats.org/drawingml/2006/main" xmlns:r="http://schemas.openxmlformats.org/officeDocument/2006/relationships" xmlns:p="http://schemas.openxmlformats.org/presentationml/2006/main">
  <p:tag name="MH" val="20160624104149"/>
  <p:tag name="MH_LIBRARY" val="GRAPHIC"/>
  <p:tag name="MH_TYPE" val="SubTitle"/>
  <p:tag name="MH_ORDER" val="1"/>
</p:tagLst>
</file>

<file path=ppt/tags/tag58.xml><?xml version="1.0" encoding="utf-8"?>
<p:tagLst xmlns:a="http://schemas.openxmlformats.org/drawingml/2006/main" xmlns:r="http://schemas.openxmlformats.org/officeDocument/2006/relationships" xmlns:p="http://schemas.openxmlformats.org/presentationml/2006/main">
  <p:tag name="MH" val="20160624103217"/>
  <p:tag name="MH_LIBRARY" val="GRAPHIC"/>
  <p:tag name="MH_TYPE" val="Other"/>
  <p:tag name="MH_ORDER" val="2"/>
</p:tagLst>
</file>

<file path=ppt/tags/tag59.xml><?xml version="1.0" encoding="utf-8"?>
<p:tagLst xmlns:a="http://schemas.openxmlformats.org/drawingml/2006/main" xmlns:r="http://schemas.openxmlformats.org/officeDocument/2006/relationships" xmlns:p="http://schemas.openxmlformats.org/presentationml/2006/main">
  <p:tag name="MH" val="20160624104149"/>
  <p:tag name="MH_LIBRARY" val="GRAPHIC"/>
  <p:tag name="MH_TYPE" val="Other"/>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0621213506"/>
  <p:tag name="MH_LIBRARY" val="CONTENTS"/>
  <p:tag name="MH_TYPE" val="NUMBER"/>
  <p:tag name="ID" val="553532"/>
  <p:tag name="MH_ORDER" val="1"/>
</p:tagLst>
</file>

<file path=ppt/tags/tag60.xml><?xml version="1.0" encoding="utf-8"?>
<p:tagLst xmlns:a="http://schemas.openxmlformats.org/drawingml/2006/main" xmlns:r="http://schemas.openxmlformats.org/officeDocument/2006/relationships" xmlns:p="http://schemas.openxmlformats.org/presentationml/2006/main">
  <p:tag name="MH" val="20160624104149"/>
  <p:tag name="MH_LIBRARY" val="GRAPHIC"/>
  <p:tag name="MH_TYPE" val="SubTitle"/>
  <p:tag name="MH_ORDER" val="1"/>
</p:tagLst>
</file>

<file path=ppt/tags/tag61.xml><?xml version="1.0" encoding="utf-8"?>
<p:tagLst xmlns:a="http://schemas.openxmlformats.org/drawingml/2006/main" xmlns:r="http://schemas.openxmlformats.org/officeDocument/2006/relationships" xmlns:p="http://schemas.openxmlformats.org/presentationml/2006/main">
  <p:tag name="MH" val="20160624103217"/>
  <p:tag name="MH_LIBRARY" val="GRAPHIC"/>
  <p:tag name="MH_TYPE" val="Other"/>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0621213506"/>
  <p:tag name="MH_LIBRARY" val="CONTENTS"/>
  <p:tag name="MH_TYPE" val="ENTRY"/>
  <p:tag name="ID" val="553532"/>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621213506"/>
  <p:tag name="MH_LIBRARY" val="CONTENTS"/>
  <p:tag name="MH_TYPE" val="NUMBER"/>
  <p:tag name="ID" val="553532"/>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0621213506"/>
  <p:tag name="MH_LIBRARY" val="CONTENTS"/>
  <p:tag name="MH_TYPE" val="ENTRY"/>
  <p:tag name="ID" val="553532"/>
  <p:tag name="MH_ORDER" val="1"/>
</p:tagLst>
</file>

<file path=ppt/theme/theme1.xml><?xml version="1.0" encoding="utf-8"?>
<a:theme xmlns:a="http://schemas.openxmlformats.org/drawingml/2006/main" name="A000120141119A01PPBG">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自定义 2">
      <a:majorFont>
        <a:latin typeface="等线 Light"/>
        <a:ea typeface="微软雅黑"/>
        <a:cs typeface=""/>
      </a:majorFont>
      <a:minorFont>
        <a:latin typeface="Calibri"/>
        <a:ea typeface="Calibri"/>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Calibri"/>
        <a:font script="Hebr" typeface="Calibri"/>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ajorFont>
      <a:minorFont>
        <a:latin typeface="Calibri"/>
        <a:ea typeface=""/>
        <a:cs typeface=""/>
        <a:font script="Jpan" typeface="游ゴシック"/>
        <a:font script="Hang" typeface="맑은 고딕"/>
        <a:font script="Hans" typeface="Calibr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Calibri"/>
        <a:font script="Hebr" typeface="Calibri"/>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小清新文艺花瓣模板</Template>
  <TotalTime>121</TotalTime>
  <Words>1169</Words>
  <Application>Microsoft Office PowerPoint</Application>
  <PresentationFormat>Personalizado</PresentationFormat>
  <Paragraphs>191</Paragraphs>
  <Slides>30</Slides>
  <Notes>0</Notes>
  <HiddenSlides>0</HiddenSlides>
  <MMClips>0</MMClips>
  <ScaleCrop>false</ScaleCrop>
  <HeadingPairs>
    <vt:vector size="4" baseType="variant">
      <vt:variant>
        <vt:lpstr>Tema</vt:lpstr>
      </vt:variant>
      <vt:variant>
        <vt:i4>3</vt:i4>
      </vt:variant>
      <vt:variant>
        <vt:lpstr>Títulos de diapositiva</vt:lpstr>
      </vt:variant>
      <vt:variant>
        <vt:i4>30</vt:i4>
      </vt:variant>
    </vt:vector>
  </HeadingPairs>
  <TitlesOfParts>
    <vt:vector size="33" baseType="lpstr">
      <vt:lpstr>A000120141119A01PPBG</vt:lpstr>
      <vt:lpstr>Office 主题</vt:lpstr>
      <vt:lpstr>1_Office 主题</vt:lpstr>
      <vt:lpstr>Presentación de PowerPoint</vt:lpstr>
      <vt:lpstr>Presentación de PowerPoint</vt:lpstr>
      <vt:lpstr>Presentación de PowerPoint</vt:lpstr>
      <vt:lpstr>Presentación de PowerPoint</vt:lpstr>
      <vt:lpstr>Presentación de PowerPoint</vt:lpstr>
      <vt:lpstr>OBJETIVOS
</vt:lpstr>
      <vt:lpstr>OBJETIVOS
</vt:lpstr>
      <vt:lpstr>Presentación de PowerPoint</vt:lpstr>
      <vt:lpstr>Beneficiarios:</vt:lpstr>
      <vt:lpstr>Enter title
</vt:lpstr>
      <vt:lpstr>Enter title
</vt:lpstr>
      <vt:lpstr>Enter title
</vt:lpstr>
      <vt:lpstr>Enter title
</vt:lpstr>
      <vt:lpstr>Enter title
</vt:lpstr>
      <vt:lpstr>Enter title
</vt:lpstr>
      <vt:lpstr>Enter title
</vt:lpstr>
      <vt:lpstr>Enter title
</vt:lpstr>
      <vt:lpstr>Enter title
</vt:lpstr>
      <vt:lpstr>Enter title
</vt:lpstr>
      <vt:lpstr>Enter title
</vt:lpstr>
      <vt:lpstr>Enter title
</vt:lpstr>
      <vt:lpstr>Enter title
</vt:lpstr>
      <vt:lpstr>Enter title
</vt:lpstr>
      <vt:lpstr>Enter title
</vt:lpstr>
      <vt:lpstr>Enter title
</vt:lpstr>
      <vt:lpstr>Enter title
</vt:lpstr>
      <vt:lpstr>Enter title
</vt:lpstr>
      <vt:lpstr>Enter title
</vt:lpstr>
      <vt:lpstr>Enter title
</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plan PPT template</dc:title>
  <dc:creator>Abigail</dc:creator>
  <cp:lastModifiedBy>Abigail</cp:lastModifiedBy>
  <cp:revision>12</cp:revision>
  <dcterms:created xsi:type="dcterms:W3CDTF">2019-06-18T09:07:00Z</dcterms:created>
  <dcterms:modified xsi:type="dcterms:W3CDTF">2020-01-15T03:08:07Z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1033-11.2.0.9107</vt:lpwstr>
  </property>
</Properties>
</file>