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10/11/2020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hyperlink" Target="https://en.wikipedia.org/wiki/Amazon_Elastic_Compute_Cloud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8.sv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  <a:endCxn id="43" idx="3"/>
          </p:cNvCxnSpPr>
          <p:nvPr/>
        </p:nvCxnSpPr>
        <p:spPr>
          <a:xfrm flipH="1" flipV="1">
            <a:off x="6476963" y="2760307"/>
            <a:ext cx="4719220" cy="333699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1026" idx="3"/>
          </p:cNvCxnSpPr>
          <p:nvPr/>
        </p:nvCxnSpPr>
        <p:spPr>
          <a:xfrm flipH="1" flipV="1">
            <a:off x="9456633" y="3791602"/>
            <a:ext cx="1739550" cy="23057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6476963" y="4587925"/>
            <a:ext cx="0" cy="1512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default 173.31.0.0/16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45" y="341890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8154589" y="2445246"/>
            <a:ext cx="1847848" cy="2239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62065" y="294030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591822" y="414858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5433594" y="2421854"/>
            <a:ext cx="1847848" cy="22876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9863" y="5260621"/>
            <a:ext cx="357148" cy="4325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7786300" y="5180230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A0618F-9FDC-124B-BCF5-55DFE031084B}"/>
              </a:ext>
            </a:extLst>
          </p:cNvPr>
          <p:cNvGrpSpPr/>
          <p:nvPr/>
        </p:nvGrpSpPr>
        <p:grpSpPr>
          <a:xfrm>
            <a:off x="6822213" y="3406290"/>
            <a:ext cx="1728000" cy="1764000"/>
            <a:chOff x="5850631" y="3706330"/>
            <a:chExt cx="1728000" cy="18238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D1EFA-DC4C-8041-9446-BEA8DE9F36D1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54DC8A86-DCE5-2B45-A99C-AFC80BF7C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1A84CE31-3B12-8E43-A5BC-5AF1575248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736CE2-C00F-F845-BDDE-B5934710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736578" y="3479476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741043" y="3290236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885475" y="431523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istances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55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7174" y="4402184"/>
            <a:ext cx="386290" cy="38629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EE43DAE-F9BD-184F-A942-A6314B880E4B}"/>
              </a:ext>
            </a:extLst>
          </p:cNvPr>
          <p:cNvGrpSpPr/>
          <p:nvPr/>
        </p:nvGrpSpPr>
        <p:grpSpPr>
          <a:xfrm>
            <a:off x="6012160" y="2650491"/>
            <a:ext cx="464803" cy="524285"/>
            <a:chOff x="5891068" y="2968877"/>
            <a:chExt cx="954778" cy="1139583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3A00651-77CC-694D-9065-4DF486FD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42B9DCF5-D0AB-CA44-9BA7-C8340B04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908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9614755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2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4922373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3457590" y="2323780"/>
            <a:ext cx="684000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3015" t="21597" r="22722" b="24570"/>
          <a:stretch/>
        </p:blipFill>
        <p:spPr>
          <a:xfrm>
            <a:off x="4490254" y="3118691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4597186" y="381482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2949308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359316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1"/>
            <a:endCxn id="16" idx="0"/>
          </p:cNvCxnSpPr>
          <p:nvPr/>
        </p:nvCxnSpPr>
        <p:spPr>
          <a:xfrm rot="10800000" flipV="1">
            <a:off x="3147308" y="3608996"/>
            <a:ext cx="310282" cy="1799015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457590" y="1626918"/>
            <a:ext cx="6840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457590" y="1023269"/>
            <a:ext cx="6840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default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E01BA3C-B925-A243-A364-AAC0456381C4}"/>
              </a:ext>
            </a:extLst>
          </p:cNvPr>
          <p:cNvCxnSpPr>
            <a:cxnSpLocks/>
            <a:stCxn id="86" idx="1"/>
            <a:endCxn id="16" idx="0"/>
          </p:cNvCxnSpPr>
          <p:nvPr/>
        </p:nvCxnSpPr>
        <p:spPr>
          <a:xfrm rot="10800000" flipV="1">
            <a:off x="3147308" y="1752918"/>
            <a:ext cx="310282" cy="3655094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0D87082-A8AE-1D4F-8657-335775FA4030}"/>
              </a:ext>
            </a:extLst>
          </p:cNvPr>
          <p:cNvCxnSpPr>
            <a:cxnSpLocks/>
            <a:stCxn id="87" idx="1"/>
            <a:endCxn id="16" idx="0"/>
          </p:cNvCxnSpPr>
          <p:nvPr/>
        </p:nvCxnSpPr>
        <p:spPr>
          <a:xfrm rot="10800000" flipV="1">
            <a:off x="3147308" y="1149268"/>
            <a:ext cx="310282" cy="425874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7">
            <a:extLst>
              <a:ext uri="{FF2B5EF4-FFF2-40B4-BE49-F238E27FC236}">
                <a16:creationId xmlns:a16="http://schemas.microsoft.com/office/drawing/2014/main" id="{7C2EF577-C94E-9444-8386-4A4E0ED3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4668"/>
              </p:ext>
            </p:extLst>
          </p:nvPr>
        </p:nvGraphicFramePr>
        <p:xfrm>
          <a:off x="3476624" y="5134016"/>
          <a:ext cx="1956968" cy="68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8484">
                  <a:extLst>
                    <a:ext uri="{9D8B030D-6E8A-4147-A177-3AD203B41FA5}">
                      <a16:colId xmlns:a16="http://schemas.microsoft.com/office/drawing/2014/main" val="4138334260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1813552103"/>
                    </a:ext>
                  </a:extLst>
                </a:gridCol>
              </a:tblGrid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98813"/>
                  </a:ext>
                </a:extLst>
              </a:tr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172.31.0.0/16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957"/>
                  </a:ext>
                </a:extLst>
              </a:tr>
              <a:tr h="223066">
                <a:tc>
                  <a:txBody>
                    <a:bodyPr/>
                    <a:lstStyle/>
                    <a:p>
                      <a:pPr algn="ctr"/>
                      <a:r>
                        <a:rPr lang="en-IT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</a:t>
                      </a:r>
                      <a:r>
                        <a:rPr lang="en-IT" sz="900" dirty="0"/>
                        <a:t>nternet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82060"/>
                  </a:ext>
                </a:extLst>
              </a:tr>
            </a:tbl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3E06535-6E81-9046-AAA7-3365206CF31F}"/>
              </a:ext>
            </a:extLst>
          </p:cNvPr>
          <p:cNvGrpSpPr/>
          <p:nvPr/>
        </p:nvGrpSpPr>
        <p:grpSpPr>
          <a:xfrm>
            <a:off x="6046403" y="3160503"/>
            <a:ext cx="464803" cy="524285"/>
            <a:chOff x="5891068" y="2968877"/>
            <a:chExt cx="954778" cy="1139583"/>
          </a:xfrm>
        </p:grpSpPr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EB22289F-A24D-BA47-A879-8B8EA9154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113" name="Picture 112" descr="Icon&#10;&#10;Description automatically generated">
              <a:extLst>
                <a:ext uri="{FF2B5EF4-FFF2-40B4-BE49-F238E27FC236}">
                  <a16:creationId xmlns:a16="http://schemas.microsoft.com/office/drawing/2014/main" id="{A2B50197-2119-2B46-B002-BAB93083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663E35F-A9DA-A64C-915F-CB985E241059}"/>
              </a:ext>
            </a:extLst>
          </p:cNvPr>
          <p:cNvGrpSpPr/>
          <p:nvPr/>
        </p:nvGrpSpPr>
        <p:grpSpPr>
          <a:xfrm>
            <a:off x="6056954" y="3697294"/>
            <a:ext cx="464803" cy="524285"/>
            <a:chOff x="5891068" y="2968877"/>
            <a:chExt cx="954778" cy="1139583"/>
          </a:xfrm>
        </p:grpSpPr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32667838-006A-EF44-9A2E-A2478213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961408" y="3350166"/>
              <a:ext cx="758294" cy="758294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06F1002C-5D87-FD4D-B18E-5006CE05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5891068" y="2968877"/>
              <a:ext cx="954778" cy="477389"/>
            </a:xfrm>
            <a:prstGeom prst="rect">
              <a:avLst/>
            </a:prstGeom>
          </p:spPr>
        </p:pic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D6A33B-AEFC-F44D-8D87-E4094AEB54A1}"/>
              </a:ext>
            </a:extLst>
          </p:cNvPr>
          <p:cNvCxnSpPr>
            <a:cxnSpLocks/>
            <a:stCxn id="15" idx="6"/>
            <a:endCxn id="3" idx="1"/>
          </p:cNvCxnSpPr>
          <p:nvPr/>
        </p:nvCxnSpPr>
        <p:spPr>
          <a:xfrm flipV="1">
            <a:off x="5183807" y="3000343"/>
            <a:ext cx="862596" cy="462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81B1676-D8E5-8649-8C89-F1D2D2772459}"/>
              </a:ext>
            </a:extLst>
          </p:cNvPr>
          <p:cNvCxnSpPr>
            <a:cxnSpLocks/>
            <a:stCxn id="15" idx="6"/>
            <a:endCxn id="112" idx="1"/>
          </p:cNvCxnSpPr>
          <p:nvPr/>
        </p:nvCxnSpPr>
        <p:spPr>
          <a:xfrm>
            <a:off x="5183807" y="3462719"/>
            <a:ext cx="896839" cy="47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8E07BD1-33ED-B549-ACB3-2818611802CA}"/>
              </a:ext>
            </a:extLst>
          </p:cNvPr>
          <p:cNvCxnSpPr>
            <a:cxnSpLocks/>
            <a:stCxn id="15" idx="6"/>
            <a:endCxn id="115" idx="1"/>
          </p:cNvCxnSpPr>
          <p:nvPr/>
        </p:nvCxnSpPr>
        <p:spPr>
          <a:xfrm>
            <a:off x="5183807" y="3462719"/>
            <a:ext cx="907390" cy="584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DEE68AC-6067-A14D-98CD-C81F5AA123FF}"/>
              </a:ext>
            </a:extLst>
          </p:cNvPr>
          <p:cNvSpPr/>
          <p:nvPr/>
        </p:nvSpPr>
        <p:spPr>
          <a:xfrm>
            <a:off x="2509410" y="2057049"/>
            <a:ext cx="9413415" cy="2970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u-central-1a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E7BEF-E8C7-3D4F-8A82-C7E1832EF413}"/>
              </a:ext>
            </a:extLst>
          </p:cNvPr>
          <p:cNvSpPr/>
          <p:nvPr/>
        </p:nvSpPr>
        <p:spPr>
          <a:xfrm>
            <a:off x="2509410" y="794446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e</a:t>
            </a:r>
            <a:r>
              <a:rPr lang="en-IT" sz="1050" i="1" dirty="0">
                <a:solidFill>
                  <a:schemeClr val="tx1"/>
                </a:solidFill>
                <a:latin typeface="IBM Plex Sans" panose="020B0503050203000203" pitchFamily="34" charset="0"/>
              </a:rPr>
              <a:t>u-central-1c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002E7A-9483-B84C-B313-EFA912F861E4}"/>
              </a:ext>
            </a:extLst>
          </p:cNvPr>
          <p:cNvSpPr/>
          <p:nvPr/>
        </p:nvSpPr>
        <p:spPr>
          <a:xfrm>
            <a:off x="2509410" y="1422340"/>
            <a:ext cx="9413415" cy="58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eu-central-1b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25653" y="3219148"/>
            <a:ext cx="5170530" cy="287815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294AE2-6997-FA41-A95D-CDA4A971A134}"/>
              </a:ext>
            </a:extLst>
          </p:cNvPr>
          <p:cNvCxnSpPr>
            <a:cxnSpLocks/>
            <a:stCxn id="2" idx="0"/>
            <a:endCxn id="1026" idx="3"/>
          </p:cNvCxnSpPr>
          <p:nvPr/>
        </p:nvCxnSpPr>
        <p:spPr>
          <a:xfrm flipH="1" flipV="1">
            <a:off x="8970843" y="3820178"/>
            <a:ext cx="2225340" cy="227712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376820" y="4430759"/>
            <a:ext cx="0" cy="165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2816678" y="548759"/>
            <a:ext cx="8993732" cy="540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05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9856217" y="2327582"/>
            <a:ext cx="1784072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10.0.192.0/21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455" y="3447484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668799" y="2727632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35" y="5187929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2326199" y="320642"/>
            <a:ext cx="9731121" cy="642106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49" y="116290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1163853" y="5528609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1163853" y="5659744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76275" y="2968878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106032" y="417715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947804" y="2723564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75618" y="3350166"/>
            <a:ext cx="758294" cy="758294"/>
          </a:xfrm>
          <a:prstGeom prst="rect">
            <a:avLst/>
          </a:prstGeom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14111" r="21440" b="21359"/>
          <a:stretch/>
        </p:blipFill>
        <p:spPr bwMode="auto">
          <a:xfrm>
            <a:off x="1971960" y="5265695"/>
            <a:ext cx="618032" cy="6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4073" y="5089169"/>
            <a:ext cx="357148" cy="4325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7300510" y="5008778"/>
            <a:ext cx="9964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1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100" i="1" dirty="0">
                <a:latin typeface="IBM Plex Sans Condensed" panose="020B0506050203000203" pitchFamily="34" charset="77"/>
              </a:rPr>
              <a:t>P</a:t>
            </a:r>
            <a:r>
              <a:rPr lang="en-IT" sz="11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A0618F-9FDC-124B-BCF5-55DFE031084B}"/>
              </a:ext>
            </a:extLst>
          </p:cNvPr>
          <p:cNvGrpSpPr/>
          <p:nvPr/>
        </p:nvGrpSpPr>
        <p:grpSpPr>
          <a:xfrm>
            <a:off x="6336423" y="3706330"/>
            <a:ext cx="1728000" cy="1332000"/>
            <a:chOff x="5850631" y="3706330"/>
            <a:chExt cx="1728000" cy="18238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D1EFA-DC4C-8041-9446-BEA8DE9F36D1}"/>
                </a:ext>
              </a:extLst>
            </p:cNvPr>
            <p:cNvGrpSpPr/>
            <p:nvPr/>
          </p:nvGrpSpPr>
          <p:grpSpPr>
            <a:xfrm>
              <a:off x="5850631" y="3863042"/>
              <a:ext cx="1728000" cy="1667182"/>
              <a:chOff x="5850631" y="3863042"/>
              <a:chExt cx="2545448" cy="1667182"/>
            </a:xfrm>
          </p:grpSpPr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54DC8A86-DCE5-2B45-A99C-AFC80BF7C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0631" y="3872932"/>
                <a:ext cx="1080000" cy="165729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1A84CE31-3B12-8E43-A5BC-5AF1575248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100079" y="3863042"/>
                <a:ext cx="1296000" cy="166718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736CE2-C00F-F845-BDDE-B59347102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271" y="3706330"/>
              <a:ext cx="16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109286" y="3742980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3113751" y="3553740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5399685" y="407234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65763" y="4436147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384" y="4430760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405278" y="2968877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908" y="6097304"/>
            <a:ext cx="540550" cy="5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9614755" y="6053943"/>
            <a:ext cx="121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 /Password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29" y="609719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822230" y="6053943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A5CAC-1E34-5042-AFBC-A5484DD427F2}"/>
              </a:ext>
            </a:extLst>
          </p:cNvPr>
          <p:cNvSpPr/>
          <p:nvPr/>
        </p:nvSpPr>
        <p:spPr>
          <a:xfrm>
            <a:off x="9856217" y="1626918"/>
            <a:ext cx="1784072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10.0.200.0/21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90B7C-92BB-8048-8CEE-06A51A6E153B}"/>
              </a:ext>
            </a:extLst>
          </p:cNvPr>
          <p:cNvSpPr/>
          <p:nvPr/>
        </p:nvSpPr>
        <p:spPr>
          <a:xfrm>
            <a:off x="9856217" y="1023269"/>
            <a:ext cx="1784072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-private 10.0.208.0/21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2D9F7-2FB5-6848-8BAB-BE65C966119E}"/>
              </a:ext>
            </a:extLst>
          </p:cNvPr>
          <p:cNvSpPr/>
          <p:nvPr/>
        </p:nvSpPr>
        <p:spPr>
          <a:xfrm>
            <a:off x="2971800" y="2323780"/>
            <a:ext cx="6819730" cy="25704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10.0.128.0/20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3C5225C-85CA-424A-9FA4-646E2DC6BB78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3015" t="21597" r="22722" b="24570"/>
          <a:stretch/>
        </p:blipFill>
        <p:spPr>
          <a:xfrm>
            <a:off x="3862962" y="3310755"/>
            <a:ext cx="693553" cy="688055"/>
          </a:xfrm>
          <a:prstGeom prst="ellipse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10083-6251-3745-B81F-CF080A1F360E}"/>
              </a:ext>
            </a:extLst>
          </p:cNvPr>
          <p:cNvSpPr txBox="1"/>
          <p:nvPr/>
        </p:nvSpPr>
        <p:spPr>
          <a:xfrm>
            <a:off x="3969894" y="40068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NLB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098CE4-47A3-FF4D-B161-4D9C4540DE0E}"/>
              </a:ext>
            </a:extLst>
          </p:cNvPr>
          <p:cNvSpPr txBox="1"/>
          <p:nvPr/>
        </p:nvSpPr>
        <p:spPr>
          <a:xfrm>
            <a:off x="1461403" y="5904053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latin typeface="IBM Plex Sans Condensed" panose="020B0506050203000203" pitchFamily="34" charset="77"/>
              </a:rPr>
              <a:t>I</a:t>
            </a:r>
            <a:r>
              <a:rPr lang="en-IT" sz="1100" b="1" i="1" dirty="0">
                <a:latin typeface="IBM Plex Sans Condensed" panose="020B0506050203000203" pitchFamily="34" charset="77"/>
              </a:rPr>
              <a:t>nternet gateway</a:t>
            </a:r>
          </a:p>
        </p:txBody>
      </p:sp>
      <p:pic>
        <p:nvPicPr>
          <p:cNvPr id="16" name="Picture 4" descr="Networking, vpc, router, compute, copy icon - Free download">
            <a:extLst>
              <a:ext uri="{FF2B5EF4-FFF2-40B4-BE49-F238E27FC236}">
                <a16:creationId xmlns:a16="http://schemas.microsoft.com/office/drawing/2014/main" id="{F052660A-B2F5-B74A-9F2B-AFC549C6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3431" r="16811" b="17851"/>
          <a:stretch/>
        </p:blipFill>
        <p:spPr bwMode="auto">
          <a:xfrm>
            <a:off x="3649402" y="5408012"/>
            <a:ext cx="396000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266033-C2E6-7F4C-82AE-6E008AE53232}"/>
              </a:ext>
            </a:extLst>
          </p:cNvPr>
          <p:cNvCxnSpPr>
            <a:cxnSpLocks/>
            <a:stCxn id="1028" idx="3"/>
            <a:endCxn id="16" idx="1"/>
          </p:cNvCxnSpPr>
          <p:nvPr/>
        </p:nvCxnSpPr>
        <p:spPr>
          <a:xfrm>
            <a:off x="2589992" y="5606824"/>
            <a:ext cx="1059410" cy="335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07DB377-5574-9445-907B-16DE50F359DA}"/>
              </a:ext>
            </a:extLst>
          </p:cNvPr>
          <p:cNvCxnSpPr>
            <a:cxnSpLocks/>
            <a:stCxn id="52" idx="2"/>
            <a:endCxn id="16" idx="3"/>
          </p:cNvCxnSpPr>
          <p:nvPr/>
        </p:nvCxnSpPr>
        <p:spPr>
          <a:xfrm rot="5400000">
            <a:off x="4855552" y="4084065"/>
            <a:ext cx="715964" cy="2336263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BEB0990-D567-9240-978F-469089FAFFFD}"/>
              </a:ext>
            </a:extLst>
          </p:cNvPr>
          <p:cNvSpPr/>
          <p:nvPr/>
        </p:nvSpPr>
        <p:spPr>
          <a:xfrm>
            <a:off x="3707530" y="1626918"/>
            <a:ext cx="6084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10.0.144.0/20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74673-C6E1-1C4B-AA60-C47E22728A76}"/>
              </a:ext>
            </a:extLst>
          </p:cNvPr>
          <p:cNvSpPr/>
          <p:nvPr/>
        </p:nvSpPr>
        <p:spPr>
          <a:xfrm>
            <a:off x="3707530" y="1023269"/>
            <a:ext cx="6084000" cy="25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0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-public 10.0.160.0/20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BD4084E2-E476-324B-94D3-08EB5F018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095628" y="1736732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B512064-F371-B64D-B7C5-BEA341EF3588}"/>
              </a:ext>
            </a:extLst>
          </p:cNvPr>
          <p:cNvSpPr txBox="1"/>
          <p:nvPr/>
        </p:nvSpPr>
        <p:spPr>
          <a:xfrm>
            <a:off x="3100093" y="1547492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CA779DCF-611C-C64F-8C8C-FE93118C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39528" r="20441" b="37000"/>
          <a:stretch/>
        </p:blipFill>
        <p:spPr bwMode="auto">
          <a:xfrm>
            <a:off x="3104983" y="1146549"/>
            <a:ext cx="508681" cy="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7E1AB22-060C-5847-889E-32094532238D}"/>
              </a:ext>
            </a:extLst>
          </p:cNvPr>
          <p:cNvSpPr txBox="1"/>
          <p:nvPr/>
        </p:nvSpPr>
        <p:spPr>
          <a:xfrm>
            <a:off x="3109448" y="957309"/>
            <a:ext cx="517949" cy="189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050" b="1" i="1" dirty="0">
                <a:latin typeface="IBM Plex Sans Condensed" panose="020B0506050203000203" pitchFamily="34" charset="77"/>
              </a:rPr>
              <a:t>ElasticIP</a:t>
            </a:r>
          </a:p>
        </p:txBody>
      </p:sp>
    </p:spTree>
    <p:extLst>
      <p:ext uri="{BB962C8B-B14F-4D97-AF65-F5344CB8AC3E}">
        <p14:creationId xmlns:p14="http://schemas.microsoft.com/office/powerpoint/2010/main" val="184140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114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22</cp:revision>
  <dcterms:created xsi:type="dcterms:W3CDTF">2020-11-05T14:12:32Z</dcterms:created>
  <dcterms:modified xsi:type="dcterms:W3CDTF">2020-11-10T15:23:43Z</dcterms:modified>
</cp:coreProperties>
</file>