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7BC1CB3-AC22-904F-82B3-9B5D0163F13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240500" y="3606963"/>
            <a:ext cx="360000" cy="166718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</p:cNvCxnSpPr>
          <p:nvPr/>
        </p:nvCxnSpPr>
        <p:spPr>
          <a:xfrm flipH="1">
            <a:off x="5900135" y="2985232"/>
            <a:ext cx="1080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0E6CD-7956-9D42-8D24-686681E19D7E}"/>
              </a:ext>
            </a:extLst>
          </p:cNvPr>
          <p:cNvCxnSpPr>
            <a:cxnSpLocks/>
          </p:cNvCxnSpPr>
          <p:nvPr/>
        </p:nvCxnSpPr>
        <p:spPr>
          <a:xfrm>
            <a:off x="6985739" y="2985232"/>
            <a:ext cx="2434761" cy="22889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3762124" y="1665041"/>
            <a:ext cx="6378975" cy="3478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pc-default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4000499" y="2093666"/>
            <a:ext cx="5970480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-default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9" y="3213568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7914023" y="2493716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098" y="4449421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3357563" y="1343029"/>
            <a:ext cx="7032616" cy="4800594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412" y="1126794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2195216" y="479010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2195216" y="49212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1499" y="2734962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351256" y="394324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4407747" y="2489648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35561" y="3116250"/>
            <a:ext cx="758294" cy="75829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63" y="4329742"/>
            <a:ext cx="1131616" cy="113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53" y="4377984"/>
            <a:ext cx="1057287" cy="10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DC481-0BBB-CB45-BB82-4D0C5C1CDF88}"/>
              </a:ext>
            </a:extLst>
          </p:cNvPr>
          <p:cNvCxnSpPr>
            <a:cxnSpLocks/>
          </p:cNvCxnSpPr>
          <p:nvPr/>
        </p:nvCxnSpPr>
        <p:spPr>
          <a:xfrm flipH="1">
            <a:off x="3628249" y="4895550"/>
            <a:ext cx="13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B79607-7A3E-8947-964E-AA9D5A367091}"/>
              </a:ext>
            </a:extLst>
          </p:cNvPr>
          <p:cNvCxnSpPr>
            <a:cxnSpLocks/>
          </p:cNvCxnSpPr>
          <p:nvPr/>
        </p:nvCxnSpPr>
        <p:spPr>
          <a:xfrm>
            <a:off x="5331671" y="4202231"/>
            <a:ext cx="0" cy="5914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7131" y="5339172"/>
            <a:ext cx="596980" cy="723086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4DC8A86-DCE5-2B45-A99C-AFC80BF7CFD8}"/>
              </a:ext>
            </a:extLst>
          </p:cNvPr>
          <p:cNvCxnSpPr>
            <a:cxnSpLocks/>
          </p:cNvCxnSpPr>
          <p:nvPr/>
        </p:nvCxnSpPr>
        <p:spPr>
          <a:xfrm>
            <a:off x="5824399" y="3639016"/>
            <a:ext cx="1080000" cy="16572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84CE31-3B12-8E43-A5BC-5AF1575248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847" y="3629126"/>
            <a:ext cx="1296000" cy="166718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5228541" y="550422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Route53</a:t>
            </a:r>
          </a:p>
          <a:p>
            <a:pPr algn="r"/>
            <a:r>
              <a:rPr lang="en-GB" sz="1200" i="1" dirty="0">
                <a:latin typeface="IBM Plex Sans Condensed" panose="020B0506050203000203" pitchFamily="34" charset="77"/>
              </a:rPr>
              <a:t>P</a:t>
            </a:r>
            <a:r>
              <a:rPr lang="en-IT" sz="12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736CE2-C00F-F845-BDDE-B59347102006}"/>
              </a:ext>
            </a:extLst>
          </p:cNvPr>
          <p:cNvCxnSpPr>
            <a:cxnSpLocks/>
          </p:cNvCxnSpPr>
          <p:nvPr/>
        </p:nvCxnSpPr>
        <p:spPr>
          <a:xfrm flipH="1">
            <a:off x="5783175" y="3372398"/>
            <a:ext cx="24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5622216" y="47791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ElaticIP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4859628" y="383843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25706" y="4202231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66608" y="4196844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865221" y="2734961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98" y="5276670"/>
            <a:ext cx="682870" cy="68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7964680" y="549787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For </a:t>
            </a:r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</a:t>
            </a:r>
            <a:r>
              <a:rPr lang="it-IT" sz="1200" i="1" dirty="0" err="1">
                <a:latin typeface="IBM Plex Sans Condensed" panose="020B0506050203000203" pitchFamily="34" charset="77"/>
              </a:rPr>
              <a:t>user</a:t>
            </a:r>
            <a:r>
              <a:rPr lang="it-IT" sz="1200" i="1" dirty="0">
                <a:latin typeface="IBM Plex Sans Condensed" panose="020B0506050203000203" pitchFamily="34" charset="77"/>
              </a:rPr>
              <a:t>/</a:t>
            </a:r>
            <a:r>
              <a:rPr lang="it-IT" sz="1200" i="1" dirty="0" err="1">
                <a:latin typeface="IBM Plex Sans Condensed" panose="020B0506050203000203" pitchFamily="34" charset="77"/>
              </a:rPr>
              <a:t>pwd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910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6</cp:revision>
  <dcterms:created xsi:type="dcterms:W3CDTF">2020-11-05T14:12:32Z</dcterms:created>
  <dcterms:modified xsi:type="dcterms:W3CDTF">2020-11-06T18:50:34Z</dcterms:modified>
</cp:coreProperties>
</file>