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E28-9D2A-5D44-8C82-DB373C94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D82EF-9ABC-3048-8719-4C9B49713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F00B-6E2A-3549-8D1E-39E7D50E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40C1-7606-9B4A-BD1F-48907B97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6E64-2F62-7141-991F-0FCE5C81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55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529-A7B8-9B48-B250-ADB2500D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C18F1-98CC-7348-8AED-97B47C8B3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457D-821C-EB43-8169-9957D19B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E3F4-E6D3-8E4F-B990-E26CFE27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88A3-784B-7049-AAE4-D323ACAA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065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B9EE3-883E-D246-886C-84E8F2985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5C120-4296-A64C-9744-3A7553BC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C79C-FDAC-5040-B7AE-BD8C69A3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6274-DF47-2541-B9D3-51340D6B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D51B-906A-634C-8B59-B6599322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0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4C5C-75ED-D641-94C2-D086418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0A23-4974-654C-A9B5-4400D07B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A017-AFDB-C241-BE45-E73A8565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D5D9-902F-C848-A72A-1BC886AC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F00F-77F7-8942-AD3A-FD8456B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638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5A68-5AE2-2248-9392-61C5DD6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D70D-4BBD-E843-9468-C570C344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74BD-8C55-D04D-B542-2BD4BDF6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13E5-15AE-FF48-BB72-C29C3F10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A117-1775-F246-A198-F325C56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57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703-2C54-CE41-AA9E-0B144A4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69BB-08CF-0047-9BE3-FD0B7EACE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2B7AD-E0E3-3843-86CD-D9D6EB98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D6E5-FF37-A643-ACCC-B171B45F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64FE-2E42-E64D-B4A9-B37E4EA6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AE62-22A6-B447-BE4E-F11219AE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01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CD43-C0A6-E343-8F46-4EFA9F5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D4EB-0E1C-8D43-A688-D751954E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427BB-86D3-CF48-972F-6EBBF30C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8B0C-94C0-B548-8349-1200A53EC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3B089-D2FD-644E-BDBA-F689C55A7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A24A-A0FA-5343-B02E-782D9DC5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53CAA-9E71-3749-B0F0-B72A1B18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024F6-7211-9045-823A-C7CE7038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9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7294-03E5-D645-A553-446D054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0407-0A3F-3F4D-BB3D-8ECF8ABD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BAD61-623C-1349-B214-3CB61E9D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1E5D-C099-AC42-AFBA-4D17F3F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6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F7D0-F248-E54C-B087-244E52B7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CF83A-A16F-EB40-8FE5-8C4F3775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A08-C7E2-704B-ABDC-280F452B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16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030C-FBDF-7D47-B8C6-D4BA2FAA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347D-A273-EE41-B053-26A2AB86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D5F1-5BB6-5641-8709-82B8ED84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DD089-AF88-B546-BFC0-A90B6174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42155-B10D-BD45-9CB1-C73C37E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7B71-2BFD-EF45-A516-ACB2A9C2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552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B1D3-4CE6-824D-A639-DD14E002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C944B-0E88-3D48-9CB9-304E84D2B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58FC-E051-0B47-A5D0-64CD132D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84EA-80EE-CD49-A872-EA0E288E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86B6-16BB-2648-AEA8-CAD64299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973E-FBD7-FD4D-81D1-CCB759BB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926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188C2-F86B-3542-B3D9-621C22AC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EB72-6AB1-1B45-9FBB-34FB31A5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7A4B-75D5-8D42-8888-47A0BFCDF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A72E-CE08-9B48-AD11-F05CDD148325}" type="datetimeFigureOut">
              <a:rPr lang="en-IT" smtClean="0"/>
              <a:t>08/11/2020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D823-5B5C-6042-B385-2264DEAF4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7552-BEE8-9F4F-8E65-828D2E9E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0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hyperlink" Target="https://de.wikipedia.org/wiki/MySQL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pixabay.com/en/node-js-logo-nodejs-javascript-736399/" TargetMode="External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15.jpeg"/><Relationship Id="rId4" Type="http://schemas.openxmlformats.org/officeDocument/2006/relationships/image" Target="../media/image3.svg"/><Relationship Id="rId9" Type="http://schemas.openxmlformats.org/officeDocument/2006/relationships/hyperlink" Target="https://en.wikipedia.org/wiki/Amazon_Elastic_Compute_Cloud" TargetMode="Externa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4A6CFC-C253-D343-AD31-B0321A2F6CA0}"/>
              </a:ext>
            </a:extLst>
          </p:cNvPr>
          <p:cNvCxnSpPr>
            <a:cxnSpLocks/>
          </p:cNvCxnSpPr>
          <p:nvPr/>
        </p:nvCxnSpPr>
        <p:spPr>
          <a:xfrm flipV="1">
            <a:off x="5180049" y="4196843"/>
            <a:ext cx="0" cy="111600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7BC1CB3-AC22-904F-82B3-9B5D0163F13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240500" y="3606963"/>
            <a:ext cx="360000" cy="1667182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5CC519-6555-FE47-99D7-29B5971FA514}"/>
              </a:ext>
            </a:extLst>
          </p:cNvPr>
          <p:cNvCxnSpPr>
            <a:cxnSpLocks/>
          </p:cNvCxnSpPr>
          <p:nvPr/>
        </p:nvCxnSpPr>
        <p:spPr>
          <a:xfrm flipH="1">
            <a:off x="5900135" y="2985232"/>
            <a:ext cx="108000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40E6CD-7956-9D42-8D24-686681E19D7E}"/>
              </a:ext>
            </a:extLst>
          </p:cNvPr>
          <p:cNvCxnSpPr>
            <a:cxnSpLocks/>
          </p:cNvCxnSpPr>
          <p:nvPr/>
        </p:nvCxnSpPr>
        <p:spPr>
          <a:xfrm>
            <a:off x="6985739" y="2985232"/>
            <a:ext cx="2434761" cy="228891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EA56B7-9651-EB49-AD5D-7C010C17A6ED}"/>
              </a:ext>
            </a:extLst>
          </p:cNvPr>
          <p:cNvSpPr/>
          <p:nvPr/>
        </p:nvSpPr>
        <p:spPr>
          <a:xfrm>
            <a:off x="3762124" y="1665041"/>
            <a:ext cx="6378975" cy="34784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pc-default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EBC74-3A08-BD4B-8201-D0515B021924}"/>
              </a:ext>
            </a:extLst>
          </p:cNvPr>
          <p:cNvSpPr/>
          <p:nvPr/>
        </p:nvSpPr>
        <p:spPr>
          <a:xfrm>
            <a:off x="4000499" y="2093666"/>
            <a:ext cx="5970480" cy="25574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-default</a:t>
            </a:r>
          </a:p>
        </p:txBody>
      </p:sp>
      <p:pic>
        <p:nvPicPr>
          <p:cNvPr id="1026" name="Picture 2" descr="New Trivadis Training – AWS RDS for Oracle – daniel8192">
            <a:extLst>
              <a:ext uri="{FF2B5EF4-FFF2-40B4-BE49-F238E27FC236}">
                <a16:creationId xmlns:a16="http://schemas.microsoft.com/office/drawing/2014/main" id="{034F7943-1685-6149-996D-76C72C66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9" y="3213568"/>
            <a:ext cx="745388" cy="74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D0E37F-F829-7B4C-98F7-6205B132B3A2}"/>
              </a:ext>
            </a:extLst>
          </p:cNvPr>
          <p:cNvSpPr/>
          <p:nvPr/>
        </p:nvSpPr>
        <p:spPr>
          <a:xfrm>
            <a:off x="7914023" y="2493716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group</a:t>
            </a:r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db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1098" y="4449421"/>
            <a:ext cx="914400" cy="914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3357563" y="1343028"/>
            <a:ext cx="7032616" cy="4929181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412" y="1126794"/>
            <a:ext cx="698500" cy="43247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2195216" y="4790101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2195216" y="4921236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1CEC6E91-6027-EF4E-BA29-36FC41FDF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21499" y="2734962"/>
            <a:ext cx="657113" cy="4555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48D485-5579-6640-8FA8-79BBCA3C341D}"/>
              </a:ext>
            </a:extLst>
          </p:cNvPr>
          <p:cNvSpPr txBox="1"/>
          <p:nvPr/>
        </p:nvSpPr>
        <p:spPr>
          <a:xfrm>
            <a:off x="8351256" y="3943240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RDS istance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818A1-C636-7E4A-A9DC-B4599DE14137}"/>
              </a:ext>
            </a:extLst>
          </p:cNvPr>
          <p:cNvSpPr/>
          <p:nvPr/>
        </p:nvSpPr>
        <p:spPr>
          <a:xfrm>
            <a:off x="4407747" y="2489648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security-group-ec2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3A00651-77CC-694D-9065-4DF486FD91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935561" y="3116250"/>
            <a:ext cx="758294" cy="75829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C0A7D60-6E8B-DF44-8DF5-72E7ADD83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63" y="4329742"/>
            <a:ext cx="1131616" cy="113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ing, vpc, internet, compute, copy, gateway icon - Free download">
            <a:extLst>
              <a:ext uri="{FF2B5EF4-FFF2-40B4-BE49-F238E27FC236}">
                <a16:creationId xmlns:a16="http://schemas.microsoft.com/office/drawing/2014/main" id="{178F94C1-605B-7848-9A5E-BBA3D5CD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53" y="4377984"/>
            <a:ext cx="1057287" cy="10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EDC481-0BBB-CB45-BB82-4D0C5C1CDF88}"/>
              </a:ext>
            </a:extLst>
          </p:cNvPr>
          <p:cNvCxnSpPr>
            <a:cxnSpLocks/>
          </p:cNvCxnSpPr>
          <p:nvPr/>
        </p:nvCxnSpPr>
        <p:spPr>
          <a:xfrm flipH="1">
            <a:off x="3628249" y="4895550"/>
            <a:ext cx="1368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B79607-7A3E-8947-964E-AA9D5A367091}"/>
              </a:ext>
            </a:extLst>
          </p:cNvPr>
          <p:cNvCxnSpPr>
            <a:cxnSpLocks/>
          </p:cNvCxnSpPr>
          <p:nvPr/>
        </p:nvCxnSpPr>
        <p:spPr>
          <a:xfrm>
            <a:off x="5331671" y="4202231"/>
            <a:ext cx="0" cy="59149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7D6F9B4C-2B13-BB47-BAEA-D225011996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05707" y="5339172"/>
            <a:ext cx="596980" cy="723086"/>
          </a:xfrm>
          <a:prstGeom prst="rect">
            <a:avLst/>
          </a:prstGeom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4DC8A86-DCE5-2B45-A99C-AFC80BF7CFD8}"/>
              </a:ext>
            </a:extLst>
          </p:cNvPr>
          <p:cNvCxnSpPr>
            <a:cxnSpLocks/>
          </p:cNvCxnSpPr>
          <p:nvPr/>
        </p:nvCxnSpPr>
        <p:spPr>
          <a:xfrm>
            <a:off x="5824399" y="3639016"/>
            <a:ext cx="1080000" cy="16572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A84CE31-3B12-8E43-A5BC-5AF1575248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3847" y="3629126"/>
            <a:ext cx="1296000" cy="1667182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B03392-D37B-E647-93AE-90D9AF407786}"/>
              </a:ext>
            </a:extLst>
          </p:cNvPr>
          <p:cNvSpPr txBox="1"/>
          <p:nvPr/>
        </p:nvSpPr>
        <p:spPr>
          <a:xfrm>
            <a:off x="5622215" y="5332765"/>
            <a:ext cx="99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Route53</a:t>
            </a:r>
          </a:p>
          <a:p>
            <a:pPr algn="r"/>
            <a:r>
              <a:rPr lang="en-GB" sz="1200" i="1" dirty="0">
                <a:latin typeface="IBM Plex Sans Condensed" panose="020B0506050203000203" pitchFamily="34" charset="77"/>
              </a:rPr>
              <a:t>P</a:t>
            </a:r>
            <a:r>
              <a:rPr lang="en-IT" sz="1200" i="1" dirty="0">
                <a:latin typeface="IBM Plex Sans Condensed" panose="020B0506050203000203" pitchFamily="34" charset="77"/>
              </a:rPr>
              <a:t>rivate hosted zone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736CE2-C00F-F845-BDDE-B59347102006}"/>
              </a:ext>
            </a:extLst>
          </p:cNvPr>
          <p:cNvCxnSpPr>
            <a:cxnSpLocks/>
          </p:cNvCxnSpPr>
          <p:nvPr/>
        </p:nvCxnSpPr>
        <p:spPr>
          <a:xfrm flipH="1">
            <a:off x="5783175" y="3372398"/>
            <a:ext cx="248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BDAF35D-F93F-4242-A357-9146BF430D7A}"/>
              </a:ext>
            </a:extLst>
          </p:cNvPr>
          <p:cNvSpPr txBox="1"/>
          <p:nvPr/>
        </p:nvSpPr>
        <p:spPr>
          <a:xfrm>
            <a:off x="5622216" y="477910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ElaticIP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9C0D9E-95F4-1E4F-A565-747CEBCAFC7E}"/>
              </a:ext>
            </a:extLst>
          </p:cNvPr>
          <p:cNvSpPr txBox="1"/>
          <p:nvPr/>
        </p:nvSpPr>
        <p:spPr>
          <a:xfrm>
            <a:off x="4859628" y="3838430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b="1" i="1" dirty="0">
                <a:latin typeface="IBM Plex Sans Condensed" panose="020B0506050203000203" pitchFamily="34" charset="77"/>
              </a:rPr>
              <a:t>EC2 istance</a:t>
            </a:r>
          </a:p>
        </p:txBody>
      </p:sp>
      <p:pic>
        <p:nvPicPr>
          <p:cNvPr id="38" name="Graphic 37" descr="Lock">
            <a:extLst>
              <a:ext uri="{FF2B5EF4-FFF2-40B4-BE49-F238E27FC236}">
                <a16:creationId xmlns:a16="http://schemas.microsoft.com/office/drawing/2014/main" id="{9EA813B4-C8CA-D244-972C-B36E479A38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25706" y="4202231"/>
            <a:ext cx="386290" cy="386290"/>
          </a:xfrm>
          <a:prstGeom prst="rect">
            <a:avLst/>
          </a:prstGeom>
        </p:spPr>
      </p:pic>
      <p:pic>
        <p:nvPicPr>
          <p:cNvPr id="45" name="Graphic 44" descr="Lock">
            <a:extLst>
              <a:ext uri="{FF2B5EF4-FFF2-40B4-BE49-F238E27FC236}">
                <a16:creationId xmlns:a16="http://schemas.microsoft.com/office/drawing/2014/main" id="{44D1EF87-204D-7B49-AB87-1E48729675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66608" y="4196844"/>
            <a:ext cx="386290" cy="38629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42B9DCF5-D0AB-CA44-9BA7-C8340B0491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865221" y="2734961"/>
            <a:ext cx="954778" cy="477389"/>
          </a:xfrm>
          <a:prstGeom prst="rect">
            <a:avLst/>
          </a:prstGeom>
        </p:spPr>
      </p:pic>
      <p:pic>
        <p:nvPicPr>
          <p:cNvPr id="2" name="Picture 2" descr="varunchandak (Varun Chandak) · GitHub">
            <a:extLst>
              <a:ext uri="{FF2B5EF4-FFF2-40B4-BE49-F238E27FC236}">
                <a16:creationId xmlns:a16="http://schemas.microsoft.com/office/drawing/2014/main" id="{3A3A440E-CEC0-D54A-AE6B-3FB39374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598" y="5276670"/>
            <a:ext cx="682870" cy="68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A70FFC-1841-194C-8D2C-099FA74C01FA}"/>
              </a:ext>
            </a:extLst>
          </p:cNvPr>
          <p:cNvSpPr txBox="1"/>
          <p:nvPr/>
        </p:nvSpPr>
        <p:spPr>
          <a:xfrm>
            <a:off x="7945380" y="5332765"/>
            <a:ext cx="12186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SecretsManager</a:t>
            </a:r>
          </a:p>
          <a:p>
            <a:pPr algn="r"/>
            <a:r>
              <a:rPr lang="it-IT" sz="1200" i="1" dirty="0">
                <a:latin typeface="IBM Plex Sans Condensed" panose="020B0506050203000203" pitchFamily="34" charset="77"/>
              </a:rPr>
              <a:t>User</a:t>
            </a:r>
          </a:p>
          <a:p>
            <a:pPr algn="r"/>
            <a:r>
              <a:rPr lang="it-IT" sz="1200" i="1" dirty="0">
                <a:latin typeface="IBM Plex Sans Condensed" panose="020B0506050203000203" pitchFamily="34" charset="77"/>
              </a:rPr>
              <a:t>Password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db</a:t>
            </a:r>
            <a:r>
              <a:rPr lang="it-IT" sz="1200" i="1" dirty="0">
                <a:latin typeface="IBM Plex Sans Condensed" panose="020B0506050203000203" pitchFamily="34" charset="77"/>
              </a:rPr>
              <a:t> domain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  <p:pic>
        <p:nvPicPr>
          <p:cNvPr id="6" name="Picture 2" descr="IAM Role | AWS Security Identity &amp; Compliance">
            <a:extLst>
              <a:ext uri="{FF2B5EF4-FFF2-40B4-BE49-F238E27FC236}">
                <a16:creationId xmlns:a16="http://schemas.microsoft.com/office/drawing/2014/main" id="{AA42BF06-4D4D-AA45-83AF-2ADE3D10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58" y="537601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8757AE-94EE-7D4D-9DBB-A5C0E3666E78}"/>
              </a:ext>
            </a:extLst>
          </p:cNvPr>
          <p:cNvSpPr txBox="1"/>
          <p:nvPr/>
        </p:nvSpPr>
        <p:spPr>
          <a:xfrm>
            <a:off x="3625459" y="5332765"/>
            <a:ext cx="120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b="1" i="1" dirty="0">
                <a:latin typeface="IBM Plex Sans Condensed" panose="020B0506050203000203" pitchFamily="34" charset="77"/>
              </a:rPr>
              <a:t>IAM Role</a:t>
            </a:r>
          </a:p>
          <a:p>
            <a:pPr algn="r"/>
            <a:r>
              <a:rPr lang="it-IT" sz="1200" i="1" dirty="0" err="1">
                <a:latin typeface="IBM Plex Sans Condensed" panose="020B0506050203000203" pitchFamily="34" charset="77"/>
              </a:rPr>
              <a:t>Let</a:t>
            </a:r>
            <a:r>
              <a:rPr lang="it-IT" sz="1200" i="1" dirty="0">
                <a:latin typeface="IBM Plex Sans Condensed" panose="020B0506050203000203" pitchFamily="34" charset="77"/>
              </a:rPr>
              <a:t> EC2 </a:t>
            </a:r>
            <a:r>
              <a:rPr lang="it-IT" sz="1200" i="1" dirty="0" err="1">
                <a:latin typeface="IBM Plex Sans Condensed" panose="020B0506050203000203" pitchFamily="34" charset="77"/>
              </a:rPr>
              <a:t>istance</a:t>
            </a:r>
            <a:r>
              <a:rPr lang="it-IT" sz="1200" i="1" dirty="0">
                <a:latin typeface="IBM Plex Sans Condensed" panose="020B0506050203000203" pitchFamily="34" charset="77"/>
              </a:rPr>
              <a:t> to </a:t>
            </a:r>
            <a:r>
              <a:rPr lang="it-IT" sz="1200" i="1" dirty="0" err="1">
                <a:latin typeface="IBM Plex Sans Condensed" panose="020B0506050203000203" pitchFamily="34" charset="77"/>
              </a:rPr>
              <a:t>read</a:t>
            </a:r>
            <a:r>
              <a:rPr lang="it-IT" sz="1200" i="1" dirty="0">
                <a:latin typeface="IBM Plex Sans Condensed" panose="020B0506050203000203" pitchFamily="34" charset="77"/>
              </a:rPr>
              <a:t> secret</a:t>
            </a:r>
            <a:endParaRPr lang="en-IT" sz="1200" i="1" dirty="0">
              <a:latin typeface="IBM Plex Sans Condensed" panose="020B0506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9105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Bortolossi</dc:creator>
  <cp:lastModifiedBy>Andrea Bortolossi</cp:lastModifiedBy>
  <cp:revision>7</cp:revision>
  <dcterms:created xsi:type="dcterms:W3CDTF">2020-11-05T14:12:32Z</dcterms:created>
  <dcterms:modified xsi:type="dcterms:W3CDTF">2020-11-08T11:38:39Z</dcterms:modified>
</cp:coreProperties>
</file>