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5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700"/>
  </p:normalViewPr>
  <p:slideViewPr>
    <p:cSldViewPr snapToGrid="0" snapToObjects="1">
      <p:cViewPr varScale="1">
        <p:scale>
          <a:sx n="106" d="100"/>
          <a:sy n="106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E28-9D2A-5D44-8C82-DB373C948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D82EF-9ABC-3048-8719-4C9B49713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2F00B-6E2A-3549-8D1E-39E7D50E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12/11/2020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740C1-7606-9B4A-BD1F-48907B97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A6E64-2F62-7141-991F-0FCE5C81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5553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1529-A7B8-9B48-B250-ADB2500D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C18F1-98CC-7348-8AED-97B47C8B3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3457D-821C-EB43-8169-9957D19B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12/11/2020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FE3F4-E6D3-8E4F-B990-E26CFE27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F88A3-784B-7049-AAE4-D323ACAA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0654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B9EE3-883E-D246-886C-84E8F2985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5C120-4296-A64C-9744-3A7553BC6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EC79C-FDAC-5040-B7AE-BD8C69A3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12/11/2020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16274-DF47-2541-B9D3-51340D6B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FD51B-906A-634C-8B59-B6599322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3029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94C5C-75ED-D641-94C2-D0864184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40A23-4974-654C-A9B5-4400D07B7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AA017-AFDB-C241-BE45-E73A8565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12/11/2020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3D5D9-902F-C848-A72A-1BC886AC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4F00F-77F7-8942-AD3A-FD8456B3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2638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5A68-5AE2-2248-9392-61C5DD64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7D70D-4BBD-E843-9468-C570C3441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774BD-8C55-D04D-B542-2BD4BDF6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12/11/2020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413E5-15AE-FF48-BB72-C29C3F10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EA117-1775-F246-A198-F325C56D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0572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8703-2C54-CE41-AA9E-0B144A42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69BB-08CF-0047-9BE3-FD0B7EACE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2B7AD-E0E3-3843-86CD-D9D6EB987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CD6E5-FF37-A643-ACCC-B171B45F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12/11/2020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164FE-2E42-E64D-B4A9-B37E4EA6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AAE62-22A6-B447-BE4E-F11219AE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7014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CD43-C0A6-E343-8F46-4EFA9F556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ED4EB-0E1C-8D43-A688-D751954EB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427BB-86D3-CF48-972F-6EBBF30C8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08B0C-94C0-B548-8349-1200A53EC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3B089-D2FD-644E-BDBA-F689C55A7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3A24A-A0FA-5343-B02E-782D9DC5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12/11/2020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53CAA-9E71-3749-B0F0-B72A1B18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0024F6-7211-9045-823A-C7CE7038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696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7294-03E5-D645-A553-446D05429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20407-0A3F-3F4D-BB3D-8ECF8ABD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12/11/2020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BAD61-623C-1349-B214-3CB61E9D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E1E5D-C099-AC42-AFBA-4D17F3FE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861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9F7D0-F248-E54C-B087-244E52B7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12/11/2020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CF83A-A16F-EB40-8FE5-8C4F3775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D8A08-C7E2-704B-ABDC-280F452B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8160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030C-FBDF-7D47-B8C6-D4BA2FAA2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3347D-A273-EE41-B053-26A2AB863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1D5F1-5BB6-5641-8709-82B8ED846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DD089-AF88-B546-BFC0-A90B6174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12/11/2020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42155-B10D-BD45-9CB1-C73C37E2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C7B71-2BFD-EF45-A516-ACB2A9C2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5526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B1D3-4CE6-824D-A639-DD14E0020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7C944B-0E88-3D48-9CB9-304E84D2B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458FC-E051-0B47-A5D0-64CD132D2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E84EA-80EE-CD49-A872-EA0E288E6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12/11/2020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586B6-16BB-2648-AEA8-CAD64299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5973E-FBD7-FD4D-81D1-CCB759BB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9926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188C2-F86B-3542-B3D9-621C22AC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7EB72-6AB1-1B45-9FBB-34FB31A59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47A4B-75D5-8D42-8888-47A0BFCDF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AA72E-CE08-9B48-AD11-F05CDD148325}" type="datetimeFigureOut">
              <a:rPr lang="en-IT" smtClean="0"/>
              <a:t>12/11/2020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3D823-5B5C-6042-B385-2264DEAF4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67552-BEE8-9F4F-8E65-828D2E9E2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708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147498BC-685A-F248-B469-F4F62E3A4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7326" y="1871223"/>
            <a:ext cx="914400" cy="9144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EF756E3-D2A9-4447-A114-B2105EDD2ACA}"/>
              </a:ext>
            </a:extLst>
          </p:cNvPr>
          <p:cNvSpPr/>
          <p:nvPr/>
        </p:nvSpPr>
        <p:spPr>
          <a:xfrm>
            <a:off x="3240600" y="2225643"/>
            <a:ext cx="7723752" cy="2266146"/>
          </a:xfrm>
          <a:prstGeom prst="roundRect">
            <a:avLst>
              <a:gd name="adj" fmla="val 19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FFBF546A-B512-5943-B1AC-2ED5BA926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449" y="2021290"/>
            <a:ext cx="698500" cy="43247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D9EADC-6C0C-CA42-B9CB-192D696E12A9}"/>
              </a:ext>
            </a:extLst>
          </p:cNvPr>
          <p:cNvCxnSpPr/>
          <p:nvPr/>
        </p:nvCxnSpPr>
        <p:spPr>
          <a:xfrm>
            <a:off x="2181444" y="2211903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325153-AEB5-FF4D-8931-F1CB9A144A72}"/>
              </a:ext>
            </a:extLst>
          </p:cNvPr>
          <p:cNvCxnSpPr>
            <a:cxnSpLocks/>
          </p:cNvCxnSpPr>
          <p:nvPr/>
        </p:nvCxnSpPr>
        <p:spPr>
          <a:xfrm flipH="1">
            <a:off x="2181444" y="2343038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>
            <a:extLst>
              <a:ext uri="{FF2B5EF4-FFF2-40B4-BE49-F238E27FC236}">
                <a16:creationId xmlns:a16="http://schemas.microsoft.com/office/drawing/2014/main" id="{7F95CA52-FC26-F042-8733-3D8F30AFC7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26981" y="3114272"/>
            <a:ext cx="567504" cy="687383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47AA2C1-9212-F642-AAF4-F9A24EFA25DA}"/>
              </a:ext>
            </a:extLst>
          </p:cNvPr>
          <p:cNvSpPr txBox="1"/>
          <p:nvPr/>
        </p:nvSpPr>
        <p:spPr>
          <a:xfrm>
            <a:off x="4718062" y="3049630"/>
            <a:ext cx="162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b="1" i="1" dirty="0">
                <a:latin typeface="IBM Plex Sans Condensed" panose="020B0506050203000203" pitchFamily="34" charset="77"/>
              </a:rPr>
              <a:t>Route53</a:t>
            </a:r>
          </a:p>
          <a:p>
            <a:r>
              <a:rPr lang="en-GB" sz="1200" i="1" dirty="0">
                <a:latin typeface="IBM Plex Sans Condensed" panose="020B0506050203000203" pitchFamily="34" charset="77"/>
              </a:rPr>
              <a:t>P</a:t>
            </a:r>
            <a:r>
              <a:rPr lang="en-IT" sz="1200" i="1" dirty="0">
                <a:latin typeface="IBM Plex Sans Condensed" panose="020B0506050203000203" pitchFamily="34" charset="77"/>
              </a:rPr>
              <a:t>rivate hosted zone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ABC5153A-2F11-EB47-9106-2DEEB0552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645284"/>
              </p:ext>
            </p:extLst>
          </p:nvPr>
        </p:nvGraphicFramePr>
        <p:xfrm>
          <a:off x="4778635" y="3621019"/>
          <a:ext cx="2488835" cy="4724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419936">
                  <a:extLst>
                    <a:ext uri="{9D8B030D-6E8A-4147-A177-3AD203B41FA5}">
                      <a16:colId xmlns:a16="http://schemas.microsoft.com/office/drawing/2014/main" val="3399614862"/>
                    </a:ext>
                  </a:extLst>
                </a:gridCol>
                <a:gridCol w="1068899">
                  <a:extLst>
                    <a:ext uri="{9D8B030D-6E8A-4147-A177-3AD203B41FA5}">
                      <a16:colId xmlns:a16="http://schemas.microsoft.com/office/drawing/2014/main" val="6598419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T" sz="1000" b="1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000" b="1" dirty="0"/>
                        <a:t>Target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312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900" dirty="0" err="1"/>
                        <a:t>Andreabortolossi.com</a:t>
                      </a:r>
                      <a:endParaRPr lang="en-IT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/>
                        <a:t>S</a:t>
                      </a:r>
                      <a:r>
                        <a:rPr lang="en-IT" sz="900" dirty="0"/>
                        <a:t>3-bucket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08391"/>
                  </a:ext>
                </a:extLst>
              </a:tr>
            </a:tbl>
          </a:graphicData>
        </a:graphic>
      </p:graphicFrame>
      <p:pic>
        <p:nvPicPr>
          <p:cNvPr id="1026" name="Picture 2" descr="Content, Bucket, Amazon, Delivery, s3, storage icon">
            <a:extLst>
              <a:ext uri="{FF2B5EF4-FFF2-40B4-BE49-F238E27FC236}">
                <a16:creationId xmlns:a16="http://schemas.microsoft.com/office/drawing/2014/main" id="{68597C82-F7F2-E146-BEF7-DE03E03FF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469" y="2947735"/>
            <a:ext cx="1020456" cy="102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EA33230-E30C-D34F-BF5B-45B44D5301F8}"/>
              </a:ext>
            </a:extLst>
          </p:cNvPr>
          <p:cNvSpPr txBox="1"/>
          <p:nvPr/>
        </p:nvSpPr>
        <p:spPr>
          <a:xfrm>
            <a:off x="9095362" y="3113148"/>
            <a:ext cx="1620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b="1" i="1" dirty="0">
                <a:latin typeface="IBM Plex Sans Condensed" panose="020B0506050203000203" pitchFamily="34" charset="77"/>
              </a:rPr>
              <a:t>S3</a:t>
            </a:r>
          </a:p>
          <a:p>
            <a:r>
              <a:rPr lang="it-IT" sz="1200" i="1" dirty="0" err="1">
                <a:latin typeface="IBM Plex Sans Condensed" panose="020B0506050203000203" pitchFamily="34" charset="77"/>
              </a:rPr>
              <a:t>Bucket</a:t>
            </a:r>
            <a:r>
              <a:rPr lang="it-IT" sz="1200" i="1" dirty="0">
                <a:latin typeface="IBM Plex Sans Condensed" panose="020B0506050203000203" pitchFamily="34" charset="77"/>
              </a:rPr>
              <a:t> to </a:t>
            </a:r>
            <a:r>
              <a:rPr lang="it-IT" sz="1200" i="1" dirty="0" err="1">
                <a:latin typeface="IBM Plex Sans Condensed" panose="020B0506050203000203" pitchFamily="34" charset="77"/>
              </a:rPr>
              <a:t>store</a:t>
            </a:r>
            <a:r>
              <a:rPr lang="it-IT" sz="1200" i="1" dirty="0">
                <a:latin typeface="IBM Plex Sans Condensed" panose="020B0506050203000203" pitchFamily="34" charset="77"/>
              </a:rPr>
              <a:t> </a:t>
            </a:r>
            <a:r>
              <a:rPr lang="it-IT" sz="1200" i="1" dirty="0" err="1">
                <a:latin typeface="IBM Plex Sans Condensed" panose="020B0506050203000203" pitchFamily="34" charset="77"/>
              </a:rPr>
              <a:t>static</a:t>
            </a:r>
            <a:r>
              <a:rPr lang="it-IT" sz="1200" i="1" dirty="0">
                <a:latin typeface="IBM Plex Sans Condensed" panose="020B0506050203000203" pitchFamily="34" charset="77"/>
              </a:rPr>
              <a:t> web-site</a:t>
            </a:r>
            <a:endParaRPr lang="en-IT" sz="1200" i="1" dirty="0">
              <a:latin typeface="IBM Plex Sans Condensed" panose="020B0506050203000203" pitchFamily="34" charset="77"/>
            </a:endParaRP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F07221C5-D80B-6048-8391-DCED53CE23A5}"/>
              </a:ext>
            </a:extLst>
          </p:cNvPr>
          <p:cNvCxnSpPr>
            <a:stCxn id="49" idx="0"/>
            <a:endCxn id="1026" idx="0"/>
          </p:cNvCxnSpPr>
          <p:nvPr/>
        </p:nvCxnSpPr>
        <p:spPr>
          <a:xfrm rot="5400000" flipH="1" flipV="1">
            <a:off x="6407947" y="850522"/>
            <a:ext cx="166537" cy="4360964"/>
          </a:xfrm>
          <a:prstGeom prst="bentConnector3">
            <a:avLst>
              <a:gd name="adj1" fmla="val 23726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769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18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IBM Plex Sans Condensed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Bortolossi</dc:creator>
  <cp:lastModifiedBy>Andrea Bortolossi</cp:lastModifiedBy>
  <cp:revision>34</cp:revision>
  <dcterms:created xsi:type="dcterms:W3CDTF">2020-11-05T14:12:32Z</dcterms:created>
  <dcterms:modified xsi:type="dcterms:W3CDTF">2020-11-12T12:17:25Z</dcterms:modified>
</cp:coreProperties>
</file>