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00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hyperlink" Target="https://en.wikipedia.org/wiki/Amazon_Elastic_Compute_Cloud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5.jpeg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8.svg"/><Relationship Id="rId17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  <a:stCxn id="2" idx="0"/>
            <a:endCxn id="43" idx="3"/>
          </p:cNvCxnSpPr>
          <p:nvPr/>
        </p:nvCxnSpPr>
        <p:spPr>
          <a:xfrm flipH="1" flipV="1">
            <a:off x="6476963" y="2760307"/>
            <a:ext cx="4719220" cy="333699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94AE2-6997-FA41-A95D-CDA4A971A134}"/>
              </a:ext>
            </a:extLst>
          </p:cNvPr>
          <p:cNvCxnSpPr>
            <a:cxnSpLocks/>
            <a:stCxn id="2" idx="0"/>
            <a:endCxn id="1026" idx="3"/>
          </p:cNvCxnSpPr>
          <p:nvPr/>
        </p:nvCxnSpPr>
        <p:spPr>
          <a:xfrm flipH="1" flipV="1">
            <a:off x="9456633" y="3791602"/>
            <a:ext cx="1739550" cy="23057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6476963" y="4587925"/>
            <a:ext cx="0" cy="1512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default 173.31.0.0/16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245" y="3418908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8154589" y="2445246"/>
            <a:ext cx="1847848" cy="2239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62065" y="2940302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8591822" y="414858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5433594" y="2421854"/>
            <a:ext cx="1847848" cy="22876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D6F9B4C-2B13-BB47-BAEA-D225011996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9863" y="5260621"/>
            <a:ext cx="357148" cy="4325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B03392-D37B-E647-93AE-90D9AF407786}"/>
              </a:ext>
            </a:extLst>
          </p:cNvPr>
          <p:cNvSpPr txBox="1"/>
          <p:nvPr/>
        </p:nvSpPr>
        <p:spPr>
          <a:xfrm>
            <a:off x="7786300" y="5180230"/>
            <a:ext cx="996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100" i="1" dirty="0">
                <a:latin typeface="IBM Plex Sans Condensed" panose="020B0506050203000203" pitchFamily="34" charset="77"/>
              </a:rPr>
              <a:t>P</a:t>
            </a:r>
            <a:r>
              <a:rPr lang="en-IT" sz="11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A0618F-9FDC-124B-BCF5-55DFE031084B}"/>
              </a:ext>
            </a:extLst>
          </p:cNvPr>
          <p:cNvGrpSpPr/>
          <p:nvPr/>
        </p:nvGrpSpPr>
        <p:grpSpPr>
          <a:xfrm>
            <a:off x="6822213" y="3406290"/>
            <a:ext cx="1728000" cy="1764000"/>
            <a:chOff x="5850631" y="3706330"/>
            <a:chExt cx="1728000" cy="182389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D1EFA-DC4C-8041-9446-BEA8DE9F36D1}"/>
                </a:ext>
              </a:extLst>
            </p:cNvPr>
            <p:cNvGrpSpPr/>
            <p:nvPr/>
          </p:nvGrpSpPr>
          <p:grpSpPr>
            <a:xfrm>
              <a:off x="5850631" y="3863042"/>
              <a:ext cx="1728000" cy="1667182"/>
              <a:chOff x="5850631" y="3863042"/>
              <a:chExt cx="2545448" cy="1667182"/>
            </a:xfrm>
          </p:grpSpPr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54DC8A86-DCE5-2B45-A99C-AFC80BF7C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0631" y="3872932"/>
                <a:ext cx="1080000" cy="165729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1A84CE31-3B12-8E43-A5BC-5AF1575248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00079" y="3863042"/>
                <a:ext cx="1296000" cy="166718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5736CE2-C00F-F845-BDDE-B59347102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271" y="3706330"/>
              <a:ext cx="16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736578" y="3479476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3741043" y="3290236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5885475" y="4315238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istances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1553" y="4436147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07174" y="4402184"/>
            <a:ext cx="386290" cy="38629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EE43DAE-F9BD-184F-A942-A6314B880E4B}"/>
              </a:ext>
            </a:extLst>
          </p:cNvPr>
          <p:cNvGrpSpPr/>
          <p:nvPr/>
        </p:nvGrpSpPr>
        <p:grpSpPr>
          <a:xfrm>
            <a:off x="6012160" y="2650491"/>
            <a:ext cx="464803" cy="524285"/>
            <a:chOff x="5891068" y="2968877"/>
            <a:chExt cx="954778" cy="1139583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13A00651-77CC-694D-9065-4DF486FD9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961408" y="3350166"/>
              <a:ext cx="758294" cy="758294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42B9DCF5-D0AB-CA44-9BA7-C8340B04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891068" y="2968877"/>
              <a:ext cx="954778" cy="477389"/>
            </a:xfrm>
            <a:prstGeom prst="rect">
              <a:avLst/>
            </a:prstGeom>
          </p:spPr>
        </p:pic>
      </p:grpSp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908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9614755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72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4922373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3457590" y="2323780"/>
            <a:ext cx="6840000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default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3C5225C-85CA-424A-9FA4-646E2DC6BB7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3015" t="21597" r="22722" b="24570"/>
          <a:stretch/>
        </p:blipFill>
        <p:spPr>
          <a:xfrm>
            <a:off x="4490254" y="3118691"/>
            <a:ext cx="693553" cy="688055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10083-6251-3745-B81F-CF080A1F360E}"/>
              </a:ext>
            </a:extLst>
          </p:cNvPr>
          <p:cNvSpPr txBox="1"/>
          <p:nvPr/>
        </p:nvSpPr>
        <p:spPr>
          <a:xfrm>
            <a:off x="4597186" y="381482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NLB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2949308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359316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  <a:endCxn id="16" idx="0"/>
          </p:cNvCxnSpPr>
          <p:nvPr/>
        </p:nvCxnSpPr>
        <p:spPr>
          <a:xfrm rot="10800000" flipV="1">
            <a:off x="3147308" y="3608996"/>
            <a:ext cx="310282" cy="179901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457590" y="1626918"/>
            <a:ext cx="6840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default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457590" y="1023269"/>
            <a:ext cx="6840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default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E01BA3C-B925-A243-A364-AAC0456381C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3147308" y="1752918"/>
            <a:ext cx="310282" cy="365509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40D87082-A8AE-1D4F-8657-335775FA4030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3147308" y="1149268"/>
            <a:ext cx="310282" cy="425874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7">
            <a:extLst>
              <a:ext uri="{FF2B5EF4-FFF2-40B4-BE49-F238E27FC236}">
                <a16:creationId xmlns:a16="http://schemas.microsoft.com/office/drawing/2014/main" id="{7C2EF577-C94E-9444-8386-4A4E0ED3D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05760"/>
              </p:ext>
            </p:extLst>
          </p:nvPr>
        </p:nvGraphicFramePr>
        <p:xfrm>
          <a:off x="3476624" y="5134016"/>
          <a:ext cx="1956968" cy="6858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978484">
                  <a:extLst>
                    <a:ext uri="{9D8B030D-6E8A-4147-A177-3AD203B41FA5}">
                      <a16:colId xmlns:a16="http://schemas.microsoft.com/office/drawing/2014/main" val="4138334260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1813552103"/>
                    </a:ext>
                  </a:extLst>
                </a:gridCol>
              </a:tblGrid>
              <a:tr h="223066"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98813"/>
                  </a:ext>
                </a:extLst>
              </a:tr>
              <a:tr h="223066"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172.31.0.0/16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48957"/>
                  </a:ext>
                </a:extLst>
              </a:tr>
              <a:tr h="223066"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I</a:t>
                      </a:r>
                      <a:r>
                        <a:rPr lang="en-IT" sz="900" dirty="0"/>
                        <a:t>nternet 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82060"/>
                  </a:ext>
                </a:extLst>
              </a:tr>
            </a:tbl>
          </a:graphicData>
        </a:graphic>
      </p:graphicFrame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3E06535-6E81-9046-AAA7-3365206CF31F}"/>
              </a:ext>
            </a:extLst>
          </p:cNvPr>
          <p:cNvGrpSpPr/>
          <p:nvPr/>
        </p:nvGrpSpPr>
        <p:grpSpPr>
          <a:xfrm>
            <a:off x="6046403" y="3160503"/>
            <a:ext cx="464803" cy="524285"/>
            <a:chOff x="5891068" y="2968877"/>
            <a:chExt cx="954778" cy="1139583"/>
          </a:xfrm>
        </p:grpSpPr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EB22289F-A24D-BA47-A879-8B8EA9154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961408" y="3350166"/>
              <a:ext cx="758294" cy="758294"/>
            </a:xfrm>
            <a:prstGeom prst="rect">
              <a:avLst/>
            </a:prstGeom>
          </p:spPr>
        </p:pic>
        <p:pic>
          <p:nvPicPr>
            <p:cNvPr id="113" name="Picture 112" descr="Icon&#10;&#10;Description automatically generated">
              <a:extLst>
                <a:ext uri="{FF2B5EF4-FFF2-40B4-BE49-F238E27FC236}">
                  <a16:creationId xmlns:a16="http://schemas.microsoft.com/office/drawing/2014/main" id="{A2B50197-2119-2B46-B002-BAB93083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891068" y="2968877"/>
              <a:ext cx="954778" cy="47738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663E35F-A9DA-A64C-915F-CB985E241059}"/>
              </a:ext>
            </a:extLst>
          </p:cNvPr>
          <p:cNvGrpSpPr/>
          <p:nvPr/>
        </p:nvGrpSpPr>
        <p:grpSpPr>
          <a:xfrm>
            <a:off x="6056954" y="3697294"/>
            <a:ext cx="464803" cy="524285"/>
            <a:chOff x="5891068" y="2968877"/>
            <a:chExt cx="954778" cy="1139583"/>
          </a:xfrm>
        </p:grpSpPr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32667838-006A-EF44-9A2E-A2478213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961408" y="3350166"/>
              <a:ext cx="758294" cy="758294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06F1002C-5D87-FD4D-B18E-5006CE05B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891068" y="2968877"/>
              <a:ext cx="954778" cy="477389"/>
            </a:xfrm>
            <a:prstGeom prst="rect">
              <a:avLst/>
            </a:prstGeom>
          </p:spPr>
        </p:pic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D6A33B-AEFC-F44D-8D87-E4094AEB54A1}"/>
              </a:ext>
            </a:extLst>
          </p:cNvPr>
          <p:cNvCxnSpPr>
            <a:cxnSpLocks/>
            <a:stCxn id="15" idx="6"/>
            <a:endCxn id="3" idx="1"/>
          </p:cNvCxnSpPr>
          <p:nvPr/>
        </p:nvCxnSpPr>
        <p:spPr>
          <a:xfrm flipV="1">
            <a:off x="5183807" y="3000343"/>
            <a:ext cx="862596" cy="462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81B1676-D8E5-8649-8C89-F1D2D2772459}"/>
              </a:ext>
            </a:extLst>
          </p:cNvPr>
          <p:cNvCxnSpPr>
            <a:cxnSpLocks/>
            <a:stCxn id="15" idx="6"/>
            <a:endCxn id="112" idx="1"/>
          </p:cNvCxnSpPr>
          <p:nvPr/>
        </p:nvCxnSpPr>
        <p:spPr>
          <a:xfrm>
            <a:off x="5183807" y="3462719"/>
            <a:ext cx="896839" cy="47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8E07BD1-33ED-B549-ACB3-2818611802CA}"/>
              </a:ext>
            </a:extLst>
          </p:cNvPr>
          <p:cNvCxnSpPr>
            <a:cxnSpLocks/>
            <a:stCxn id="15" idx="6"/>
            <a:endCxn id="115" idx="1"/>
          </p:cNvCxnSpPr>
          <p:nvPr/>
        </p:nvCxnSpPr>
        <p:spPr>
          <a:xfrm>
            <a:off x="5183807" y="3462719"/>
            <a:ext cx="907390" cy="584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5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25653" y="3219148"/>
            <a:ext cx="5170530" cy="287815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94AE2-6997-FA41-A95D-CDA4A971A134}"/>
              </a:ext>
            </a:extLst>
          </p:cNvPr>
          <p:cNvCxnSpPr>
            <a:cxnSpLocks/>
            <a:stCxn id="2" idx="0"/>
            <a:endCxn id="1026" idx="3"/>
          </p:cNvCxnSpPr>
          <p:nvPr/>
        </p:nvCxnSpPr>
        <p:spPr>
          <a:xfrm flipH="1" flipV="1">
            <a:off x="8970843" y="3820178"/>
            <a:ext cx="2225340" cy="227712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5376820" y="4430759"/>
            <a:ext cx="0" cy="1656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9856217" y="2327582"/>
            <a:ext cx="1784072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10.0.192.0/21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455" y="3447484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7668799" y="2727632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76275" y="2968878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8106032" y="417715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4947804" y="2723564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75618" y="3350166"/>
            <a:ext cx="758294" cy="758294"/>
          </a:xfrm>
          <a:prstGeom prst="rect">
            <a:avLst/>
          </a:prstGeom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D6F9B4C-2B13-BB47-BAEA-D225011996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4073" y="5089169"/>
            <a:ext cx="357148" cy="4325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B03392-D37B-E647-93AE-90D9AF407786}"/>
              </a:ext>
            </a:extLst>
          </p:cNvPr>
          <p:cNvSpPr txBox="1"/>
          <p:nvPr/>
        </p:nvSpPr>
        <p:spPr>
          <a:xfrm>
            <a:off x="7300510" y="5008778"/>
            <a:ext cx="996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100" i="1" dirty="0">
                <a:latin typeface="IBM Plex Sans Condensed" panose="020B0506050203000203" pitchFamily="34" charset="77"/>
              </a:rPr>
              <a:t>P</a:t>
            </a:r>
            <a:r>
              <a:rPr lang="en-IT" sz="11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A0618F-9FDC-124B-BCF5-55DFE031084B}"/>
              </a:ext>
            </a:extLst>
          </p:cNvPr>
          <p:cNvGrpSpPr/>
          <p:nvPr/>
        </p:nvGrpSpPr>
        <p:grpSpPr>
          <a:xfrm>
            <a:off x="6336423" y="3706330"/>
            <a:ext cx="1728000" cy="1332000"/>
            <a:chOff x="5850631" y="3706330"/>
            <a:chExt cx="1728000" cy="182389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D1EFA-DC4C-8041-9446-BEA8DE9F36D1}"/>
                </a:ext>
              </a:extLst>
            </p:cNvPr>
            <p:cNvGrpSpPr/>
            <p:nvPr/>
          </p:nvGrpSpPr>
          <p:grpSpPr>
            <a:xfrm>
              <a:off x="5850631" y="3863042"/>
              <a:ext cx="1728000" cy="1667182"/>
              <a:chOff x="5850631" y="3863042"/>
              <a:chExt cx="2545448" cy="1667182"/>
            </a:xfrm>
          </p:grpSpPr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54DC8A86-DCE5-2B45-A99C-AFC80BF7C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0631" y="3872932"/>
                <a:ext cx="1080000" cy="165729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1A84CE31-3B12-8E43-A5BC-5AF1575248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00079" y="3863042"/>
                <a:ext cx="1296000" cy="166718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5736CE2-C00F-F845-BDDE-B59347102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271" y="3706330"/>
              <a:ext cx="16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109286" y="3742980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3113751" y="3553740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5399685" y="407234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65763" y="4436147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384" y="4430760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405278" y="2968877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908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9614755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29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822230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9856217" y="1626918"/>
            <a:ext cx="1784072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10.0.200.0/21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9856217" y="1023269"/>
            <a:ext cx="1784072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10.0.208.0/21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2971800" y="2323780"/>
            <a:ext cx="6819730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10.0.128.0/20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3C5225C-85CA-424A-9FA4-646E2DC6BB7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3015" t="21597" r="22722" b="24570"/>
          <a:stretch/>
        </p:blipFill>
        <p:spPr>
          <a:xfrm>
            <a:off x="3862962" y="3310755"/>
            <a:ext cx="693553" cy="688055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10083-6251-3745-B81F-CF080A1F360E}"/>
              </a:ext>
            </a:extLst>
          </p:cNvPr>
          <p:cNvSpPr txBox="1"/>
          <p:nvPr/>
        </p:nvSpPr>
        <p:spPr>
          <a:xfrm>
            <a:off x="3969894" y="40068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NLB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3649402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1059410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2"/>
            <a:endCxn id="16" idx="3"/>
          </p:cNvCxnSpPr>
          <p:nvPr/>
        </p:nvCxnSpPr>
        <p:spPr>
          <a:xfrm rot="5400000">
            <a:off x="4855552" y="4084065"/>
            <a:ext cx="715964" cy="233626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707530" y="1626918"/>
            <a:ext cx="6084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10.0.144.0/20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707530" y="1023269"/>
            <a:ext cx="6084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10.0.160.0/20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BD4084E2-E476-324B-94D3-08EB5F018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095628" y="1736732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B512064-F371-B64D-B7C5-BEA341EF3588}"/>
              </a:ext>
            </a:extLst>
          </p:cNvPr>
          <p:cNvSpPr txBox="1"/>
          <p:nvPr/>
        </p:nvSpPr>
        <p:spPr>
          <a:xfrm>
            <a:off x="3100093" y="1547492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CA779DCF-611C-C64F-8C8C-FE93118C7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104983" y="1146549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7E1AB22-060C-5847-889E-32094532238D}"/>
              </a:ext>
            </a:extLst>
          </p:cNvPr>
          <p:cNvSpPr txBox="1"/>
          <p:nvPr/>
        </p:nvSpPr>
        <p:spPr>
          <a:xfrm>
            <a:off x="3109448" y="957309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</p:spTree>
    <p:extLst>
      <p:ext uri="{BB962C8B-B14F-4D97-AF65-F5344CB8AC3E}">
        <p14:creationId xmlns:p14="http://schemas.microsoft.com/office/powerpoint/2010/main" val="184140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114</Words>
  <Application>Microsoft Macintosh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IBM Plex Sans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24</cp:revision>
  <dcterms:created xsi:type="dcterms:W3CDTF">2020-11-05T14:12:32Z</dcterms:created>
  <dcterms:modified xsi:type="dcterms:W3CDTF">2020-11-10T16:59:09Z</dcterms:modified>
</cp:coreProperties>
</file>