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14/11/2020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s://pixabay.com/en/node-js-logo-nodejs-javascript-736399/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8.sv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s://pixabay.com/en/node-js-logo-nodejs-javascript-736399/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hyperlink" Target="https://en.wikipedia.org/wiki/Amazon_Elastic_Compute_Cloud" TargetMode="External"/><Relationship Id="rId12" Type="http://schemas.openxmlformats.org/officeDocument/2006/relationships/hyperlink" Target="https://de.wikipedia.org/wiki/MySQL" TargetMode="External"/><Relationship Id="rId17" Type="http://schemas.openxmlformats.org/officeDocument/2006/relationships/image" Target="../media/image18.sv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hyperlink" Target="https://en.wikipedia.org/wiki/Amazon_Elastic_Compute_Cloud" TargetMode="External"/><Relationship Id="rId12" Type="http://schemas.openxmlformats.org/officeDocument/2006/relationships/hyperlink" Target="https://de.wikipedia.org/wiki/MySQL" TargetMode="External"/><Relationship Id="rId17" Type="http://schemas.openxmlformats.org/officeDocument/2006/relationships/image" Target="../media/image18.sv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6372451" y="4349345"/>
            <a:ext cx="1430821" cy="1747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32" idx="2"/>
          </p:cNvCxnSpPr>
          <p:nvPr/>
        </p:nvCxnSpPr>
        <p:spPr>
          <a:xfrm flipV="1">
            <a:off x="7803272" y="4454155"/>
            <a:ext cx="2017469" cy="16431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59"/>
            <a:ext cx="0" cy="165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7551218" y="2327582"/>
            <a:ext cx="4089071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13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908057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15533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9345290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5313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8094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843219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847684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90501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09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0642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91060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7551218" y="1626918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7551218" y="1023269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717764" y="2323780"/>
            <a:ext cx="3708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015" t="21597" r="22722" b="24570"/>
          <a:stretch/>
        </p:blipFill>
        <p:spPr>
          <a:xfrm>
            <a:off x="4596895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703827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047819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457827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245820" y="3608996"/>
            <a:ext cx="471945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pic>
        <p:nvPicPr>
          <p:cNvPr id="12" name="Picture 2" descr="VPC Endpoints | AWS Compute">
            <a:extLst>
              <a:ext uri="{FF2B5EF4-FFF2-40B4-BE49-F238E27FC236}">
                <a16:creationId xmlns:a16="http://schemas.microsoft.com/office/drawing/2014/main" id="{680CA432-49C8-F44E-A904-2326B3EDA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809" r="3600" b="3898"/>
          <a:stretch/>
        </p:blipFill>
        <p:spPr bwMode="auto">
          <a:xfrm>
            <a:off x="8639629" y="3458976"/>
            <a:ext cx="507303" cy="5057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245820" y="1752918"/>
            <a:ext cx="461711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245820" y="1149268"/>
            <a:ext cx="461711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94507E-AA40-8A4F-BE40-A804EE703E05}"/>
              </a:ext>
            </a:extLst>
          </p:cNvPr>
          <p:cNvSpPr txBox="1"/>
          <p:nvPr/>
        </p:nvSpPr>
        <p:spPr>
          <a:xfrm>
            <a:off x="8139603" y="3938235"/>
            <a:ext cx="79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VPC endpoint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35EC64-F79E-844F-AAA9-06810DBBB8F3}"/>
              </a:ext>
            </a:extLst>
          </p:cNvPr>
          <p:cNvCxnSpPr>
            <a:cxnSpLocks/>
          </p:cNvCxnSpPr>
          <p:nvPr/>
        </p:nvCxnSpPr>
        <p:spPr>
          <a:xfrm>
            <a:off x="6797352" y="3689004"/>
            <a:ext cx="176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 rot="18990077">
            <a:off x="239735" y="2490537"/>
            <a:ext cx="16441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FF0000"/>
                </a:solidFill>
              </a:rPr>
              <a:t>NOT WORKING</a:t>
            </a:r>
          </a:p>
        </p:txBody>
      </p:sp>
    </p:spTree>
    <p:extLst>
      <p:ext uri="{BB962C8B-B14F-4D97-AF65-F5344CB8AC3E}">
        <p14:creationId xmlns:p14="http://schemas.microsoft.com/office/powerpoint/2010/main" val="184140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6372451" y="4349345"/>
            <a:ext cx="1430821" cy="1747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32" idx="2"/>
          </p:cNvCxnSpPr>
          <p:nvPr/>
        </p:nvCxnSpPr>
        <p:spPr>
          <a:xfrm flipV="1">
            <a:off x="7803272" y="4454155"/>
            <a:ext cx="2017469" cy="16431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60"/>
            <a:ext cx="845024" cy="16559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7551218" y="2327582"/>
            <a:ext cx="4089071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13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908057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15533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9345290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5313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8094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843219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847684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90501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09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0642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91060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7551218" y="1626918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7551218" y="1023269"/>
            <a:ext cx="4089071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717764" y="2323780"/>
            <a:ext cx="3708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015" t="21597" r="22722" b="24570"/>
          <a:stretch/>
        </p:blipFill>
        <p:spPr>
          <a:xfrm>
            <a:off x="4596895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703827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047819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457827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245820" y="3608996"/>
            <a:ext cx="471945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3708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245820" y="1752918"/>
            <a:ext cx="461711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245820" y="1149268"/>
            <a:ext cx="461711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 rot="18990077">
            <a:off x="239735" y="2490537"/>
            <a:ext cx="16441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FF0000"/>
                </a:solidFill>
              </a:rPr>
              <a:t>NOT WORKING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7877" y="5356026"/>
            <a:ext cx="357148" cy="4325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7884314" y="5275635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BF134D-AFC8-1545-8583-B6DE5DBD4CAF}"/>
              </a:ext>
            </a:extLst>
          </p:cNvPr>
          <p:cNvGrpSpPr/>
          <p:nvPr/>
        </p:nvGrpSpPr>
        <p:grpSpPr>
          <a:xfrm>
            <a:off x="6920227" y="3501695"/>
            <a:ext cx="1728000" cy="1764000"/>
            <a:chOff x="5850631" y="3706330"/>
            <a:chExt cx="1728000" cy="182389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E5D6C8E-0494-B843-B28F-12A1348439A7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A057DFD5-56F9-0D42-AD26-0D0F5DC1B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A1889F58-2C7A-A542-90CA-A0C85ED311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B413CC-4730-7A4B-8246-6478F6360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7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1793130" y="2527944"/>
            <a:ext cx="10182422" cy="224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1793130" y="992566"/>
            <a:ext cx="10182422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1793130" y="1727140"/>
            <a:ext cx="10182422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1888762" y="548759"/>
            <a:ext cx="6372835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2" y="5301682"/>
            <a:ext cx="716123" cy="71612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1461403" y="320642"/>
            <a:ext cx="10595917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8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819295" y="5499554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819295" y="5630689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16424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0048D2-A94D-BE40-BE11-98F2DFF2A78B}"/>
              </a:ext>
            </a:extLst>
          </p:cNvPr>
          <p:cNvGrpSpPr/>
          <p:nvPr/>
        </p:nvGrpSpPr>
        <p:grpSpPr>
          <a:xfrm>
            <a:off x="2398137" y="3188404"/>
            <a:ext cx="1344961" cy="1374953"/>
            <a:chOff x="5271093" y="2723564"/>
            <a:chExt cx="2029889" cy="2098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818A1-C636-7E4A-A9DC-B4599DE14137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3A00651-77CC-694D-9065-4DF486FD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9C0D9E-95F4-1E4F-A565-747CEBCAFC7E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38" name="Graphic 37" descr="Lock">
              <a:extLst>
                <a:ext uri="{FF2B5EF4-FFF2-40B4-BE49-F238E27FC236}">
                  <a16:creationId xmlns:a16="http://schemas.microsoft.com/office/drawing/2014/main" id="{9EA813B4-C8CA-D244-972C-B36E479A3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BE12A-27C9-1A48-A675-6F813DAD0169}"/>
              </a:ext>
            </a:extLst>
          </p:cNvPr>
          <p:cNvGrpSpPr/>
          <p:nvPr/>
        </p:nvGrpSpPr>
        <p:grpSpPr>
          <a:xfrm>
            <a:off x="3873205" y="3184308"/>
            <a:ext cx="1224345" cy="1391648"/>
            <a:chOff x="8760642" y="2727632"/>
            <a:chExt cx="1995263" cy="2089418"/>
          </a:xfrm>
        </p:grpSpPr>
        <p:pic>
          <p:nvPicPr>
            <p:cNvPr id="1026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034F7943-1685-6149-996D-76C72C66B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0E37F-F829-7B4C-98F7-6205B132B3A2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1CEC6E91-6027-EF4E-BA29-36FC41FD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8D485-5579-6640-8FA8-79BBCA3C341D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45" name="Graphic 44" descr="Lock">
              <a:extLst>
                <a:ext uri="{FF2B5EF4-FFF2-40B4-BE49-F238E27FC236}">
                  <a16:creationId xmlns:a16="http://schemas.microsoft.com/office/drawing/2014/main" id="{44D1EF87-204D-7B49-AB87-1E487296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5311875" y="1931717"/>
            <a:ext cx="2834907" cy="257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5311875" y="1221388"/>
            <a:ext cx="2834907" cy="257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2386258" y="2879434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65368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1968985" y="5275660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51792" y="5474472"/>
            <a:ext cx="217193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2166986" y="3757284"/>
            <a:ext cx="219273" cy="1259296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2376024" y="1931717"/>
            <a:ext cx="2845141" cy="282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2376024" y="1221388"/>
            <a:ext cx="2845141" cy="2895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2166986" y="2072846"/>
            <a:ext cx="209039" cy="320281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2166986" y="1366170"/>
            <a:ext cx="209039" cy="3909489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>
            <a:off x="0" y="807900"/>
            <a:ext cx="1420933" cy="36009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T</a:t>
            </a:r>
            <a:r>
              <a:rPr lang="en-IT" sz="1200" b="1" dirty="0">
                <a:solidFill>
                  <a:srgbClr val="FF0000"/>
                </a:solidFill>
              </a:rPr>
              <a:t>est</a:t>
            </a:r>
          </a:p>
          <a:p>
            <a:pPr algn="ctr"/>
            <a:r>
              <a:rPr lang="en-IT" sz="1200" b="1" dirty="0">
                <a:solidFill>
                  <a:srgbClr val="FF0000"/>
                </a:solidFill>
              </a:rPr>
              <a:t>Route53 on vpc default</a:t>
            </a:r>
          </a:p>
          <a:p>
            <a:pPr algn="ctr"/>
            <a:endParaRPr lang="en-IT" sz="1200" dirty="0">
              <a:solidFill>
                <a:srgbClr val="FF0000"/>
              </a:solidFill>
            </a:endParaRPr>
          </a:p>
          <a:p>
            <a:pPr algn="ctr"/>
            <a:r>
              <a:rPr lang="en-IT" sz="1200" dirty="0">
                <a:solidFill>
                  <a:srgbClr val="FF0000"/>
                </a:solidFill>
              </a:rPr>
              <a:t>Le connessioni Rosse funzionano se si punta direttamente all’endpoint RDS e non al DNS</a:t>
            </a:r>
          </a:p>
          <a:p>
            <a:pPr algn="ctr"/>
            <a:endParaRPr lang="en-IT" sz="1200" dirty="0">
              <a:solidFill>
                <a:srgbClr val="FF0000"/>
              </a:solidFill>
            </a:endParaRPr>
          </a:p>
          <a:p>
            <a:pPr algn="ctr"/>
            <a:r>
              <a:rPr lang="en-IT" sz="1200" dirty="0">
                <a:solidFill>
                  <a:srgbClr val="FF0000"/>
                </a:solidFill>
              </a:rPr>
              <a:t>Per le gialle funziona la risoluzione DNS ma non sembra funzionare l’accesso da applicazione node.js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25444" y="5406256"/>
            <a:ext cx="357148" cy="4325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10871881" y="5325865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pic>
        <p:nvPicPr>
          <p:cNvPr id="7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D2F40326-7742-E841-82D5-7ADAF5704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8480323" y="5476448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378E5-95AD-D543-8D9B-59F8551F13FA}"/>
              </a:ext>
            </a:extLst>
          </p:cNvPr>
          <p:cNvCxnSpPr/>
          <p:nvPr/>
        </p:nvCxnSpPr>
        <p:spPr>
          <a:xfrm>
            <a:off x="1767714" y="5708138"/>
            <a:ext cx="6768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45C847-6A98-0A4E-811C-04EC916F5DEA}"/>
              </a:ext>
            </a:extLst>
          </p:cNvPr>
          <p:cNvGrpSpPr/>
          <p:nvPr/>
        </p:nvGrpSpPr>
        <p:grpSpPr>
          <a:xfrm>
            <a:off x="5323754" y="3198360"/>
            <a:ext cx="1344961" cy="1374953"/>
            <a:chOff x="5271093" y="2723564"/>
            <a:chExt cx="2029889" cy="209887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098BCC3-5797-1B4C-B7E5-D1E449DAD0C6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F4DE6EFE-F811-2A41-9C4D-EA169685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834E85-2489-1E47-9961-8878308E5B70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83" name="Graphic 82" descr="Lock">
              <a:extLst>
                <a:ext uri="{FF2B5EF4-FFF2-40B4-BE49-F238E27FC236}">
                  <a16:creationId xmlns:a16="http://schemas.microsoft.com/office/drawing/2014/main" id="{4AA58469-FD41-B049-89A9-173D0BE9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5BE991-9296-0F48-8291-B879E92DE363}"/>
              </a:ext>
            </a:extLst>
          </p:cNvPr>
          <p:cNvGrpSpPr/>
          <p:nvPr/>
        </p:nvGrpSpPr>
        <p:grpSpPr>
          <a:xfrm>
            <a:off x="6798822" y="3194264"/>
            <a:ext cx="1224345" cy="1391648"/>
            <a:chOff x="8760642" y="2727632"/>
            <a:chExt cx="1995263" cy="2089418"/>
          </a:xfrm>
        </p:grpSpPr>
        <p:pic>
          <p:nvPicPr>
            <p:cNvPr id="85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3061B757-565D-6B4F-9A8C-2637DB773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924F70-267F-2446-988B-24F368AD1EC2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90" name="Picture 89" descr="Logo&#10;&#10;Description automatically generated">
              <a:extLst>
                <a:ext uri="{FF2B5EF4-FFF2-40B4-BE49-F238E27FC236}">
                  <a16:creationId xmlns:a16="http://schemas.microsoft.com/office/drawing/2014/main" id="{DDF2A743-7678-B84B-B65A-D7B66FD40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D45A50-FB86-1D4A-BDA3-02395D2E9DC7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92" name="Graphic 91" descr="Lock">
              <a:extLst>
                <a:ext uri="{FF2B5EF4-FFF2-40B4-BE49-F238E27FC236}">
                  <a16:creationId xmlns:a16="http://schemas.microsoft.com/office/drawing/2014/main" id="{CD2DBD94-EA23-8644-9277-03B8079B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84DF8B7-6EB0-7B42-A97A-D3A794AC54C3}"/>
              </a:ext>
            </a:extLst>
          </p:cNvPr>
          <p:cNvSpPr/>
          <p:nvPr/>
        </p:nvSpPr>
        <p:spPr>
          <a:xfrm>
            <a:off x="5311875" y="2889390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10.0.176.0/21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4AAC242-2A59-8D4F-BC01-1130A326C7EE}"/>
              </a:ext>
            </a:extLst>
          </p:cNvPr>
          <p:cNvGrpSpPr/>
          <p:nvPr/>
        </p:nvGrpSpPr>
        <p:grpSpPr>
          <a:xfrm>
            <a:off x="8981350" y="3198360"/>
            <a:ext cx="1344961" cy="1374953"/>
            <a:chOff x="5271093" y="2723564"/>
            <a:chExt cx="2029889" cy="209887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6063A3-E050-8F47-9E2E-814204049328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D2116881-9EE1-034B-B736-BC37E8A5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FB615D-9278-0548-9526-B2C96F8B97CC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98" name="Graphic 97" descr="Lock">
              <a:extLst>
                <a:ext uri="{FF2B5EF4-FFF2-40B4-BE49-F238E27FC236}">
                  <a16:creationId xmlns:a16="http://schemas.microsoft.com/office/drawing/2014/main" id="{C09D53EC-8F5C-9342-8E15-4EB4DE072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8B0C27-E9B8-E548-895E-A30CEEB9EF36}"/>
              </a:ext>
            </a:extLst>
          </p:cNvPr>
          <p:cNvGrpSpPr/>
          <p:nvPr/>
        </p:nvGrpSpPr>
        <p:grpSpPr>
          <a:xfrm>
            <a:off x="10456418" y="3194264"/>
            <a:ext cx="1224345" cy="1391648"/>
            <a:chOff x="8760642" y="2727632"/>
            <a:chExt cx="1995263" cy="2089418"/>
          </a:xfrm>
        </p:grpSpPr>
        <p:pic>
          <p:nvPicPr>
            <p:cNvPr id="100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0B9250A3-DB44-CD47-A38A-D4F49B47A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6319CF-63F4-4748-AB72-59E9C5BE098A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102" name="Picture 101" descr="Logo&#10;&#10;Description automatically generated">
              <a:extLst>
                <a:ext uri="{FF2B5EF4-FFF2-40B4-BE49-F238E27FC236}">
                  <a16:creationId xmlns:a16="http://schemas.microsoft.com/office/drawing/2014/main" id="{25D64A41-64EC-4449-AFF9-FDA08DDA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22FB7E-F41B-AA48-9F25-1737050AE7A4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104" name="Graphic 103" descr="Lock">
              <a:extLst>
                <a:ext uri="{FF2B5EF4-FFF2-40B4-BE49-F238E27FC236}">
                  <a16:creationId xmlns:a16="http://schemas.microsoft.com/office/drawing/2014/main" id="{7C6C7D82-0F18-3347-BDCC-C0E846D8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DD32E93-8B37-1B48-9ADC-35D398FFCCA0}"/>
              </a:ext>
            </a:extLst>
          </p:cNvPr>
          <p:cNvSpPr/>
          <p:nvPr/>
        </p:nvSpPr>
        <p:spPr>
          <a:xfrm>
            <a:off x="8969471" y="2889390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it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 default 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172.31.16.0/20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B28926E-11EF-1841-82AC-77AD91507450}"/>
              </a:ext>
            </a:extLst>
          </p:cNvPr>
          <p:cNvSpPr/>
          <p:nvPr/>
        </p:nvSpPr>
        <p:spPr>
          <a:xfrm>
            <a:off x="8395225" y="548878"/>
            <a:ext cx="3488887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default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28E7FF9-B760-2342-94C9-14BD7DE4EF09}"/>
              </a:ext>
            </a:extLst>
          </p:cNvPr>
          <p:cNvCxnSpPr>
            <a:cxnSpLocks/>
            <a:stCxn id="105" idx="1"/>
            <a:endCxn id="76" idx="0"/>
          </p:cNvCxnSpPr>
          <p:nvPr/>
        </p:nvCxnSpPr>
        <p:spPr>
          <a:xfrm rot="10800000" flipV="1">
            <a:off x="8678323" y="3767240"/>
            <a:ext cx="291148" cy="170920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B9C03B-31DE-C046-AE53-F1D07166EB18}"/>
              </a:ext>
            </a:extLst>
          </p:cNvPr>
          <p:cNvSpPr/>
          <p:nvPr/>
        </p:nvSpPr>
        <p:spPr>
          <a:xfrm>
            <a:off x="8974033" y="1901521"/>
            <a:ext cx="2845141" cy="282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172.31.32.0/20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5CCFA9-5E1B-8543-BAD6-8A70CA9240E7}"/>
              </a:ext>
            </a:extLst>
          </p:cNvPr>
          <p:cNvSpPr/>
          <p:nvPr/>
        </p:nvSpPr>
        <p:spPr>
          <a:xfrm>
            <a:off x="8974033" y="1191192"/>
            <a:ext cx="2845141" cy="2895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172.31.0.0/20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88A8D10-1A5D-534D-BFF3-2671E82D89EB}"/>
              </a:ext>
            </a:extLst>
          </p:cNvPr>
          <p:cNvCxnSpPr>
            <a:cxnSpLocks/>
            <a:stCxn id="108" idx="1"/>
            <a:endCxn id="76" idx="0"/>
          </p:cNvCxnSpPr>
          <p:nvPr/>
        </p:nvCxnSpPr>
        <p:spPr>
          <a:xfrm rot="10800000" flipV="1">
            <a:off x="8678323" y="2042650"/>
            <a:ext cx="295710" cy="343379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1AD3922A-B319-3948-8560-010BDD14AEBA}"/>
              </a:ext>
            </a:extLst>
          </p:cNvPr>
          <p:cNvCxnSpPr>
            <a:cxnSpLocks/>
            <a:stCxn id="109" idx="1"/>
            <a:endCxn id="76" idx="0"/>
          </p:cNvCxnSpPr>
          <p:nvPr/>
        </p:nvCxnSpPr>
        <p:spPr>
          <a:xfrm rot="10800000" flipV="1">
            <a:off x="8678323" y="1335974"/>
            <a:ext cx="295710" cy="414047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>
            <a:extLst>
              <a:ext uri="{FF2B5EF4-FFF2-40B4-BE49-F238E27FC236}">
                <a16:creationId xmlns:a16="http://schemas.microsoft.com/office/drawing/2014/main" id="{032A0404-E0D7-EC48-8253-F500E646D127}"/>
              </a:ext>
            </a:extLst>
          </p:cNvPr>
          <p:cNvSpPr/>
          <p:nvPr/>
        </p:nvSpPr>
        <p:spPr>
          <a:xfrm>
            <a:off x="3078480" y="4495800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9A978877-47D5-FA48-9721-B23C11BF6850}"/>
              </a:ext>
            </a:extLst>
          </p:cNvPr>
          <p:cNvSpPr/>
          <p:nvPr/>
        </p:nvSpPr>
        <p:spPr>
          <a:xfrm>
            <a:off x="3063764" y="4495331"/>
            <a:ext cx="4344154" cy="744623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D9C4E6AD-E3F3-384B-A301-28E0B3C68333}"/>
              </a:ext>
            </a:extLst>
          </p:cNvPr>
          <p:cNvSpPr/>
          <p:nvPr/>
        </p:nvSpPr>
        <p:spPr>
          <a:xfrm>
            <a:off x="3094442" y="4509353"/>
            <a:ext cx="7933317" cy="897301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561CDDC-7DF6-2A4C-BC53-4FB5946F4C32}"/>
              </a:ext>
            </a:extLst>
          </p:cNvPr>
          <p:cNvSpPr/>
          <p:nvPr/>
        </p:nvSpPr>
        <p:spPr>
          <a:xfrm>
            <a:off x="6021276" y="4510875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B50510D9-9CDB-CC49-B7A9-BD21FE635BBC}"/>
              </a:ext>
            </a:extLst>
          </p:cNvPr>
          <p:cNvSpPr/>
          <p:nvPr/>
        </p:nvSpPr>
        <p:spPr>
          <a:xfrm flipH="1">
            <a:off x="4603929" y="4509948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6AC5C7C-DD94-3C4F-910A-ED6FF0BC4579}"/>
              </a:ext>
            </a:extLst>
          </p:cNvPr>
          <p:cNvSpPr/>
          <p:nvPr/>
        </p:nvSpPr>
        <p:spPr>
          <a:xfrm>
            <a:off x="6005937" y="4511127"/>
            <a:ext cx="5021822" cy="927798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C0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45FA6DCA-D31C-A24D-96DA-56E8311018B7}"/>
              </a:ext>
            </a:extLst>
          </p:cNvPr>
          <p:cNvSpPr/>
          <p:nvPr/>
        </p:nvSpPr>
        <p:spPr>
          <a:xfrm flipH="1">
            <a:off x="7528534" y="4494787"/>
            <a:ext cx="2241723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chemeClr val="accent4">
                <a:alpha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A6DBA9C6-96F9-1143-99F8-B23554F435E2}"/>
              </a:ext>
            </a:extLst>
          </p:cNvPr>
          <p:cNvSpPr/>
          <p:nvPr/>
        </p:nvSpPr>
        <p:spPr>
          <a:xfrm flipH="1">
            <a:off x="4510516" y="4509144"/>
            <a:ext cx="5275620" cy="962103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chemeClr val="accent4">
                <a:alpha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A14CE3BB-8EDA-D248-8071-35A13F63426D}"/>
              </a:ext>
            </a:extLst>
          </p:cNvPr>
          <p:cNvSpPr/>
          <p:nvPr/>
        </p:nvSpPr>
        <p:spPr>
          <a:xfrm>
            <a:off x="9816773" y="4510512"/>
            <a:ext cx="1383937" cy="587117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00B05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5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09B4210-2FBA-2449-AD30-060E60AB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9DD3E2-22A7-C44D-9898-82C628447222}"/>
              </a:ext>
            </a:extLst>
          </p:cNvPr>
          <p:cNvSpPr txBox="1"/>
          <p:nvPr/>
        </p:nvSpPr>
        <p:spPr>
          <a:xfrm>
            <a:off x="2377440" y="3855720"/>
            <a:ext cx="24231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</a:t>
            </a:r>
            <a:r>
              <a:rPr lang="en-IT" sz="1400" dirty="0">
                <a:solidFill>
                  <a:srgbClr val="FF0000"/>
                </a:solidFill>
              </a:rPr>
              <a:t>ublic on custom VPC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4373FF-3B48-1346-B0AA-70FEC3539CD8}"/>
              </a:ext>
            </a:extLst>
          </p:cNvPr>
          <p:cNvSpPr txBox="1"/>
          <p:nvPr/>
        </p:nvSpPr>
        <p:spPr>
          <a:xfrm>
            <a:off x="8961120" y="3855719"/>
            <a:ext cx="24231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private</a:t>
            </a:r>
            <a:r>
              <a:rPr lang="en-IT" sz="1400" dirty="0">
                <a:solidFill>
                  <a:srgbClr val="FF0000"/>
                </a:solidFill>
              </a:rPr>
              <a:t> on custom VPC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BD5D65-6836-4946-B9E8-DB5990BE37AE}"/>
              </a:ext>
            </a:extLst>
          </p:cNvPr>
          <p:cNvSpPr txBox="1"/>
          <p:nvPr/>
        </p:nvSpPr>
        <p:spPr>
          <a:xfrm>
            <a:off x="8839200" y="-153889"/>
            <a:ext cx="24231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public</a:t>
            </a:r>
            <a:r>
              <a:rPr lang="en-IT" sz="1400" dirty="0">
                <a:solidFill>
                  <a:srgbClr val="FF0000"/>
                </a:solidFill>
              </a:rPr>
              <a:t> on default VPC</a:t>
            </a:r>
          </a:p>
        </p:txBody>
      </p:sp>
    </p:spTree>
    <p:extLst>
      <p:ext uri="{BB962C8B-B14F-4D97-AF65-F5344CB8AC3E}">
        <p14:creationId xmlns:p14="http://schemas.microsoft.com/office/powerpoint/2010/main" val="10918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1793130" y="2527944"/>
            <a:ext cx="10182422" cy="224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1793130" y="992566"/>
            <a:ext cx="10182422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1793130" y="1727140"/>
            <a:ext cx="10182422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1888762" y="548759"/>
            <a:ext cx="6372835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2" y="5301682"/>
            <a:ext cx="716123" cy="71612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1461403" y="320642"/>
            <a:ext cx="10595917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8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819295" y="5499554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819295" y="5630689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16424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0048D2-A94D-BE40-BE11-98F2DFF2A78B}"/>
              </a:ext>
            </a:extLst>
          </p:cNvPr>
          <p:cNvGrpSpPr/>
          <p:nvPr/>
        </p:nvGrpSpPr>
        <p:grpSpPr>
          <a:xfrm>
            <a:off x="2398137" y="3188404"/>
            <a:ext cx="1344961" cy="1374953"/>
            <a:chOff x="5271093" y="2723564"/>
            <a:chExt cx="2029889" cy="2098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818A1-C636-7E4A-A9DC-B4599DE14137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3A00651-77CC-694D-9065-4DF486FD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9C0D9E-95F4-1E4F-A565-747CEBCAFC7E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38" name="Graphic 37" descr="Lock">
              <a:extLst>
                <a:ext uri="{FF2B5EF4-FFF2-40B4-BE49-F238E27FC236}">
                  <a16:creationId xmlns:a16="http://schemas.microsoft.com/office/drawing/2014/main" id="{9EA813B4-C8CA-D244-972C-B36E479A3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BE12A-27C9-1A48-A675-6F813DAD0169}"/>
              </a:ext>
            </a:extLst>
          </p:cNvPr>
          <p:cNvGrpSpPr/>
          <p:nvPr/>
        </p:nvGrpSpPr>
        <p:grpSpPr>
          <a:xfrm>
            <a:off x="3873205" y="3184308"/>
            <a:ext cx="1224345" cy="1391648"/>
            <a:chOff x="8760642" y="2727632"/>
            <a:chExt cx="1995263" cy="2089418"/>
          </a:xfrm>
        </p:grpSpPr>
        <p:pic>
          <p:nvPicPr>
            <p:cNvPr id="1026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034F7943-1685-6149-996D-76C72C66B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0E37F-F829-7B4C-98F7-6205B132B3A2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1CEC6E91-6027-EF4E-BA29-36FC41FD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8D485-5579-6640-8FA8-79BBCA3C341D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45" name="Graphic 44" descr="Lock">
              <a:extLst>
                <a:ext uri="{FF2B5EF4-FFF2-40B4-BE49-F238E27FC236}">
                  <a16:creationId xmlns:a16="http://schemas.microsoft.com/office/drawing/2014/main" id="{44D1EF87-204D-7B49-AB87-1E487296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97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6221844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5311875" y="1931717"/>
            <a:ext cx="2834907" cy="257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5311875" y="1221388"/>
            <a:ext cx="2834907" cy="257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2386258" y="2879434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65368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1968985" y="5275660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51792" y="5474472"/>
            <a:ext cx="217193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2166986" y="3757284"/>
            <a:ext cx="219273" cy="1259296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2376024" y="1931717"/>
            <a:ext cx="2845141" cy="282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2376024" y="1221388"/>
            <a:ext cx="2845141" cy="2895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2166986" y="2072846"/>
            <a:ext cx="209039" cy="320281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2166986" y="1366170"/>
            <a:ext cx="209039" cy="3909489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CD06D0-1DA9-0A47-A054-DBD8440E6A0D}"/>
              </a:ext>
            </a:extLst>
          </p:cNvPr>
          <p:cNvSpPr txBox="1"/>
          <p:nvPr/>
        </p:nvSpPr>
        <p:spPr>
          <a:xfrm>
            <a:off x="0" y="807900"/>
            <a:ext cx="1447187" cy="36009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T</a:t>
            </a:r>
            <a:r>
              <a:rPr lang="en-IT" sz="1200" b="1" dirty="0"/>
              <a:t>est</a:t>
            </a:r>
          </a:p>
          <a:p>
            <a:pPr algn="ctr"/>
            <a:r>
              <a:rPr lang="en-IT" sz="1200" b="1" dirty="0"/>
              <a:t>Route53 on vpc custom</a:t>
            </a:r>
          </a:p>
          <a:p>
            <a:pPr algn="ctr"/>
            <a:endParaRPr lang="en-IT" sz="1200" dirty="0"/>
          </a:p>
          <a:p>
            <a:pPr algn="ctr"/>
            <a:r>
              <a:rPr lang="en-GB" sz="1200" dirty="0"/>
              <a:t>R</a:t>
            </a:r>
            <a:r>
              <a:rPr lang="en-IT" sz="1200" dirty="0"/>
              <a:t>ed connections work only if you use the original RDS endpoint (Route53 doesn’t resolve the domain name)</a:t>
            </a:r>
          </a:p>
          <a:p>
            <a:pPr algn="ctr"/>
            <a:endParaRPr lang="en-IT" sz="1200" dirty="0"/>
          </a:p>
          <a:p>
            <a:pPr algn="ctr"/>
            <a:r>
              <a:rPr lang="en-IT" sz="1200" dirty="0"/>
              <a:t>For Yellow connections DNS resoluiton works but the node.js app doesn’t render the DB. Probably a VPC peering must be activated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47213" y="5131912"/>
            <a:ext cx="357148" cy="4325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2893650" y="5051521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pic>
        <p:nvPicPr>
          <p:cNvPr id="7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D2F40326-7742-E841-82D5-7ADAF5704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8480323" y="5476448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378E5-95AD-D543-8D9B-59F8551F13FA}"/>
              </a:ext>
            </a:extLst>
          </p:cNvPr>
          <p:cNvCxnSpPr/>
          <p:nvPr/>
        </p:nvCxnSpPr>
        <p:spPr>
          <a:xfrm>
            <a:off x="1767714" y="5708138"/>
            <a:ext cx="6768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45C847-6A98-0A4E-811C-04EC916F5DEA}"/>
              </a:ext>
            </a:extLst>
          </p:cNvPr>
          <p:cNvGrpSpPr/>
          <p:nvPr/>
        </p:nvGrpSpPr>
        <p:grpSpPr>
          <a:xfrm>
            <a:off x="5323754" y="3198360"/>
            <a:ext cx="1344961" cy="1374953"/>
            <a:chOff x="5271093" y="2723564"/>
            <a:chExt cx="2029889" cy="209887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098BCC3-5797-1B4C-B7E5-D1E449DAD0C6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F4DE6EFE-F811-2A41-9C4D-EA169685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834E85-2489-1E47-9961-8878308E5B70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83" name="Graphic 82" descr="Lock">
              <a:extLst>
                <a:ext uri="{FF2B5EF4-FFF2-40B4-BE49-F238E27FC236}">
                  <a16:creationId xmlns:a16="http://schemas.microsoft.com/office/drawing/2014/main" id="{4AA58469-FD41-B049-89A9-173D0BE9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5BE991-9296-0F48-8291-B879E92DE363}"/>
              </a:ext>
            </a:extLst>
          </p:cNvPr>
          <p:cNvGrpSpPr/>
          <p:nvPr/>
        </p:nvGrpSpPr>
        <p:grpSpPr>
          <a:xfrm>
            <a:off x="6798822" y="3194264"/>
            <a:ext cx="1224345" cy="1391648"/>
            <a:chOff x="8760642" y="2727632"/>
            <a:chExt cx="1995263" cy="2089418"/>
          </a:xfrm>
        </p:grpSpPr>
        <p:pic>
          <p:nvPicPr>
            <p:cNvPr id="85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3061B757-565D-6B4F-9A8C-2637DB773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924F70-267F-2446-988B-24F368AD1EC2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90" name="Picture 89" descr="Logo&#10;&#10;Description automatically generated">
              <a:extLst>
                <a:ext uri="{FF2B5EF4-FFF2-40B4-BE49-F238E27FC236}">
                  <a16:creationId xmlns:a16="http://schemas.microsoft.com/office/drawing/2014/main" id="{DDF2A743-7678-B84B-B65A-D7B66FD40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D45A50-FB86-1D4A-BDA3-02395D2E9DC7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92" name="Graphic 91" descr="Lock">
              <a:extLst>
                <a:ext uri="{FF2B5EF4-FFF2-40B4-BE49-F238E27FC236}">
                  <a16:creationId xmlns:a16="http://schemas.microsoft.com/office/drawing/2014/main" id="{CD2DBD94-EA23-8644-9277-03B8079B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84DF8B7-6EB0-7B42-A97A-D3A794AC54C3}"/>
              </a:ext>
            </a:extLst>
          </p:cNvPr>
          <p:cNvSpPr/>
          <p:nvPr/>
        </p:nvSpPr>
        <p:spPr>
          <a:xfrm>
            <a:off x="5311875" y="2889390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10.0.176.0/21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4AAC242-2A59-8D4F-BC01-1130A326C7EE}"/>
              </a:ext>
            </a:extLst>
          </p:cNvPr>
          <p:cNvGrpSpPr/>
          <p:nvPr/>
        </p:nvGrpSpPr>
        <p:grpSpPr>
          <a:xfrm>
            <a:off x="8981350" y="3198360"/>
            <a:ext cx="1344961" cy="1374953"/>
            <a:chOff x="5271093" y="2723564"/>
            <a:chExt cx="2029889" cy="209887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6063A3-E050-8F47-9E2E-814204049328}"/>
                </a:ext>
              </a:extLst>
            </p:cNvPr>
            <p:cNvSpPr/>
            <p:nvPr/>
          </p:nvSpPr>
          <p:spPr>
            <a:xfrm>
              <a:off x="5453134" y="2723564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0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security-group-ec2</a:t>
              </a:r>
              <a:endPara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D2116881-9EE1-034B-B736-BC37E8A5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980948" y="3350166"/>
              <a:ext cx="758294" cy="75829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FB615D-9278-0548-9526-B2C96F8B97CC}"/>
                </a:ext>
              </a:extLst>
            </p:cNvPr>
            <p:cNvSpPr txBox="1"/>
            <p:nvPr/>
          </p:nvSpPr>
          <p:spPr>
            <a:xfrm>
              <a:off x="5905015" y="4072346"/>
              <a:ext cx="1217412" cy="37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000" b="1" i="1" dirty="0">
                  <a:latin typeface="IBM Plex Sans Condensed" panose="020B0506050203000203" pitchFamily="34" charset="77"/>
                </a:rPr>
                <a:t>EC2 istance</a:t>
              </a:r>
            </a:p>
          </p:txBody>
        </p:sp>
        <p:pic>
          <p:nvPicPr>
            <p:cNvPr id="98" name="Graphic 97" descr="Lock">
              <a:extLst>
                <a:ext uri="{FF2B5EF4-FFF2-40B4-BE49-F238E27FC236}">
                  <a16:creationId xmlns:a16="http://schemas.microsoft.com/office/drawing/2014/main" id="{C09D53EC-8F5C-9342-8E15-4EB4DE072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1093" y="4436147"/>
              <a:ext cx="386290" cy="38629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8B0C27-E9B8-E548-895E-A30CEEB9EF36}"/>
              </a:ext>
            </a:extLst>
          </p:cNvPr>
          <p:cNvGrpSpPr/>
          <p:nvPr/>
        </p:nvGrpSpPr>
        <p:grpSpPr>
          <a:xfrm>
            <a:off x="10456418" y="3194264"/>
            <a:ext cx="1224345" cy="1391648"/>
            <a:chOff x="8760642" y="2727632"/>
            <a:chExt cx="1995263" cy="2089418"/>
          </a:xfrm>
        </p:grpSpPr>
        <p:pic>
          <p:nvPicPr>
            <p:cNvPr id="100" name="Picture 2" descr="New Trivadis Training – AWS RDS for Oracle – daniel8192">
              <a:extLst>
                <a:ext uri="{FF2B5EF4-FFF2-40B4-BE49-F238E27FC236}">
                  <a16:creationId xmlns:a16="http://schemas.microsoft.com/office/drawing/2014/main" id="{0B9250A3-DB44-CD47-A38A-D4F49B47A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713" y="3447484"/>
              <a:ext cx="745388" cy="74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6319CF-63F4-4748-AB72-59E9C5BE098A}"/>
                </a:ext>
              </a:extLst>
            </p:cNvPr>
            <p:cNvSpPr/>
            <p:nvPr/>
          </p:nvSpPr>
          <p:spPr>
            <a:xfrm>
              <a:off x="8908057" y="2727632"/>
              <a:ext cx="1847848" cy="19859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security-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group</a:t>
              </a:r>
              <a:r>
                <a:rPr lang="it-IT" sz="900" i="1" dirty="0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-</a:t>
              </a:r>
              <a:r>
                <a:rPr lang="it-IT" sz="900" i="1" dirty="0" err="1">
                  <a:solidFill>
                    <a:schemeClr val="tx1"/>
                  </a:solidFill>
                  <a:latin typeface="IBM Plex Sans Condensed" panose="020B0506050203000203" pitchFamily="34" charset="77"/>
                </a:rPr>
                <a:t>db</a:t>
              </a:r>
              <a:endParaRPr lang="en-IT" sz="900" i="1" dirty="0">
                <a:solidFill>
                  <a:schemeClr val="tx1"/>
                </a:solidFill>
                <a:latin typeface="IBM Plex Sans Condensed" panose="020B0506050203000203" pitchFamily="34" charset="77"/>
              </a:endParaRPr>
            </a:p>
          </p:txBody>
        </p:sp>
        <p:pic>
          <p:nvPicPr>
            <p:cNvPr id="102" name="Picture 101" descr="Logo&#10;&#10;Description automatically generated">
              <a:extLst>
                <a:ext uri="{FF2B5EF4-FFF2-40B4-BE49-F238E27FC236}">
                  <a16:creationId xmlns:a16="http://schemas.microsoft.com/office/drawing/2014/main" id="{25D64A41-64EC-4449-AFF9-FDA08DDA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9515533" y="2968878"/>
              <a:ext cx="657113" cy="455598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22FB7E-F41B-AA48-9F25-1737050AE7A4}"/>
                </a:ext>
              </a:extLst>
            </p:cNvPr>
            <p:cNvSpPr txBox="1"/>
            <p:nvPr/>
          </p:nvSpPr>
          <p:spPr>
            <a:xfrm>
              <a:off x="9345291" y="4177156"/>
              <a:ext cx="1213707" cy="35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900" b="1" i="1" dirty="0">
                  <a:latin typeface="IBM Plex Sans Condensed" panose="020B0506050203000203" pitchFamily="34" charset="77"/>
                </a:rPr>
                <a:t>RDS istance</a:t>
              </a:r>
            </a:p>
          </p:txBody>
        </p:sp>
        <p:pic>
          <p:nvPicPr>
            <p:cNvPr id="104" name="Graphic 103" descr="Lock">
              <a:extLst>
                <a:ext uri="{FF2B5EF4-FFF2-40B4-BE49-F238E27FC236}">
                  <a16:creationId xmlns:a16="http://schemas.microsoft.com/office/drawing/2014/main" id="{7C6C7D82-0F18-3347-BDCC-C0E846D8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60642" y="4430760"/>
              <a:ext cx="386290" cy="386290"/>
            </a:xfrm>
            <a:prstGeom prst="rect">
              <a:avLst/>
            </a:prstGeom>
          </p:spPr>
        </p:pic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DD32E93-8B37-1B48-9ADC-35D398FFCCA0}"/>
              </a:ext>
            </a:extLst>
          </p:cNvPr>
          <p:cNvSpPr/>
          <p:nvPr/>
        </p:nvSpPr>
        <p:spPr>
          <a:xfrm>
            <a:off x="8969471" y="2889390"/>
            <a:ext cx="2834907" cy="17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it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 default 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172.31.16.0/20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B28926E-11EF-1841-82AC-77AD91507450}"/>
              </a:ext>
            </a:extLst>
          </p:cNvPr>
          <p:cNvSpPr/>
          <p:nvPr/>
        </p:nvSpPr>
        <p:spPr>
          <a:xfrm>
            <a:off x="8395225" y="548878"/>
            <a:ext cx="3488887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default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28E7FF9-B760-2342-94C9-14BD7DE4EF09}"/>
              </a:ext>
            </a:extLst>
          </p:cNvPr>
          <p:cNvCxnSpPr>
            <a:cxnSpLocks/>
            <a:stCxn id="105" idx="1"/>
            <a:endCxn id="76" idx="0"/>
          </p:cNvCxnSpPr>
          <p:nvPr/>
        </p:nvCxnSpPr>
        <p:spPr>
          <a:xfrm rot="10800000" flipV="1">
            <a:off x="8678323" y="3767240"/>
            <a:ext cx="291148" cy="170920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B9C03B-31DE-C046-AE53-F1D07166EB18}"/>
              </a:ext>
            </a:extLst>
          </p:cNvPr>
          <p:cNvSpPr/>
          <p:nvPr/>
        </p:nvSpPr>
        <p:spPr>
          <a:xfrm>
            <a:off x="8974033" y="1901521"/>
            <a:ext cx="2845141" cy="282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172.31.32.0/20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5CCFA9-5E1B-8543-BAD6-8A70CA9240E7}"/>
              </a:ext>
            </a:extLst>
          </p:cNvPr>
          <p:cNvSpPr/>
          <p:nvPr/>
        </p:nvSpPr>
        <p:spPr>
          <a:xfrm>
            <a:off x="8974033" y="1191192"/>
            <a:ext cx="2845141" cy="2895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172.31.0.0/20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88A8D10-1A5D-534D-BFF3-2671E82D89EB}"/>
              </a:ext>
            </a:extLst>
          </p:cNvPr>
          <p:cNvCxnSpPr>
            <a:cxnSpLocks/>
            <a:stCxn id="108" idx="1"/>
            <a:endCxn id="76" idx="0"/>
          </p:cNvCxnSpPr>
          <p:nvPr/>
        </p:nvCxnSpPr>
        <p:spPr>
          <a:xfrm rot="10800000" flipV="1">
            <a:off x="8678323" y="2042650"/>
            <a:ext cx="295710" cy="343379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1AD3922A-B319-3948-8560-010BDD14AEBA}"/>
              </a:ext>
            </a:extLst>
          </p:cNvPr>
          <p:cNvCxnSpPr>
            <a:cxnSpLocks/>
            <a:stCxn id="109" idx="1"/>
            <a:endCxn id="76" idx="0"/>
          </p:cNvCxnSpPr>
          <p:nvPr/>
        </p:nvCxnSpPr>
        <p:spPr>
          <a:xfrm rot="10800000" flipV="1">
            <a:off x="8678323" y="1335974"/>
            <a:ext cx="295710" cy="414047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>
            <a:extLst>
              <a:ext uri="{FF2B5EF4-FFF2-40B4-BE49-F238E27FC236}">
                <a16:creationId xmlns:a16="http://schemas.microsoft.com/office/drawing/2014/main" id="{032A0404-E0D7-EC48-8253-F500E646D127}"/>
              </a:ext>
            </a:extLst>
          </p:cNvPr>
          <p:cNvSpPr/>
          <p:nvPr/>
        </p:nvSpPr>
        <p:spPr>
          <a:xfrm>
            <a:off x="3078480" y="4495800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00B05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9A978877-47D5-FA48-9721-B23C11BF6850}"/>
              </a:ext>
            </a:extLst>
          </p:cNvPr>
          <p:cNvSpPr/>
          <p:nvPr/>
        </p:nvSpPr>
        <p:spPr>
          <a:xfrm>
            <a:off x="3063764" y="4495331"/>
            <a:ext cx="4344154" cy="744623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00B05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D9C4E6AD-E3F3-384B-A301-28E0B3C68333}"/>
              </a:ext>
            </a:extLst>
          </p:cNvPr>
          <p:cNvSpPr/>
          <p:nvPr/>
        </p:nvSpPr>
        <p:spPr>
          <a:xfrm>
            <a:off x="3094442" y="4509353"/>
            <a:ext cx="7933317" cy="897301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FFC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561CDDC-7DF6-2A4C-BC53-4FB5946F4C32}"/>
              </a:ext>
            </a:extLst>
          </p:cNvPr>
          <p:cNvSpPr/>
          <p:nvPr/>
        </p:nvSpPr>
        <p:spPr>
          <a:xfrm>
            <a:off x="6021276" y="4510875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00B05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B50510D9-9CDB-CC49-B7A9-BD21FE635BBC}"/>
              </a:ext>
            </a:extLst>
          </p:cNvPr>
          <p:cNvSpPr/>
          <p:nvPr/>
        </p:nvSpPr>
        <p:spPr>
          <a:xfrm flipH="1">
            <a:off x="4603929" y="4509948"/>
            <a:ext cx="1417320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00B05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6AC5C7C-DD94-3C4F-910A-ED6FF0BC4579}"/>
              </a:ext>
            </a:extLst>
          </p:cNvPr>
          <p:cNvSpPr/>
          <p:nvPr/>
        </p:nvSpPr>
        <p:spPr>
          <a:xfrm>
            <a:off x="6005937" y="4511127"/>
            <a:ext cx="5021822" cy="927798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FFC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45FA6DCA-D31C-A24D-96DA-56E8311018B7}"/>
              </a:ext>
            </a:extLst>
          </p:cNvPr>
          <p:cNvSpPr/>
          <p:nvPr/>
        </p:nvSpPr>
        <p:spPr>
          <a:xfrm flipH="1">
            <a:off x="7528534" y="4494787"/>
            <a:ext cx="2241723" cy="502999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FF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A6DBA9C6-96F9-1143-99F8-B23554F435E2}"/>
              </a:ext>
            </a:extLst>
          </p:cNvPr>
          <p:cNvSpPr/>
          <p:nvPr/>
        </p:nvSpPr>
        <p:spPr>
          <a:xfrm flipH="1">
            <a:off x="4510516" y="4509144"/>
            <a:ext cx="5275620" cy="962103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FF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A14CE3BB-8EDA-D248-8071-35A13F63426D}"/>
              </a:ext>
            </a:extLst>
          </p:cNvPr>
          <p:cNvSpPr/>
          <p:nvPr/>
        </p:nvSpPr>
        <p:spPr>
          <a:xfrm>
            <a:off x="9816773" y="4510512"/>
            <a:ext cx="1383937" cy="587117"/>
          </a:xfrm>
          <a:custGeom>
            <a:avLst/>
            <a:gdLst>
              <a:gd name="connsiteX0" fmla="*/ 0 w 1417320"/>
              <a:gd name="connsiteY0" fmla="*/ 0 h 502999"/>
              <a:gd name="connsiteX1" fmla="*/ 472440 w 1417320"/>
              <a:gd name="connsiteY1" fmla="*/ 502920 h 502999"/>
              <a:gd name="connsiteX2" fmla="*/ 1417320 w 1417320"/>
              <a:gd name="connsiteY2" fmla="*/ 30480 h 50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20" h="502999">
                <a:moveTo>
                  <a:pt x="0" y="0"/>
                </a:moveTo>
                <a:cubicBezTo>
                  <a:pt x="118110" y="248920"/>
                  <a:pt x="236220" y="497840"/>
                  <a:pt x="472440" y="502920"/>
                </a:cubicBezTo>
                <a:cubicBezTo>
                  <a:pt x="708660" y="508000"/>
                  <a:pt x="1062990" y="269240"/>
                  <a:pt x="1417320" y="30480"/>
                </a:cubicBezTo>
              </a:path>
            </a:pathLst>
          </a:custGeom>
          <a:noFill/>
          <a:ln w="19050">
            <a:solidFill>
              <a:srgbClr val="FF0000">
                <a:alpha val="50000"/>
              </a:srgb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384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369</Words>
  <Application>Microsoft Macintosh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IBM Plex Sans</vt:lpstr>
      <vt:lpstr>IBM Plex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38</cp:revision>
  <dcterms:created xsi:type="dcterms:W3CDTF">2020-11-05T14:12:32Z</dcterms:created>
  <dcterms:modified xsi:type="dcterms:W3CDTF">2020-11-14T18:49:58Z</dcterms:modified>
</cp:coreProperties>
</file>