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E28-9D2A-5D44-8C82-DB373C948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D82EF-9ABC-3048-8719-4C9B49713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2F00B-6E2A-3549-8D1E-39E7D50E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06/11/2020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740C1-7606-9B4A-BD1F-48907B97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A6E64-2F62-7141-991F-0FCE5C81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555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1529-A7B8-9B48-B250-ADB2500D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C18F1-98CC-7348-8AED-97B47C8B3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3457D-821C-EB43-8169-9957D19B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06/11/2020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FE3F4-E6D3-8E4F-B990-E26CFE27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88A3-784B-7049-AAE4-D323ACAA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0654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B9EE3-883E-D246-886C-84E8F2985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5C120-4296-A64C-9744-3A7553BC6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EC79C-FDAC-5040-B7AE-BD8C69A3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06/11/2020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6274-DF47-2541-B9D3-51340D6B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FD51B-906A-634C-8B59-B6599322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3029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4C5C-75ED-D641-94C2-D0864184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40A23-4974-654C-A9B5-4400D07B7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AA017-AFDB-C241-BE45-E73A8565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06/11/2020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3D5D9-902F-C848-A72A-1BC886AC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F00F-77F7-8942-AD3A-FD8456B3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2638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5A68-5AE2-2248-9392-61C5DD64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7D70D-4BBD-E843-9468-C570C3441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774BD-8C55-D04D-B542-2BD4BDF6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06/11/2020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13E5-15AE-FF48-BB72-C29C3F10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EA117-1775-F246-A198-F325C56D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0572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8703-2C54-CE41-AA9E-0B144A42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69BB-08CF-0047-9BE3-FD0B7EACE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2B7AD-E0E3-3843-86CD-D9D6EB987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CD6E5-FF37-A643-ACCC-B171B45F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06/11/2020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164FE-2E42-E64D-B4A9-B37E4EA6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AAE62-22A6-B447-BE4E-F11219AE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7014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CD43-C0A6-E343-8F46-4EFA9F55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ED4EB-0E1C-8D43-A688-D751954EB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427BB-86D3-CF48-972F-6EBBF30C8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8B0C-94C0-B548-8349-1200A53EC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3B089-D2FD-644E-BDBA-F689C55A7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3A24A-A0FA-5343-B02E-782D9DC5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06/11/2020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53CAA-9E71-3749-B0F0-B72A1B18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024F6-7211-9045-823A-C7CE7038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696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7294-03E5-D645-A553-446D0542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20407-0A3F-3F4D-BB3D-8ECF8ABD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06/11/2020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BAD61-623C-1349-B214-3CB61E9D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E1E5D-C099-AC42-AFBA-4D17F3FE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861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9F7D0-F248-E54C-B087-244E52B7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06/11/2020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CF83A-A16F-EB40-8FE5-8C4F3775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D8A08-C7E2-704B-ABDC-280F452B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8160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030C-FBDF-7D47-B8C6-D4BA2FAA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347D-A273-EE41-B053-26A2AB86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D5F1-5BB6-5641-8709-82B8ED846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DD089-AF88-B546-BFC0-A90B6174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06/11/2020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42155-B10D-BD45-9CB1-C73C37E2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C7B71-2BFD-EF45-A516-ACB2A9C2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5526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B1D3-4CE6-824D-A639-DD14E002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C944B-0E88-3D48-9CB9-304E84D2B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458FC-E051-0B47-A5D0-64CD132D2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E84EA-80EE-CD49-A872-EA0E288E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06/11/2020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586B6-16BB-2648-AEA8-CAD64299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5973E-FBD7-FD4D-81D1-CCB759BB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9926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188C2-F86B-3542-B3D9-621C22AC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7EB72-6AB1-1B45-9FBB-34FB31A59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47A4B-75D5-8D42-8888-47A0BFCDF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AA72E-CE08-9B48-AD11-F05CDD148325}" type="datetimeFigureOut">
              <a:rPr lang="en-IT" smtClean="0"/>
              <a:t>06/11/2020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3D823-5B5C-6042-B385-2264DEAF4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67552-BEE8-9F4F-8E65-828D2E9E2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708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svg"/><Relationship Id="rId3" Type="http://schemas.openxmlformats.org/officeDocument/2006/relationships/image" Target="../media/image2.png"/><Relationship Id="rId7" Type="http://schemas.openxmlformats.org/officeDocument/2006/relationships/hyperlink" Target="https://de.wikipedia.org/wiki/MySQL" TargetMode="External"/><Relationship Id="rId12" Type="http://schemas.openxmlformats.org/officeDocument/2006/relationships/image" Target="../media/image9.png"/><Relationship Id="rId17" Type="http://schemas.openxmlformats.org/officeDocument/2006/relationships/hyperlink" Target="https://pixabay.com/en/node-js-logo-nodejs-javascript-736399/" TargetMode="External"/><Relationship Id="rId2" Type="http://schemas.openxmlformats.org/officeDocument/2006/relationships/image" Target="../media/image1.jpe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3.svg"/><Relationship Id="rId9" Type="http://schemas.openxmlformats.org/officeDocument/2006/relationships/hyperlink" Target="https://en.wikipedia.org/wiki/Amazon_Elastic_Compute_Cloud" TargetMode="Externa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EA56B7-9651-EB49-AD5D-7C010C17A6ED}"/>
              </a:ext>
            </a:extLst>
          </p:cNvPr>
          <p:cNvSpPr/>
          <p:nvPr/>
        </p:nvSpPr>
        <p:spPr>
          <a:xfrm>
            <a:off x="3762124" y="1665041"/>
            <a:ext cx="6378975" cy="34784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v</a:t>
            </a:r>
            <a:r>
              <a:rPr lang="en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pc-default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BEBC74-3A08-BD4B-8201-D0515B021924}"/>
              </a:ext>
            </a:extLst>
          </p:cNvPr>
          <p:cNvSpPr/>
          <p:nvPr/>
        </p:nvSpPr>
        <p:spPr>
          <a:xfrm>
            <a:off x="4000499" y="2093666"/>
            <a:ext cx="5970480" cy="25574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-default</a:t>
            </a:r>
          </a:p>
        </p:txBody>
      </p:sp>
      <p:pic>
        <p:nvPicPr>
          <p:cNvPr id="1026" name="Picture 2" descr="New Trivadis Training – AWS RDS for Oracle – daniel8192">
            <a:extLst>
              <a:ext uri="{FF2B5EF4-FFF2-40B4-BE49-F238E27FC236}">
                <a16:creationId xmlns:a16="http://schemas.microsoft.com/office/drawing/2014/main" id="{034F7943-1685-6149-996D-76C72C66B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79" y="3213568"/>
            <a:ext cx="745388" cy="74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D0E37F-F829-7B4C-98F7-6205B132B3A2}"/>
              </a:ext>
            </a:extLst>
          </p:cNvPr>
          <p:cNvSpPr/>
          <p:nvPr/>
        </p:nvSpPr>
        <p:spPr>
          <a:xfrm>
            <a:off x="7914023" y="2493716"/>
            <a:ext cx="1847848" cy="19859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security-</a:t>
            </a:r>
            <a:r>
              <a:rPr lang="it-IT" sz="12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group</a:t>
            </a:r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</a:t>
            </a:r>
            <a:r>
              <a:rPr lang="it-IT" sz="12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db</a:t>
            </a:r>
            <a:endParaRPr lang="en-IT" sz="1200" i="1" dirty="0">
              <a:solidFill>
                <a:schemeClr val="tx1"/>
              </a:solidFill>
              <a:latin typeface="IBM Plex Sans Condensed" panose="020B0506050203000203" pitchFamily="34" charset="77"/>
            </a:endParaRPr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147498BC-685A-F248-B469-F4F62E3A4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1098" y="4449421"/>
            <a:ext cx="914400" cy="9144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EF756E3-D2A9-4447-A114-B2105EDD2ACA}"/>
              </a:ext>
            </a:extLst>
          </p:cNvPr>
          <p:cNvSpPr/>
          <p:nvPr/>
        </p:nvSpPr>
        <p:spPr>
          <a:xfrm>
            <a:off x="3357563" y="1343029"/>
            <a:ext cx="7032616" cy="4800594"/>
          </a:xfrm>
          <a:prstGeom prst="roundRect">
            <a:avLst>
              <a:gd name="adj" fmla="val 19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FFBF546A-B512-5943-B1AC-2ED5BA926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3412" y="1126794"/>
            <a:ext cx="698500" cy="43247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D9EADC-6C0C-CA42-B9CB-192D696E12A9}"/>
              </a:ext>
            </a:extLst>
          </p:cNvPr>
          <p:cNvCxnSpPr/>
          <p:nvPr/>
        </p:nvCxnSpPr>
        <p:spPr>
          <a:xfrm>
            <a:off x="2195216" y="4790101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325153-AEB5-FF4D-8931-F1CB9A144A72}"/>
              </a:ext>
            </a:extLst>
          </p:cNvPr>
          <p:cNvCxnSpPr>
            <a:cxnSpLocks/>
          </p:cNvCxnSpPr>
          <p:nvPr/>
        </p:nvCxnSpPr>
        <p:spPr>
          <a:xfrm flipH="1">
            <a:off x="2195216" y="4921236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1CEC6E91-6027-EF4E-BA29-36FC41FDF3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521499" y="2734962"/>
            <a:ext cx="657113" cy="45559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948D485-5579-6640-8FA8-79BBCA3C341D}"/>
              </a:ext>
            </a:extLst>
          </p:cNvPr>
          <p:cNvSpPr txBox="1"/>
          <p:nvPr/>
        </p:nvSpPr>
        <p:spPr>
          <a:xfrm>
            <a:off x="8351256" y="3943240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RDS istance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818A1-C636-7E4A-A9DC-B4599DE14137}"/>
              </a:ext>
            </a:extLst>
          </p:cNvPr>
          <p:cNvSpPr/>
          <p:nvPr/>
        </p:nvSpPr>
        <p:spPr>
          <a:xfrm>
            <a:off x="4407747" y="2489648"/>
            <a:ext cx="1847848" cy="19859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security-group-ec2</a:t>
            </a:r>
            <a:endParaRPr lang="en-IT" sz="1200" i="1" dirty="0">
              <a:solidFill>
                <a:schemeClr val="tx1"/>
              </a:solidFill>
              <a:latin typeface="IBM Plex Sans Condensed" panose="020B0506050203000203" pitchFamily="34" charset="77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3A00651-77CC-694D-9065-4DF486FD91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935561" y="3116250"/>
            <a:ext cx="758294" cy="758294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C0A7D60-6E8B-DF44-8DF5-72E7ADD83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863" y="4329742"/>
            <a:ext cx="1131616" cy="113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ing, vpc, internet, compute, copy, gateway icon - Free download">
            <a:extLst>
              <a:ext uri="{FF2B5EF4-FFF2-40B4-BE49-F238E27FC236}">
                <a16:creationId xmlns:a16="http://schemas.microsoft.com/office/drawing/2014/main" id="{178F94C1-605B-7848-9A5E-BBA3D5CDE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753" y="4377984"/>
            <a:ext cx="1057287" cy="105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EDC481-0BBB-CB45-BB82-4D0C5C1CDF88}"/>
              </a:ext>
            </a:extLst>
          </p:cNvPr>
          <p:cNvCxnSpPr>
            <a:cxnSpLocks/>
          </p:cNvCxnSpPr>
          <p:nvPr/>
        </p:nvCxnSpPr>
        <p:spPr>
          <a:xfrm flipH="1">
            <a:off x="3628249" y="4895550"/>
            <a:ext cx="1368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B79607-7A3E-8947-964E-AA9D5A367091}"/>
              </a:ext>
            </a:extLst>
          </p:cNvPr>
          <p:cNvCxnSpPr>
            <a:cxnSpLocks/>
          </p:cNvCxnSpPr>
          <p:nvPr/>
        </p:nvCxnSpPr>
        <p:spPr>
          <a:xfrm>
            <a:off x="5331671" y="4202231"/>
            <a:ext cx="0" cy="59149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>
            <a:extLst>
              <a:ext uri="{FF2B5EF4-FFF2-40B4-BE49-F238E27FC236}">
                <a16:creationId xmlns:a16="http://schemas.microsoft.com/office/drawing/2014/main" id="{7D6F9B4C-2B13-BB47-BAEA-D225011996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77131" y="5339172"/>
            <a:ext cx="596980" cy="723086"/>
          </a:xfrm>
          <a:prstGeom prst="rect">
            <a:avLst/>
          </a:prstGeom>
        </p:spPr>
      </p:pic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4DC8A86-DCE5-2B45-A99C-AFC80BF7CFD8}"/>
              </a:ext>
            </a:extLst>
          </p:cNvPr>
          <p:cNvCxnSpPr>
            <a:cxnSpLocks/>
          </p:cNvCxnSpPr>
          <p:nvPr/>
        </p:nvCxnSpPr>
        <p:spPr>
          <a:xfrm>
            <a:off x="5824399" y="3639016"/>
            <a:ext cx="1080000" cy="16572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1A84CE31-3B12-8E43-A5BC-5AF1575248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73847" y="3629126"/>
            <a:ext cx="1296000" cy="1667182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1B03392-D37B-E647-93AE-90D9AF407786}"/>
              </a:ext>
            </a:extLst>
          </p:cNvPr>
          <p:cNvSpPr txBox="1"/>
          <p:nvPr/>
        </p:nvSpPr>
        <p:spPr>
          <a:xfrm>
            <a:off x="7345551" y="5387273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Route53</a:t>
            </a:r>
          </a:p>
          <a:p>
            <a:r>
              <a:rPr lang="en-GB" sz="1200" i="1" dirty="0">
                <a:latin typeface="IBM Plex Sans Condensed" panose="020B0506050203000203" pitchFamily="34" charset="77"/>
              </a:rPr>
              <a:t>P</a:t>
            </a:r>
            <a:r>
              <a:rPr lang="en-IT" sz="1200" i="1" dirty="0">
                <a:latin typeface="IBM Plex Sans Condensed" panose="020B0506050203000203" pitchFamily="34" charset="77"/>
              </a:rPr>
              <a:t>rivate hosted zone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736CE2-C00F-F845-BDDE-B59347102006}"/>
              </a:ext>
            </a:extLst>
          </p:cNvPr>
          <p:cNvCxnSpPr>
            <a:cxnSpLocks/>
          </p:cNvCxnSpPr>
          <p:nvPr/>
        </p:nvCxnSpPr>
        <p:spPr>
          <a:xfrm flipH="1">
            <a:off x="5783175" y="3372398"/>
            <a:ext cx="248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BDAF35D-F93F-4242-A357-9146BF430D7A}"/>
              </a:ext>
            </a:extLst>
          </p:cNvPr>
          <p:cNvSpPr txBox="1"/>
          <p:nvPr/>
        </p:nvSpPr>
        <p:spPr>
          <a:xfrm>
            <a:off x="5622216" y="4779100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ElaticIP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9C0D9E-95F4-1E4F-A565-747CEBCAFC7E}"/>
              </a:ext>
            </a:extLst>
          </p:cNvPr>
          <p:cNvSpPr txBox="1"/>
          <p:nvPr/>
        </p:nvSpPr>
        <p:spPr>
          <a:xfrm>
            <a:off x="4859628" y="3838430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EC2 istance</a:t>
            </a:r>
          </a:p>
        </p:txBody>
      </p:sp>
      <p:pic>
        <p:nvPicPr>
          <p:cNvPr id="38" name="Graphic 37" descr="Lock">
            <a:extLst>
              <a:ext uri="{FF2B5EF4-FFF2-40B4-BE49-F238E27FC236}">
                <a16:creationId xmlns:a16="http://schemas.microsoft.com/office/drawing/2014/main" id="{9EA813B4-C8CA-D244-972C-B36E479A38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25706" y="4202231"/>
            <a:ext cx="386290" cy="386290"/>
          </a:xfrm>
          <a:prstGeom prst="rect">
            <a:avLst/>
          </a:prstGeom>
        </p:spPr>
      </p:pic>
      <p:pic>
        <p:nvPicPr>
          <p:cNvPr id="45" name="Graphic 44" descr="Lock">
            <a:extLst>
              <a:ext uri="{FF2B5EF4-FFF2-40B4-BE49-F238E27FC236}">
                <a16:creationId xmlns:a16="http://schemas.microsoft.com/office/drawing/2014/main" id="{44D1EF87-204D-7B49-AB87-1E48729675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66608" y="4196844"/>
            <a:ext cx="386290" cy="386290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42B9DCF5-D0AB-CA44-9BA7-C8340B0491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4865221" y="2734961"/>
            <a:ext cx="954778" cy="47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51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IBM Plex Sans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Bortolossi</dc:creator>
  <cp:lastModifiedBy>Andrea Bortolossi</cp:lastModifiedBy>
  <cp:revision>5</cp:revision>
  <dcterms:created xsi:type="dcterms:W3CDTF">2020-11-05T14:12:32Z</dcterms:created>
  <dcterms:modified xsi:type="dcterms:W3CDTF">2020-11-06T14:24:36Z</dcterms:modified>
</cp:coreProperties>
</file>