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5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700"/>
  </p:normalViewPr>
  <p:slideViewPr>
    <p:cSldViewPr snapToGrid="0" snapToObjects="1">
      <p:cViewPr varScale="1">
        <p:scale>
          <a:sx n="106" d="100"/>
          <a:sy n="106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E28-9D2A-5D44-8C82-DB373C948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D82EF-9ABC-3048-8719-4C9B49713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2F00B-6E2A-3549-8D1E-39E7D50E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11/11/2020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740C1-7606-9B4A-BD1F-48907B97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A6E64-2F62-7141-991F-0FCE5C81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5553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1529-A7B8-9B48-B250-ADB2500D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C18F1-98CC-7348-8AED-97B47C8B3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3457D-821C-EB43-8169-9957D19B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11/11/2020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FE3F4-E6D3-8E4F-B990-E26CFE27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88A3-784B-7049-AAE4-D323ACAA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0654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B9EE3-883E-D246-886C-84E8F2985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5C120-4296-A64C-9744-3A7553BC6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EC79C-FDAC-5040-B7AE-BD8C69A3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11/11/2020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16274-DF47-2541-B9D3-51340D6B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FD51B-906A-634C-8B59-B6599322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3029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4C5C-75ED-D641-94C2-D0864184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40A23-4974-654C-A9B5-4400D07B7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AA017-AFDB-C241-BE45-E73A8565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11/11/2020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3D5D9-902F-C848-A72A-1BC886AC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4F00F-77F7-8942-AD3A-FD8456B3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2638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5A68-5AE2-2248-9392-61C5DD64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7D70D-4BBD-E843-9468-C570C3441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774BD-8C55-D04D-B542-2BD4BDF6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11/11/2020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413E5-15AE-FF48-BB72-C29C3F10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EA117-1775-F246-A198-F325C56D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0572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8703-2C54-CE41-AA9E-0B144A42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69BB-08CF-0047-9BE3-FD0B7EACE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2B7AD-E0E3-3843-86CD-D9D6EB987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CD6E5-FF37-A643-ACCC-B171B45F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11/11/2020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164FE-2E42-E64D-B4A9-B37E4EA6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AAE62-22A6-B447-BE4E-F11219AE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7014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CD43-C0A6-E343-8F46-4EFA9F55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ED4EB-0E1C-8D43-A688-D751954EB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427BB-86D3-CF48-972F-6EBBF30C8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08B0C-94C0-B548-8349-1200A53EC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3B089-D2FD-644E-BDBA-F689C55A7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3A24A-A0FA-5343-B02E-782D9DC5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11/11/2020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53CAA-9E71-3749-B0F0-B72A1B18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024F6-7211-9045-823A-C7CE7038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696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7294-03E5-D645-A553-446D0542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20407-0A3F-3F4D-BB3D-8ECF8ABD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11/11/2020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BAD61-623C-1349-B214-3CB61E9D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E1E5D-C099-AC42-AFBA-4D17F3FE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861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9F7D0-F248-E54C-B087-244E52B7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11/11/2020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CF83A-A16F-EB40-8FE5-8C4F3775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D8A08-C7E2-704B-ABDC-280F452B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8160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030C-FBDF-7D47-B8C6-D4BA2FAA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347D-A273-EE41-B053-26A2AB863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1D5F1-5BB6-5641-8709-82B8ED846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DD089-AF88-B546-BFC0-A90B6174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11/11/2020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42155-B10D-BD45-9CB1-C73C37E2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C7B71-2BFD-EF45-A516-ACB2A9C2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5526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B1D3-4CE6-824D-A639-DD14E002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7C944B-0E88-3D48-9CB9-304E84D2B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458FC-E051-0B47-A5D0-64CD132D2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E84EA-80EE-CD49-A872-EA0E288E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11/11/2020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586B6-16BB-2648-AEA8-CAD64299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5973E-FBD7-FD4D-81D1-CCB759BB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9926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188C2-F86B-3542-B3D9-621C22AC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7EB72-6AB1-1B45-9FBB-34FB31A59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47A4B-75D5-8D42-8888-47A0BFCDF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AA72E-CE08-9B48-AD11-F05CDD148325}" type="datetimeFigureOut">
              <a:rPr lang="en-IT" smtClean="0"/>
              <a:t>11/11/2020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3D823-5B5C-6042-B385-2264DEAF4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67552-BEE8-9F4F-8E65-828D2E9E2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708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Amazon_Elastic_Compute_Cloud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DEE68AC-6067-A14D-98CD-C81F5AA123FF}"/>
              </a:ext>
            </a:extLst>
          </p:cNvPr>
          <p:cNvSpPr/>
          <p:nvPr/>
        </p:nvSpPr>
        <p:spPr>
          <a:xfrm>
            <a:off x="2509410" y="2057049"/>
            <a:ext cx="9413415" cy="29705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e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u-central-1a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2E7BEF-E8C7-3D4F-8A82-C7E1832EF413}"/>
              </a:ext>
            </a:extLst>
          </p:cNvPr>
          <p:cNvSpPr/>
          <p:nvPr/>
        </p:nvSpPr>
        <p:spPr>
          <a:xfrm>
            <a:off x="2509410" y="794446"/>
            <a:ext cx="9413415" cy="586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050" i="1" dirty="0">
                <a:solidFill>
                  <a:schemeClr val="tx1"/>
                </a:solidFill>
                <a:latin typeface="IBM Plex Sans" panose="020B0503050203000203" pitchFamily="34" charset="0"/>
              </a:rPr>
              <a:t>e</a:t>
            </a:r>
            <a:r>
              <a:rPr lang="en-IT" sz="1050" i="1" dirty="0">
                <a:solidFill>
                  <a:schemeClr val="tx1"/>
                </a:solidFill>
                <a:latin typeface="IBM Plex Sans" panose="020B0503050203000203" pitchFamily="34" charset="0"/>
              </a:rPr>
              <a:t>u-central-1c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002E7A-9483-B84C-B313-EFA912F861E4}"/>
              </a:ext>
            </a:extLst>
          </p:cNvPr>
          <p:cNvSpPr/>
          <p:nvPr/>
        </p:nvSpPr>
        <p:spPr>
          <a:xfrm>
            <a:off x="2509410" y="1422340"/>
            <a:ext cx="9413415" cy="586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eu-central-1b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EA56B7-9651-EB49-AD5D-7C010C17A6ED}"/>
              </a:ext>
            </a:extLst>
          </p:cNvPr>
          <p:cNvSpPr/>
          <p:nvPr/>
        </p:nvSpPr>
        <p:spPr>
          <a:xfrm>
            <a:off x="2816678" y="548759"/>
            <a:ext cx="8993732" cy="56287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5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v</a:t>
            </a:r>
            <a:r>
              <a:rPr lang="en-IT" sz="105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pc 10.0.0.0/16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BEBC74-3A08-BD4B-8201-D0515B021924}"/>
              </a:ext>
            </a:extLst>
          </p:cNvPr>
          <p:cNvSpPr/>
          <p:nvPr/>
        </p:nvSpPr>
        <p:spPr>
          <a:xfrm>
            <a:off x="5987107" y="2327582"/>
            <a:ext cx="2519219" cy="25574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-private 10.0.48.0/21</a:t>
            </a:r>
          </a:p>
        </p:txBody>
      </p:sp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147498BC-685A-F248-B469-F4F62E3A4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735" y="5187929"/>
            <a:ext cx="914400" cy="9144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EF756E3-D2A9-4447-A114-B2105EDD2ACA}"/>
              </a:ext>
            </a:extLst>
          </p:cNvPr>
          <p:cNvSpPr/>
          <p:nvPr/>
        </p:nvSpPr>
        <p:spPr>
          <a:xfrm>
            <a:off x="2326199" y="320642"/>
            <a:ext cx="9731121" cy="6421061"/>
          </a:xfrm>
          <a:prstGeom prst="roundRect">
            <a:avLst>
              <a:gd name="adj" fmla="val 19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FFBF546A-B512-5943-B1AC-2ED5BA926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049" y="116290"/>
            <a:ext cx="698500" cy="43247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D9EADC-6C0C-CA42-B9CB-192D696E12A9}"/>
              </a:ext>
            </a:extLst>
          </p:cNvPr>
          <p:cNvCxnSpPr/>
          <p:nvPr/>
        </p:nvCxnSpPr>
        <p:spPr>
          <a:xfrm>
            <a:off x="1163853" y="5528609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325153-AEB5-FF4D-8931-F1CB9A144A72}"/>
              </a:ext>
            </a:extLst>
          </p:cNvPr>
          <p:cNvCxnSpPr>
            <a:cxnSpLocks/>
          </p:cNvCxnSpPr>
          <p:nvPr/>
        </p:nvCxnSpPr>
        <p:spPr>
          <a:xfrm flipH="1">
            <a:off x="1163853" y="5659744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35818A1-C636-7E4A-A9DC-B4599DE14137}"/>
              </a:ext>
            </a:extLst>
          </p:cNvPr>
          <p:cNvSpPr/>
          <p:nvPr/>
        </p:nvSpPr>
        <p:spPr>
          <a:xfrm>
            <a:off x="3925123" y="2723564"/>
            <a:ext cx="1847848" cy="19859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security-group-ec2</a:t>
            </a:r>
            <a:endParaRPr lang="en-IT" sz="1200" i="1" dirty="0">
              <a:solidFill>
                <a:schemeClr val="tx1"/>
              </a:solidFill>
              <a:latin typeface="IBM Plex Sans Condensed" panose="020B0506050203000203" pitchFamily="34" charset="77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3A00651-77CC-694D-9065-4DF486FD91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452937" y="3350166"/>
            <a:ext cx="758294" cy="758294"/>
          </a:xfrm>
          <a:prstGeom prst="rect">
            <a:avLst/>
          </a:prstGeom>
        </p:spPr>
      </p:pic>
      <p:pic>
        <p:nvPicPr>
          <p:cNvPr id="1028" name="Picture 4" descr="Networking, vpc, internet, compute, copy, gateway icon - Free download">
            <a:extLst>
              <a:ext uri="{FF2B5EF4-FFF2-40B4-BE49-F238E27FC236}">
                <a16:creationId xmlns:a16="http://schemas.microsoft.com/office/drawing/2014/main" id="{178F94C1-605B-7848-9A5E-BBA3D5CDE1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6" t="14111" r="21440" b="21359"/>
          <a:stretch/>
        </p:blipFill>
        <p:spPr bwMode="auto">
          <a:xfrm>
            <a:off x="1971960" y="5265695"/>
            <a:ext cx="618032" cy="68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D9C0D9E-95F4-1E4F-A565-747CEBCAFC7E}"/>
              </a:ext>
            </a:extLst>
          </p:cNvPr>
          <p:cNvSpPr txBox="1"/>
          <p:nvPr/>
        </p:nvSpPr>
        <p:spPr>
          <a:xfrm>
            <a:off x="4377004" y="4072346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b="1" i="1" dirty="0">
                <a:latin typeface="IBM Plex Sans Condensed" panose="020B0506050203000203" pitchFamily="34" charset="77"/>
              </a:rPr>
              <a:t>EC2 istance</a:t>
            </a:r>
          </a:p>
        </p:txBody>
      </p:sp>
      <p:pic>
        <p:nvPicPr>
          <p:cNvPr id="38" name="Graphic 37" descr="Lock">
            <a:extLst>
              <a:ext uri="{FF2B5EF4-FFF2-40B4-BE49-F238E27FC236}">
                <a16:creationId xmlns:a16="http://schemas.microsoft.com/office/drawing/2014/main" id="{9EA813B4-C8CA-D244-972C-B36E479A38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43082" y="4436147"/>
            <a:ext cx="386290" cy="38629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B39A5CAC-1E34-5042-AFBC-A5484DD427F2}"/>
              </a:ext>
            </a:extLst>
          </p:cNvPr>
          <p:cNvSpPr/>
          <p:nvPr/>
        </p:nvSpPr>
        <p:spPr>
          <a:xfrm>
            <a:off x="5987107" y="1626918"/>
            <a:ext cx="2519219" cy="25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-private 10.0.64.0/21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090B7C-92BB-8048-8CEE-06A51A6E153B}"/>
              </a:ext>
            </a:extLst>
          </p:cNvPr>
          <p:cNvSpPr/>
          <p:nvPr/>
        </p:nvSpPr>
        <p:spPr>
          <a:xfrm>
            <a:off x="5987107" y="1023269"/>
            <a:ext cx="2519219" cy="25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-private 10.0.80.0/21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12D9F7-2FB5-6848-8BAB-BE65C966119E}"/>
              </a:ext>
            </a:extLst>
          </p:cNvPr>
          <p:cNvSpPr/>
          <p:nvPr/>
        </p:nvSpPr>
        <p:spPr>
          <a:xfrm>
            <a:off x="3717764" y="2323780"/>
            <a:ext cx="2201773" cy="25704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-public 10.0.0.0/21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098CE4-47A3-FF4D-B161-4D9C4540DE0E}"/>
              </a:ext>
            </a:extLst>
          </p:cNvPr>
          <p:cNvSpPr txBox="1"/>
          <p:nvPr/>
        </p:nvSpPr>
        <p:spPr>
          <a:xfrm>
            <a:off x="1461403" y="5904053"/>
            <a:ext cx="893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i="1" dirty="0">
                <a:latin typeface="IBM Plex Sans Condensed" panose="020B0506050203000203" pitchFamily="34" charset="77"/>
              </a:rPr>
              <a:t>I</a:t>
            </a:r>
            <a:r>
              <a:rPr lang="en-IT" sz="1100" b="1" i="1" dirty="0">
                <a:latin typeface="IBM Plex Sans Condensed" panose="020B0506050203000203" pitchFamily="34" charset="77"/>
              </a:rPr>
              <a:t>nternet gateway</a:t>
            </a:r>
          </a:p>
        </p:txBody>
      </p:sp>
      <p:pic>
        <p:nvPicPr>
          <p:cNvPr id="16" name="Picture 4" descr="Networking, vpc, router, compute, copy icon - Free download">
            <a:extLst>
              <a:ext uri="{FF2B5EF4-FFF2-40B4-BE49-F238E27FC236}">
                <a16:creationId xmlns:a16="http://schemas.microsoft.com/office/drawing/2014/main" id="{F052660A-B2F5-B74A-9F2B-AFC549C6A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6" t="13431" r="16811" b="17851"/>
          <a:stretch/>
        </p:blipFill>
        <p:spPr bwMode="auto">
          <a:xfrm>
            <a:off x="3047819" y="5408012"/>
            <a:ext cx="396000" cy="40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9266033-C2E6-7F4C-82AE-6E008AE53232}"/>
              </a:ext>
            </a:extLst>
          </p:cNvPr>
          <p:cNvCxnSpPr>
            <a:cxnSpLocks/>
            <a:stCxn id="1028" idx="3"/>
            <a:endCxn id="16" idx="1"/>
          </p:cNvCxnSpPr>
          <p:nvPr/>
        </p:nvCxnSpPr>
        <p:spPr>
          <a:xfrm>
            <a:off x="2589992" y="5606824"/>
            <a:ext cx="457827" cy="335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607DB377-5574-9445-907B-16DE50F359DA}"/>
              </a:ext>
            </a:extLst>
          </p:cNvPr>
          <p:cNvCxnSpPr>
            <a:cxnSpLocks/>
            <a:stCxn id="52" idx="1"/>
            <a:endCxn id="16" idx="0"/>
          </p:cNvCxnSpPr>
          <p:nvPr/>
        </p:nvCxnSpPr>
        <p:spPr>
          <a:xfrm rot="10800000" flipV="1">
            <a:off x="3245820" y="3608996"/>
            <a:ext cx="471945" cy="1799015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BEB0990-D567-9240-978F-469089FAFFFD}"/>
              </a:ext>
            </a:extLst>
          </p:cNvPr>
          <p:cNvSpPr/>
          <p:nvPr/>
        </p:nvSpPr>
        <p:spPr>
          <a:xfrm>
            <a:off x="3707530" y="1626918"/>
            <a:ext cx="2201773" cy="25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-public 10.0.16.0/21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2474673-C6E1-1C4B-AA60-C47E22728A76}"/>
              </a:ext>
            </a:extLst>
          </p:cNvPr>
          <p:cNvSpPr/>
          <p:nvPr/>
        </p:nvSpPr>
        <p:spPr>
          <a:xfrm>
            <a:off x="3707530" y="1023269"/>
            <a:ext cx="2201773" cy="25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-public 10.0.32.0/21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3F2AB826-7FE2-894B-B732-941097A6E504}"/>
              </a:ext>
            </a:extLst>
          </p:cNvPr>
          <p:cNvCxnSpPr>
            <a:cxnSpLocks/>
            <a:stCxn id="86" idx="1"/>
            <a:endCxn id="16" idx="0"/>
          </p:cNvCxnSpPr>
          <p:nvPr/>
        </p:nvCxnSpPr>
        <p:spPr>
          <a:xfrm rot="10800000" flipV="1">
            <a:off x="3245820" y="1752918"/>
            <a:ext cx="461711" cy="3655094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8EF613D2-D468-0B40-A9EC-01FD97F9610D}"/>
              </a:ext>
            </a:extLst>
          </p:cNvPr>
          <p:cNvCxnSpPr>
            <a:cxnSpLocks/>
            <a:stCxn id="87" idx="1"/>
            <a:endCxn id="16" idx="0"/>
          </p:cNvCxnSpPr>
          <p:nvPr/>
        </p:nvCxnSpPr>
        <p:spPr>
          <a:xfrm rot="10800000" flipV="1">
            <a:off x="3245820" y="1149268"/>
            <a:ext cx="461711" cy="4258743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>
            <a:extLst>
              <a:ext uri="{FF2B5EF4-FFF2-40B4-BE49-F238E27FC236}">
                <a16:creationId xmlns:a16="http://schemas.microsoft.com/office/drawing/2014/main" id="{7F95CA52-FC26-F042-8733-3D8F30AFC7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34396" y="5363464"/>
            <a:ext cx="406711" cy="49262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47AA2C1-9212-F642-AAF4-F9A24EFA25DA}"/>
              </a:ext>
            </a:extLst>
          </p:cNvPr>
          <p:cNvSpPr txBox="1"/>
          <p:nvPr/>
        </p:nvSpPr>
        <p:spPr>
          <a:xfrm>
            <a:off x="6230396" y="5348927"/>
            <a:ext cx="162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b="1" i="1" dirty="0">
                <a:latin typeface="IBM Plex Sans Condensed" panose="020B0506050203000203" pitchFamily="34" charset="77"/>
              </a:rPr>
              <a:t>Route53</a:t>
            </a:r>
          </a:p>
          <a:p>
            <a:r>
              <a:rPr lang="en-GB" sz="1200" i="1" dirty="0">
                <a:latin typeface="IBM Plex Sans Condensed" panose="020B0506050203000203" pitchFamily="34" charset="77"/>
              </a:rPr>
              <a:t>P</a:t>
            </a:r>
            <a:r>
              <a:rPr lang="en-IT" sz="1200" i="1" dirty="0">
                <a:latin typeface="IBM Plex Sans Condensed" panose="020B0506050203000203" pitchFamily="34" charset="77"/>
              </a:rPr>
              <a:t>rivate hosted zone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71BF886-DB03-CA41-A31A-56740FFFD2C8}"/>
              </a:ext>
            </a:extLst>
          </p:cNvPr>
          <p:cNvSpPr/>
          <p:nvPr/>
        </p:nvSpPr>
        <p:spPr>
          <a:xfrm>
            <a:off x="8606191" y="2323780"/>
            <a:ext cx="2519219" cy="25574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-private 10.0.96.0/21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6505B4-A6A0-7740-A70B-5C3FC34D9237}"/>
              </a:ext>
            </a:extLst>
          </p:cNvPr>
          <p:cNvSpPr/>
          <p:nvPr/>
        </p:nvSpPr>
        <p:spPr>
          <a:xfrm>
            <a:off x="8606191" y="1623116"/>
            <a:ext cx="2519219" cy="25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-private 10.0.112.0/21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DA3E7BD-FA12-E445-8968-4F6FAD25AE4E}"/>
              </a:ext>
            </a:extLst>
          </p:cNvPr>
          <p:cNvSpPr/>
          <p:nvPr/>
        </p:nvSpPr>
        <p:spPr>
          <a:xfrm>
            <a:off x="8606191" y="1019467"/>
            <a:ext cx="2519219" cy="25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-private 10.0.128.0/21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E81BF97-A487-F348-BA0A-208BDB56AC27}"/>
              </a:ext>
            </a:extLst>
          </p:cNvPr>
          <p:cNvSpPr/>
          <p:nvPr/>
        </p:nvSpPr>
        <p:spPr>
          <a:xfrm>
            <a:off x="6264447" y="2736362"/>
            <a:ext cx="1847848" cy="19859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security-group-ec2</a:t>
            </a:r>
            <a:endParaRPr lang="en-IT" sz="1200" i="1" dirty="0">
              <a:solidFill>
                <a:schemeClr val="tx1"/>
              </a:solidFill>
              <a:latin typeface="IBM Plex Sans Condensed" panose="020B0506050203000203" pitchFamily="34" charset="77"/>
            </a:endParaRPr>
          </a:p>
        </p:txBody>
      </p:sp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EAFD6FA4-A3E6-284A-9BCA-D280AC4CC7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792261" y="3362964"/>
            <a:ext cx="758294" cy="758294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0FCC7D48-C8BA-F04D-9090-158632A780B8}"/>
              </a:ext>
            </a:extLst>
          </p:cNvPr>
          <p:cNvSpPr txBox="1"/>
          <p:nvPr/>
        </p:nvSpPr>
        <p:spPr>
          <a:xfrm>
            <a:off x="6716328" y="4085144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b="1" i="1" dirty="0">
                <a:latin typeface="IBM Plex Sans Condensed" panose="020B0506050203000203" pitchFamily="34" charset="77"/>
              </a:rPr>
              <a:t>EC2 istance</a:t>
            </a:r>
          </a:p>
        </p:txBody>
      </p:sp>
      <p:pic>
        <p:nvPicPr>
          <p:cNvPr id="71" name="Graphic 70" descr="Lock">
            <a:extLst>
              <a:ext uri="{FF2B5EF4-FFF2-40B4-BE49-F238E27FC236}">
                <a16:creationId xmlns:a16="http://schemas.microsoft.com/office/drawing/2014/main" id="{C22C051C-DB62-7A46-A260-7395D7D48F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82406" y="4448945"/>
            <a:ext cx="386290" cy="38629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08D47DFD-5AD9-B942-8627-EE0FEC59F295}"/>
              </a:ext>
            </a:extLst>
          </p:cNvPr>
          <p:cNvSpPr/>
          <p:nvPr/>
        </p:nvSpPr>
        <p:spPr>
          <a:xfrm>
            <a:off x="8829891" y="2717478"/>
            <a:ext cx="1847848" cy="19859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security-group-ec2</a:t>
            </a:r>
            <a:endParaRPr lang="en-IT" sz="1200" i="1" dirty="0">
              <a:solidFill>
                <a:schemeClr val="tx1"/>
              </a:solidFill>
              <a:latin typeface="IBM Plex Sans Condensed" panose="020B0506050203000203" pitchFamily="34" charset="77"/>
            </a:endParaRPr>
          </a:p>
        </p:txBody>
      </p:sp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51057B4C-FD07-FF4B-9A00-2D6949BACB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357705" y="3344080"/>
            <a:ext cx="758294" cy="758294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23ABA623-E405-2148-ACCC-A5B5A671AC93}"/>
              </a:ext>
            </a:extLst>
          </p:cNvPr>
          <p:cNvSpPr txBox="1"/>
          <p:nvPr/>
        </p:nvSpPr>
        <p:spPr>
          <a:xfrm>
            <a:off x="9281772" y="4066260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b="1" i="1" dirty="0">
                <a:latin typeface="IBM Plex Sans Condensed" panose="020B0506050203000203" pitchFamily="34" charset="77"/>
              </a:rPr>
              <a:t>EC2 istance</a:t>
            </a:r>
          </a:p>
        </p:txBody>
      </p:sp>
      <p:pic>
        <p:nvPicPr>
          <p:cNvPr id="75" name="Graphic 74" descr="Lock">
            <a:extLst>
              <a:ext uri="{FF2B5EF4-FFF2-40B4-BE49-F238E27FC236}">
                <a16:creationId xmlns:a16="http://schemas.microsoft.com/office/drawing/2014/main" id="{92BB0044-1F57-3945-BE16-82057434B2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47850" y="4430061"/>
            <a:ext cx="386290" cy="386290"/>
          </a:xfrm>
          <a:prstGeom prst="rect">
            <a:avLst/>
          </a:prstGeom>
        </p:spPr>
      </p:pic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ABC5153A-2F11-EB47-9106-2DEEB0552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472670"/>
              </p:ext>
            </p:extLst>
          </p:nvPr>
        </p:nvGraphicFramePr>
        <p:xfrm>
          <a:off x="7617691" y="5233821"/>
          <a:ext cx="4039512" cy="7010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304632">
                  <a:extLst>
                    <a:ext uri="{9D8B030D-6E8A-4147-A177-3AD203B41FA5}">
                      <a16:colId xmlns:a16="http://schemas.microsoft.com/office/drawing/2014/main" val="3399614862"/>
                    </a:ext>
                  </a:extLst>
                </a:gridCol>
                <a:gridCol w="1734880">
                  <a:extLst>
                    <a:ext uri="{9D8B030D-6E8A-4147-A177-3AD203B41FA5}">
                      <a16:colId xmlns:a16="http://schemas.microsoft.com/office/drawing/2014/main" val="6598419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T" sz="1000" b="1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000" b="1" dirty="0"/>
                        <a:t>Target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312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p</a:t>
                      </a:r>
                      <a:r>
                        <a:rPr lang="en-IT" sz="900" dirty="0"/>
                        <a:t>rivate.example.com.private_host_zone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900" dirty="0"/>
                        <a:t>&lt;private-ip-private-instance&gt;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08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d</a:t>
                      </a:r>
                      <a:r>
                        <a:rPr lang="en-IT" sz="900" dirty="0"/>
                        <a:t>atabase.example.com.private_host_zone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900" dirty="0"/>
                        <a:t>&lt;private-ip-database-instance&gt;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62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769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84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IBM Plex Sans</vt:lpstr>
      <vt:lpstr>IBM Plex Sans Condensed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Bortolossi</dc:creator>
  <cp:lastModifiedBy>Andrea Bortolossi</cp:lastModifiedBy>
  <cp:revision>32</cp:revision>
  <dcterms:created xsi:type="dcterms:W3CDTF">2020-11-05T14:12:32Z</dcterms:created>
  <dcterms:modified xsi:type="dcterms:W3CDTF">2020-11-11T14:51:59Z</dcterms:modified>
</cp:coreProperties>
</file>