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embeddedFontLst>
    <p:embeddedFont>
      <p:font typeface="Arial Black" panose="020B0A04020102020204" pitchFamily="34" charset="0"/>
      <p:regular r:id="rId11"/>
      <p:bold r:id="rId12"/>
    </p:embeddedFont>
    <p:embeddedFont>
      <p:font typeface="Calibri" panose="020F050202020403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40">
          <p15:clr>
            <a:srgbClr val="9AA0A6"/>
          </p15:clr>
        </p15:guide>
        <p15:guide id="4" orient="horz" pos="340">
          <p15:clr>
            <a:srgbClr val="9AA0A6"/>
          </p15:clr>
        </p15:guide>
        <p15:guide id="5" pos="5420">
          <p15:clr>
            <a:srgbClr val="9AA0A6"/>
          </p15:clr>
        </p15:guide>
        <p15:guide id="6" orient="horz" pos="3980">
          <p15:clr>
            <a:srgbClr val="9AA0A6"/>
          </p15:clr>
        </p15:guide>
        <p15:guide id="7" orient="horz" pos="596">
          <p15:clr>
            <a:srgbClr val="9AA0A6"/>
          </p15:clr>
        </p15:guide>
        <p15:guide id="8" orient="horz" pos="321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FF8732"/>
    <a:srgbClr val="FF88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84" autoAdjust="0"/>
    <p:restoredTop sz="94660"/>
  </p:normalViewPr>
  <p:slideViewPr>
    <p:cSldViewPr snapToGrid="0">
      <p:cViewPr>
        <p:scale>
          <a:sx n="50" d="100"/>
          <a:sy n="50" d="100"/>
        </p:scale>
        <p:origin x="2549" y="643"/>
      </p:cViewPr>
      <p:guideLst>
        <p:guide orient="horz" pos="2160"/>
        <p:guide pos="2880"/>
        <p:guide pos="340"/>
        <p:guide orient="horz" pos="340"/>
        <p:guide pos="5420"/>
        <p:guide orient="horz" pos="3980"/>
        <p:guide orient="horz" pos="596"/>
        <p:guide orient="horz" pos="321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ec1f3c626_1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ec1f3c626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ec1f3c626_1_1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ec1f3c626_1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ec1f3c626_1_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ec1f3c626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cec1f3c626_1_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cec1f3c626_1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cec1f3c626_1_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cec1f3c626_1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cc452eab7e_1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cc452eab7e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cec1f3c626_1_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cec1f3c626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spTree>
      <p:nvGrpSpPr>
        <p:cNvPr id="1" name="Shape 1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FFFFFF"/>
            </a:gs>
            <a:gs pos="100000">
              <a:srgbClr val="F8F8F8"/>
            </a:gs>
          </a:gsLst>
          <a:lin ang="5400012" scaled="0"/>
        </a:gra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26" Type="http://schemas.openxmlformats.org/officeDocument/2006/relationships/image" Target="../media/image32.png"/><Relationship Id="rId3" Type="http://schemas.openxmlformats.org/officeDocument/2006/relationships/image" Target="../media/image9.png"/><Relationship Id="rId21" Type="http://schemas.openxmlformats.org/officeDocument/2006/relationships/image" Target="../media/image27.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5" Type="http://schemas.openxmlformats.org/officeDocument/2006/relationships/image" Target="../media/image31.png"/><Relationship Id="rId2" Type="http://schemas.openxmlformats.org/officeDocument/2006/relationships/notesSlide" Target="../notesSlides/notesSlide7.xml"/><Relationship Id="rId16" Type="http://schemas.openxmlformats.org/officeDocument/2006/relationships/image" Target="../media/image22.png"/><Relationship Id="rId20" Type="http://schemas.openxmlformats.org/officeDocument/2006/relationships/image" Target="../media/image26.png"/><Relationship Id="rId29"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image" Target="../media/image17.png"/><Relationship Id="rId24" Type="http://schemas.openxmlformats.org/officeDocument/2006/relationships/image" Target="../media/image30.png"/><Relationship Id="rId32" Type="http://schemas.openxmlformats.org/officeDocument/2006/relationships/image" Target="../media/image3.png"/><Relationship Id="rId5" Type="http://schemas.openxmlformats.org/officeDocument/2006/relationships/image" Target="../media/image11.png"/><Relationship Id="rId15" Type="http://schemas.openxmlformats.org/officeDocument/2006/relationships/image" Target="../media/image21.png"/><Relationship Id="rId23" Type="http://schemas.openxmlformats.org/officeDocument/2006/relationships/image" Target="../media/image29.png"/><Relationship Id="rId28" Type="http://schemas.openxmlformats.org/officeDocument/2006/relationships/image" Target="../media/image34.png"/><Relationship Id="rId10" Type="http://schemas.openxmlformats.org/officeDocument/2006/relationships/image" Target="../media/image16.png"/><Relationship Id="rId19" Type="http://schemas.openxmlformats.org/officeDocument/2006/relationships/image" Target="../media/image25.png"/><Relationship Id="rId31" Type="http://schemas.openxmlformats.org/officeDocument/2006/relationships/image" Target="../media/image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 Id="rId22" Type="http://schemas.openxmlformats.org/officeDocument/2006/relationships/image" Target="../media/image28.png"/><Relationship Id="rId27" Type="http://schemas.openxmlformats.org/officeDocument/2006/relationships/image" Target="../media/image33.png"/><Relationship Id="rId30"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hyperlink" Target="https://www.instagram.com/createit_com/" TargetMode="External"/><Relationship Id="rId3" Type="http://schemas.openxmlformats.org/officeDocument/2006/relationships/image" Target="../media/image35.png"/><Relationship Id="rId7" Type="http://schemas.openxmlformats.org/officeDocument/2006/relationships/image" Target="../media/image36.png"/><Relationship Id="rId12"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hyperlink" Target="https://www.facebook.com/createITpl/" TargetMode="External"/><Relationship Id="rId11" Type="http://schemas.openxmlformats.org/officeDocument/2006/relationships/image" Target="../media/image38.png"/><Relationship Id="rId5" Type="http://schemas.openxmlformats.org/officeDocument/2006/relationships/hyperlink" Target="mailto:welcome@createit.com" TargetMode="External"/><Relationship Id="rId10" Type="http://schemas.openxmlformats.org/officeDocument/2006/relationships/hyperlink" Target="https://www.linkedin.com/company/createitcom/?viewAsMember=true" TargetMode="External"/><Relationship Id="rId4" Type="http://schemas.openxmlformats.org/officeDocument/2006/relationships/image" Target="../media/image1.png"/><Relationship Id="rId9"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F5F5F5"/>
            </a:gs>
          </a:gsLst>
          <a:lin ang="5400012" scaled="0"/>
        </a:gra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r="27635" b="29577"/>
          <a:stretch/>
        </p:blipFill>
        <p:spPr>
          <a:xfrm>
            <a:off x="4772653" y="2896750"/>
            <a:ext cx="4371350" cy="3961250"/>
          </a:xfrm>
          <a:prstGeom prst="rect">
            <a:avLst/>
          </a:prstGeom>
          <a:noFill/>
          <a:ln>
            <a:noFill/>
          </a:ln>
        </p:spPr>
      </p:pic>
      <p:sp>
        <p:nvSpPr>
          <p:cNvPr id="55" name="Google Shape;55;p13"/>
          <p:cNvSpPr txBox="1">
            <a:spLocks noGrp="1"/>
          </p:cNvSpPr>
          <p:nvPr>
            <p:ph type="ctrTitle" idx="4294967295"/>
          </p:nvPr>
        </p:nvSpPr>
        <p:spPr>
          <a:xfrm>
            <a:off x="540000" y="1816350"/>
            <a:ext cx="6038400" cy="16182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pl" sz="4000">
                <a:solidFill>
                  <a:srgbClr val="FF8030"/>
                </a:solidFill>
                <a:latin typeface="Arial Black"/>
                <a:ea typeface="Arial Black"/>
                <a:cs typeface="Arial Black"/>
                <a:sym typeface="Arial Black"/>
              </a:rPr>
              <a:t>Lorem ipsum</a:t>
            </a:r>
            <a:endParaRPr sz="4000">
              <a:solidFill>
                <a:srgbClr val="FF8030"/>
              </a:solidFill>
              <a:latin typeface="Arial Black"/>
              <a:ea typeface="Arial Black"/>
              <a:cs typeface="Arial Black"/>
              <a:sym typeface="Arial Black"/>
            </a:endParaRPr>
          </a:p>
        </p:txBody>
      </p:sp>
      <p:sp>
        <p:nvSpPr>
          <p:cNvPr id="56" name="Google Shape;56;p13"/>
          <p:cNvSpPr txBox="1">
            <a:spLocks noGrp="1"/>
          </p:cNvSpPr>
          <p:nvPr>
            <p:ph type="subTitle" idx="4294967295"/>
          </p:nvPr>
        </p:nvSpPr>
        <p:spPr>
          <a:xfrm>
            <a:off x="540000" y="3365577"/>
            <a:ext cx="5170500" cy="139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l" sz="2000" b="1">
                <a:solidFill>
                  <a:srgbClr val="222222"/>
                </a:solidFill>
              </a:rPr>
              <a:t>At ipsum vitae est lacinia tincidunt</a:t>
            </a:r>
            <a:endParaRPr sz="2000" b="1">
              <a:solidFill>
                <a:srgbClr val="222222"/>
              </a:solidFill>
            </a:endParaRPr>
          </a:p>
        </p:txBody>
      </p:sp>
      <p:pic>
        <p:nvPicPr>
          <p:cNvPr id="57" name="Google Shape;57;p13"/>
          <p:cNvPicPr preferRelativeResize="0"/>
          <p:nvPr/>
        </p:nvPicPr>
        <p:blipFill rotWithShape="1">
          <a:blip r:embed="rId4">
            <a:alphaModFix/>
          </a:blip>
          <a:srcRect l="-906" t="-12407" r="-895" b="-12420"/>
          <a:stretch/>
        </p:blipFill>
        <p:spPr>
          <a:xfrm>
            <a:off x="540000" y="540008"/>
            <a:ext cx="2057400" cy="552450"/>
          </a:xfrm>
          <a:prstGeom prst="rect">
            <a:avLst/>
          </a:prstGeom>
          <a:noFill/>
          <a:ln>
            <a:noFill/>
          </a:ln>
        </p:spPr>
      </p:pic>
      <p:sp>
        <p:nvSpPr>
          <p:cNvPr id="58" name="Google Shape;58;p13"/>
          <p:cNvSpPr txBox="1">
            <a:spLocks noGrp="1"/>
          </p:cNvSpPr>
          <p:nvPr>
            <p:ph type="subTitle" idx="4294967295"/>
          </p:nvPr>
        </p:nvSpPr>
        <p:spPr>
          <a:xfrm>
            <a:off x="540000" y="5789550"/>
            <a:ext cx="1905000" cy="552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pl" sz="1200">
                <a:solidFill>
                  <a:srgbClr val="666666"/>
                </a:solidFill>
                <a:latin typeface="Calibri"/>
                <a:ea typeface="Calibri"/>
                <a:cs typeface="Calibri"/>
                <a:sym typeface="Calibri"/>
              </a:rPr>
              <a:t>Wasiutyńskiego 16 Street, </a:t>
            </a:r>
            <a:endParaRPr sz="1200">
              <a:solidFill>
                <a:srgbClr val="666666"/>
              </a:solidFill>
              <a:latin typeface="Calibri"/>
              <a:ea typeface="Calibri"/>
              <a:cs typeface="Calibri"/>
              <a:sym typeface="Calibri"/>
            </a:endParaRPr>
          </a:p>
          <a:p>
            <a:pPr marL="0" lvl="0" indent="0" algn="l" rtl="0">
              <a:lnSpc>
                <a:spcPct val="115000"/>
              </a:lnSpc>
              <a:spcBef>
                <a:spcPts val="0"/>
              </a:spcBef>
              <a:spcAft>
                <a:spcPts val="0"/>
              </a:spcAft>
              <a:buNone/>
            </a:pPr>
            <a:r>
              <a:rPr lang="pl" sz="1200">
                <a:solidFill>
                  <a:srgbClr val="666666"/>
                </a:solidFill>
                <a:latin typeface="Calibri"/>
                <a:ea typeface="Calibri"/>
                <a:cs typeface="Calibri"/>
                <a:sym typeface="Calibri"/>
              </a:rPr>
              <a:t>00-707 Warsaw, Poland</a:t>
            </a:r>
            <a:endParaRPr sz="1200">
              <a:solidFill>
                <a:srgbClr val="666666"/>
              </a:solidFill>
              <a:latin typeface="Calibri"/>
              <a:ea typeface="Calibri"/>
              <a:cs typeface="Calibri"/>
              <a:sym typeface="Calibri"/>
            </a:endParaRPr>
          </a:p>
          <a:p>
            <a:pPr marL="0" lvl="0" indent="0" algn="l" rtl="0">
              <a:lnSpc>
                <a:spcPct val="115000"/>
              </a:lnSpc>
              <a:spcBef>
                <a:spcPts val="0"/>
              </a:spcBef>
              <a:spcAft>
                <a:spcPts val="0"/>
              </a:spcAft>
              <a:buNone/>
            </a:pPr>
            <a:endParaRPr sz="1100">
              <a:solidFill>
                <a:srgbClr val="666666"/>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100">
              <a:solidFill>
                <a:srgbClr val="666666"/>
              </a:solidFill>
              <a:latin typeface="Calibri"/>
              <a:ea typeface="Calibri"/>
              <a:cs typeface="Calibri"/>
              <a:sym typeface="Calibri"/>
            </a:endParaRPr>
          </a:p>
        </p:txBody>
      </p:sp>
      <p:sp>
        <p:nvSpPr>
          <p:cNvPr id="59" name="Google Shape;59;p13"/>
          <p:cNvSpPr txBox="1">
            <a:spLocks noGrp="1"/>
          </p:cNvSpPr>
          <p:nvPr>
            <p:ph type="subTitle" idx="4294967295"/>
          </p:nvPr>
        </p:nvSpPr>
        <p:spPr>
          <a:xfrm>
            <a:off x="2445000" y="5789550"/>
            <a:ext cx="2607000" cy="552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pl" sz="1200">
                <a:solidFill>
                  <a:srgbClr val="666666"/>
                </a:solidFill>
                <a:latin typeface="Calibri"/>
                <a:ea typeface="Calibri"/>
                <a:cs typeface="Calibri"/>
                <a:sym typeface="Calibri"/>
              </a:rPr>
              <a:t>welcome@createit.com</a:t>
            </a:r>
            <a:endParaRPr sz="1200">
              <a:solidFill>
                <a:srgbClr val="666666"/>
              </a:solidFill>
              <a:latin typeface="Calibri"/>
              <a:ea typeface="Calibri"/>
              <a:cs typeface="Calibri"/>
              <a:sym typeface="Calibri"/>
            </a:endParaRPr>
          </a:p>
          <a:p>
            <a:pPr marL="0" lvl="0" indent="0" algn="l" rtl="0">
              <a:lnSpc>
                <a:spcPct val="115000"/>
              </a:lnSpc>
              <a:spcBef>
                <a:spcPts val="0"/>
              </a:spcBef>
              <a:spcAft>
                <a:spcPts val="0"/>
              </a:spcAft>
              <a:buNone/>
            </a:pPr>
            <a:r>
              <a:rPr lang="pl" sz="1200">
                <a:solidFill>
                  <a:srgbClr val="666666"/>
                </a:solidFill>
                <a:latin typeface="Calibri"/>
                <a:ea typeface="Calibri"/>
                <a:cs typeface="Calibri"/>
                <a:sym typeface="Calibri"/>
              </a:rPr>
              <a:t>+48 22 378 33 79, +44 20 819 00 454</a:t>
            </a:r>
            <a:endParaRPr sz="1200">
              <a:solidFill>
                <a:srgbClr val="666666"/>
              </a:solidFill>
              <a:latin typeface="Calibri"/>
              <a:ea typeface="Calibri"/>
              <a:cs typeface="Calibri"/>
              <a:sym typeface="Calibri"/>
            </a:endParaRPr>
          </a:p>
          <a:p>
            <a:pPr marL="0" lvl="0" indent="0" algn="l" rtl="0">
              <a:lnSpc>
                <a:spcPct val="115000"/>
              </a:lnSpc>
              <a:spcBef>
                <a:spcPts val="0"/>
              </a:spcBef>
              <a:spcAft>
                <a:spcPts val="0"/>
              </a:spcAft>
              <a:buNone/>
            </a:pPr>
            <a:endParaRPr sz="1100">
              <a:solidFill>
                <a:srgbClr val="666666"/>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100">
              <a:solidFill>
                <a:srgbClr val="666666"/>
              </a:solidFill>
              <a:latin typeface="Calibri"/>
              <a:ea typeface="Calibri"/>
              <a:cs typeface="Calibri"/>
              <a:sym typeface="Calibri"/>
            </a:endParaRPr>
          </a:p>
        </p:txBody>
      </p:sp>
      <p:pic>
        <p:nvPicPr>
          <p:cNvPr id="60" name="Google Shape;60;p13"/>
          <p:cNvPicPr preferRelativeResize="0"/>
          <p:nvPr/>
        </p:nvPicPr>
        <p:blipFill rotWithShape="1">
          <a:blip r:embed="rId5">
            <a:alphaModFix/>
          </a:blip>
          <a:srcRect t="80760"/>
          <a:stretch/>
        </p:blipFill>
        <p:spPr>
          <a:xfrm>
            <a:off x="7584825" y="743922"/>
            <a:ext cx="1171577" cy="3615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F8F8F8"/>
            </a:gs>
          </a:gsLst>
          <a:lin ang="5400700" scaled="0"/>
        </a:grad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title" idx="4294967295"/>
          </p:nvPr>
        </p:nvSpPr>
        <p:spPr>
          <a:xfrm>
            <a:off x="1723550" y="1426425"/>
            <a:ext cx="5697000" cy="2368200"/>
          </a:xfrm>
          <a:prstGeom prst="rect">
            <a:avLst/>
          </a:prstGeom>
        </p:spPr>
        <p:txBody>
          <a:bodyPr spcFirstLastPara="1" wrap="square" lIns="91425" tIns="91425" rIns="91425" bIns="91425" anchor="b" anchorCtr="0">
            <a:normAutofit/>
          </a:bodyPr>
          <a:lstStyle/>
          <a:p>
            <a:pPr marL="0" lvl="0" indent="0" algn="ctr" rtl="0">
              <a:lnSpc>
                <a:spcPct val="115000"/>
              </a:lnSpc>
              <a:spcBef>
                <a:spcPts val="0"/>
              </a:spcBef>
              <a:spcAft>
                <a:spcPts val="0"/>
              </a:spcAft>
              <a:buNone/>
            </a:pPr>
            <a:r>
              <a:rPr lang="pl" sz="2000" b="1"/>
              <a:t>Lorem ipsum dolor sit amet, consectetur adipisicing elit, sed do eiusmod tempor incididunt ut labore et dolore magna aliqua. </a:t>
            </a:r>
            <a:endParaRPr sz="2000" b="1"/>
          </a:p>
        </p:txBody>
      </p:sp>
      <p:sp>
        <p:nvSpPr>
          <p:cNvPr id="66" name="Google Shape;66;p14"/>
          <p:cNvSpPr txBox="1">
            <a:spLocks noGrp="1"/>
          </p:cNvSpPr>
          <p:nvPr>
            <p:ph type="body" idx="4294967295"/>
          </p:nvPr>
        </p:nvSpPr>
        <p:spPr>
          <a:xfrm>
            <a:off x="1841950" y="3947100"/>
            <a:ext cx="5460000" cy="1365300"/>
          </a:xfrm>
          <a:prstGeom prst="rect">
            <a:avLst/>
          </a:prstGeom>
        </p:spPr>
        <p:txBody>
          <a:bodyPr spcFirstLastPara="1" wrap="square" lIns="91425" tIns="91425" rIns="91425" bIns="91425" anchor="t" anchorCtr="0">
            <a:normAutofit/>
          </a:bodyPr>
          <a:lstStyle/>
          <a:p>
            <a:pPr marL="0" lvl="0" indent="0" algn="ctr" rtl="0">
              <a:lnSpc>
                <a:spcPct val="150000"/>
              </a:lnSpc>
              <a:spcBef>
                <a:spcPts val="0"/>
              </a:spcBef>
              <a:spcAft>
                <a:spcPts val="0"/>
              </a:spcAft>
              <a:buClr>
                <a:schemeClr val="dk1"/>
              </a:buClr>
              <a:buSzPts val="1100"/>
              <a:buFont typeface="Arial"/>
              <a:buNone/>
            </a:pPr>
            <a:r>
              <a:rPr lang="pl" sz="1000">
                <a:solidFill>
                  <a:srgbClr val="666666"/>
                </a:solidFill>
              </a:rPr>
              <a:t>Lorem ipsum dolor sit amet, consectetur adipisicing elit, sed do eiusmod tempor incididunt ut labore et dolore magna aliqua. </a:t>
            </a:r>
            <a:endParaRPr sz="1000">
              <a:solidFill>
                <a:srgbClr val="666666"/>
              </a:solidFill>
            </a:endParaRPr>
          </a:p>
          <a:p>
            <a:pPr marL="0" lvl="0" indent="0" algn="ctr" rtl="0">
              <a:lnSpc>
                <a:spcPct val="150000"/>
              </a:lnSpc>
              <a:spcBef>
                <a:spcPts val="0"/>
              </a:spcBef>
              <a:spcAft>
                <a:spcPts val="1200"/>
              </a:spcAft>
              <a:buNone/>
            </a:pPr>
            <a:endParaRPr sz="1000">
              <a:solidFill>
                <a:srgbClr val="666666"/>
              </a:solidFill>
            </a:endParaRPr>
          </a:p>
        </p:txBody>
      </p:sp>
      <p:pic>
        <p:nvPicPr>
          <p:cNvPr id="67" name="Google Shape;67;p14"/>
          <p:cNvPicPr preferRelativeResize="0"/>
          <p:nvPr/>
        </p:nvPicPr>
        <p:blipFill>
          <a:blip r:embed="rId3">
            <a:alphaModFix/>
          </a:blip>
          <a:stretch>
            <a:fillRect/>
          </a:stretch>
        </p:blipFill>
        <p:spPr>
          <a:xfrm>
            <a:off x="540000" y="544500"/>
            <a:ext cx="552300" cy="552300"/>
          </a:xfrm>
          <a:prstGeom prst="rect">
            <a:avLst/>
          </a:prstGeom>
          <a:noFill/>
          <a:ln>
            <a:noFill/>
          </a:ln>
        </p:spPr>
      </p:pic>
      <p:sp>
        <p:nvSpPr>
          <p:cNvPr id="68" name="Google Shape;68;p14"/>
          <p:cNvSpPr txBox="1">
            <a:spLocks noGrp="1"/>
          </p:cNvSpPr>
          <p:nvPr>
            <p:ph type="title" idx="4294967295"/>
          </p:nvPr>
        </p:nvSpPr>
        <p:spPr>
          <a:xfrm>
            <a:off x="1168650" y="609600"/>
            <a:ext cx="3774900" cy="422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pl" sz="1500">
                <a:solidFill>
                  <a:srgbClr val="FF8030"/>
                </a:solidFill>
                <a:latin typeface="Arial Black"/>
                <a:ea typeface="Arial Black"/>
                <a:cs typeface="Arial Black"/>
                <a:sym typeface="Arial Black"/>
              </a:rPr>
              <a:t>about</a:t>
            </a:r>
            <a:endParaRPr sz="1500">
              <a:solidFill>
                <a:srgbClr val="FF8030"/>
              </a:solidFill>
              <a:latin typeface="Arial Black"/>
              <a:ea typeface="Arial Black"/>
              <a:cs typeface="Arial Black"/>
              <a:sym typeface="Arial Black"/>
            </a:endParaRPr>
          </a:p>
        </p:txBody>
      </p:sp>
      <p:pic>
        <p:nvPicPr>
          <p:cNvPr id="69" name="Google Shape;69;p14"/>
          <p:cNvPicPr preferRelativeResize="0"/>
          <p:nvPr/>
        </p:nvPicPr>
        <p:blipFill rotWithShape="1">
          <a:blip r:embed="rId4">
            <a:alphaModFix/>
          </a:blip>
          <a:srcRect t="80760"/>
          <a:stretch/>
        </p:blipFill>
        <p:spPr>
          <a:xfrm>
            <a:off x="7432425" y="591522"/>
            <a:ext cx="1171577" cy="361503"/>
          </a:xfrm>
          <a:prstGeom prst="rect">
            <a:avLst/>
          </a:prstGeom>
          <a:noFill/>
          <a:ln>
            <a:noFill/>
          </a:ln>
        </p:spPr>
      </p:pic>
      <p:pic>
        <p:nvPicPr>
          <p:cNvPr id="70" name="Google Shape;70;p14"/>
          <p:cNvPicPr preferRelativeResize="0"/>
          <p:nvPr/>
        </p:nvPicPr>
        <p:blipFill rotWithShape="1">
          <a:blip r:embed="rId4">
            <a:alphaModFix/>
          </a:blip>
          <a:srcRect t="80760"/>
          <a:stretch/>
        </p:blipFill>
        <p:spPr>
          <a:xfrm rot="10800000">
            <a:off x="560125" y="5971697"/>
            <a:ext cx="1171577" cy="3615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F5F5F5"/>
            </a:gs>
          </a:gsLst>
          <a:lin ang="5400700" scaled="0"/>
        </a:gradFill>
        <a:effectLst/>
      </p:bgPr>
    </p:bg>
    <p:spTree>
      <p:nvGrpSpPr>
        <p:cNvPr id="1" name="Shape 74"/>
        <p:cNvGrpSpPr/>
        <p:nvPr/>
      </p:nvGrpSpPr>
      <p:grpSpPr>
        <a:xfrm>
          <a:off x="0" y="0"/>
          <a:ext cx="0" cy="0"/>
          <a:chOff x="0" y="0"/>
          <a:chExt cx="0" cy="0"/>
        </a:xfrm>
      </p:grpSpPr>
      <p:sp>
        <p:nvSpPr>
          <p:cNvPr id="75" name="Google Shape;75;p15"/>
          <p:cNvSpPr txBox="1">
            <a:spLocks noGrp="1"/>
          </p:cNvSpPr>
          <p:nvPr>
            <p:ph type="title" idx="4294967295"/>
          </p:nvPr>
        </p:nvSpPr>
        <p:spPr>
          <a:xfrm>
            <a:off x="540000" y="2696638"/>
            <a:ext cx="3810000" cy="12420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0"/>
              </a:spcAft>
              <a:buNone/>
            </a:pPr>
            <a:r>
              <a:rPr lang="pl" sz="4000" b="1">
                <a:solidFill>
                  <a:srgbClr val="FF8030"/>
                </a:solidFill>
              </a:rPr>
              <a:t>1</a:t>
            </a:r>
            <a:endParaRPr sz="4000" b="1">
              <a:solidFill>
                <a:srgbClr val="FF8030"/>
              </a:solidFill>
            </a:endParaRPr>
          </a:p>
        </p:txBody>
      </p:sp>
      <p:sp>
        <p:nvSpPr>
          <p:cNvPr id="76" name="Google Shape;76;p15"/>
          <p:cNvSpPr txBox="1">
            <a:spLocks noGrp="1"/>
          </p:cNvSpPr>
          <p:nvPr>
            <p:ph type="body" idx="4294967295"/>
          </p:nvPr>
        </p:nvSpPr>
        <p:spPr>
          <a:xfrm>
            <a:off x="940050" y="3680638"/>
            <a:ext cx="2003100" cy="6009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1200"/>
              </a:spcAft>
              <a:buNone/>
            </a:pPr>
            <a:r>
              <a:rPr lang="pl" sz="1000">
                <a:solidFill>
                  <a:srgbClr val="666666"/>
                </a:solidFill>
              </a:rPr>
              <a:t>Lorem ipsum dolor sit amet</a:t>
            </a:r>
            <a:endParaRPr sz="1000">
              <a:solidFill>
                <a:srgbClr val="666666"/>
              </a:solidFill>
            </a:endParaRPr>
          </a:p>
        </p:txBody>
      </p:sp>
      <p:sp>
        <p:nvSpPr>
          <p:cNvPr id="77" name="Google Shape;77;p15"/>
          <p:cNvSpPr txBox="1">
            <a:spLocks noGrp="1"/>
          </p:cNvSpPr>
          <p:nvPr>
            <p:ph type="body" idx="4294967295"/>
          </p:nvPr>
        </p:nvSpPr>
        <p:spPr>
          <a:xfrm>
            <a:off x="940050" y="3337753"/>
            <a:ext cx="2003100" cy="422100"/>
          </a:xfrm>
          <a:prstGeom prst="rect">
            <a:avLst/>
          </a:prstGeom>
        </p:spPr>
        <p:txBody>
          <a:bodyPr spcFirstLastPara="1" wrap="square" lIns="91425" tIns="91425" rIns="91425" bIns="91425" anchor="t" anchorCtr="0">
            <a:normAutofit fontScale="25000" lnSpcReduction="20000"/>
          </a:bodyPr>
          <a:lstStyle/>
          <a:p>
            <a:pPr marL="0" lvl="0" indent="0" algn="l" rtl="0">
              <a:lnSpc>
                <a:spcPct val="150000"/>
              </a:lnSpc>
              <a:spcBef>
                <a:spcPts val="0"/>
              </a:spcBef>
              <a:spcAft>
                <a:spcPts val="1200"/>
              </a:spcAft>
              <a:buNone/>
            </a:pPr>
            <a:r>
              <a:rPr lang="pl" sz="1500" b="1">
                <a:solidFill>
                  <a:schemeClr val="dk1"/>
                </a:solidFill>
              </a:rPr>
              <a:t>Lorem ipsum </a:t>
            </a:r>
            <a:endParaRPr sz="1500" b="1"/>
          </a:p>
        </p:txBody>
      </p:sp>
      <p:sp>
        <p:nvSpPr>
          <p:cNvPr id="78" name="Google Shape;78;p15"/>
          <p:cNvSpPr txBox="1">
            <a:spLocks noGrp="1"/>
          </p:cNvSpPr>
          <p:nvPr>
            <p:ph type="title" idx="4294967295"/>
          </p:nvPr>
        </p:nvSpPr>
        <p:spPr>
          <a:xfrm>
            <a:off x="3321300" y="2696638"/>
            <a:ext cx="3810000" cy="12420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0"/>
              </a:spcAft>
              <a:buNone/>
            </a:pPr>
            <a:r>
              <a:rPr lang="pl" sz="4000" b="1">
                <a:solidFill>
                  <a:srgbClr val="FF8030"/>
                </a:solidFill>
              </a:rPr>
              <a:t>2</a:t>
            </a:r>
            <a:endParaRPr sz="4000" b="1">
              <a:solidFill>
                <a:srgbClr val="FF8030"/>
              </a:solidFill>
            </a:endParaRPr>
          </a:p>
        </p:txBody>
      </p:sp>
      <p:sp>
        <p:nvSpPr>
          <p:cNvPr id="79" name="Google Shape;79;p15"/>
          <p:cNvSpPr txBox="1">
            <a:spLocks noGrp="1"/>
          </p:cNvSpPr>
          <p:nvPr>
            <p:ph type="body" idx="4294967295"/>
          </p:nvPr>
        </p:nvSpPr>
        <p:spPr>
          <a:xfrm>
            <a:off x="3721350" y="3680638"/>
            <a:ext cx="2003100" cy="6009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1200"/>
              </a:spcAft>
              <a:buNone/>
            </a:pPr>
            <a:r>
              <a:rPr lang="pl" sz="1000">
                <a:solidFill>
                  <a:srgbClr val="666666"/>
                </a:solidFill>
              </a:rPr>
              <a:t>Lorem ipsum dolor sit amet</a:t>
            </a:r>
            <a:endParaRPr sz="1000">
              <a:solidFill>
                <a:srgbClr val="666666"/>
              </a:solidFill>
            </a:endParaRPr>
          </a:p>
        </p:txBody>
      </p:sp>
      <p:sp>
        <p:nvSpPr>
          <p:cNvPr id="80" name="Google Shape;80;p15"/>
          <p:cNvSpPr txBox="1">
            <a:spLocks noGrp="1"/>
          </p:cNvSpPr>
          <p:nvPr>
            <p:ph type="body" idx="4294967295"/>
          </p:nvPr>
        </p:nvSpPr>
        <p:spPr>
          <a:xfrm>
            <a:off x="3721350" y="3337746"/>
            <a:ext cx="2003100" cy="422100"/>
          </a:xfrm>
          <a:prstGeom prst="rect">
            <a:avLst/>
          </a:prstGeom>
        </p:spPr>
        <p:txBody>
          <a:bodyPr spcFirstLastPara="1" wrap="square" lIns="91425" tIns="91425" rIns="91425" bIns="91425" anchor="t" anchorCtr="0">
            <a:normAutofit fontScale="25000" lnSpcReduction="20000"/>
          </a:bodyPr>
          <a:lstStyle/>
          <a:p>
            <a:pPr marL="0" lvl="0" indent="0" algn="l" rtl="0">
              <a:lnSpc>
                <a:spcPct val="150000"/>
              </a:lnSpc>
              <a:spcBef>
                <a:spcPts val="0"/>
              </a:spcBef>
              <a:spcAft>
                <a:spcPts val="1200"/>
              </a:spcAft>
              <a:buNone/>
            </a:pPr>
            <a:r>
              <a:rPr lang="pl" sz="1500" b="1">
                <a:solidFill>
                  <a:schemeClr val="dk1"/>
                </a:solidFill>
              </a:rPr>
              <a:t>Lorem ipsum </a:t>
            </a:r>
            <a:endParaRPr sz="1500" b="1"/>
          </a:p>
        </p:txBody>
      </p:sp>
      <p:sp>
        <p:nvSpPr>
          <p:cNvPr id="81" name="Google Shape;81;p15"/>
          <p:cNvSpPr txBox="1">
            <a:spLocks noGrp="1"/>
          </p:cNvSpPr>
          <p:nvPr>
            <p:ph type="title" idx="4294967295"/>
          </p:nvPr>
        </p:nvSpPr>
        <p:spPr>
          <a:xfrm>
            <a:off x="6131175" y="2696638"/>
            <a:ext cx="3810000" cy="12420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0"/>
              </a:spcAft>
              <a:buNone/>
            </a:pPr>
            <a:r>
              <a:rPr lang="pl" sz="4000" b="1">
                <a:solidFill>
                  <a:srgbClr val="FF8030"/>
                </a:solidFill>
              </a:rPr>
              <a:t>3</a:t>
            </a:r>
            <a:endParaRPr sz="4000" b="1">
              <a:solidFill>
                <a:srgbClr val="FF8030"/>
              </a:solidFill>
            </a:endParaRPr>
          </a:p>
        </p:txBody>
      </p:sp>
      <p:sp>
        <p:nvSpPr>
          <p:cNvPr id="82" name="Google Shape;82;p15"/>
          <p:cNvSpPr txBox="1">
            <a:spLocks noGrp="1"/>
          </p:cNvSpPr>
          <p:nvPr>
            <p:ph type="body" idx="4294967295"/>
          </p:nvPr>
        </p:nvSpPr>
        <p:spPr>
          <a:xfrm>
            <a:off x="6531225" y="3680638"/>
            <a:ext cx="2003100" cy="6009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1200"/>
              </a:spcAft>
              <a:buNone/>
            </a:pPr>
            <a:r>
              <a:rPr lang="pl" sz="1000">
                <a:solidFill>
                  <a:srgbClr val="666666"/>
                </a:solidFill>
              </a:rPr>
              <a:t>Lorem ipsum dolor sit amet</a:t>
            </a:r>
            <a:endParaRPr sz="1000">
              <a:solidFill>
                <a:srgbClr val="666666"/>
              </a:solidFill>
            </a:endParaRPr>
          </a:p>
        </p:txBody>
      </p:sp>
      <p:sp>
        <p:nvSpPr>
          <p:cNvPr id="83" name="Google Shape;83;p15"/>
          <p:cNvSpPr txBox="1">
            <a:spLocks noGrp="1"/>
          </p:cNvSpPr>
          <p:nvPr>
            <p:ph type="body" idx="4294967295"/>
          </p:nvPr>
        </p:nvSpPr>
        <p:spPr>
          <a:xfrm>
            <a:off x="6531225" y="3337746"/>
            <a:ext cx="2003100" cy="422100"/>
          </a:xfrm>
          <a:prstGeom prst="rect">
            <a:avLst/>
          </a:prstGeom>
        </p:spPr>
        <p:txBody>
          <a:bodyPr spcFirstLastPara="1" wrap="square" lIns="91425" tIns="91425" rIns="91425" bIns="91425" anchor="t" anchorCtr="0">
            <a:normAutofit fontScale="25000" lnSpcReduction="20000"/>
          </a:bodyPr>
          <a:lstStyle/>
          <a:p>
            <a:pPr marL="0" lvl="0" indent="0" algn="l" rtl="0">
              <a:lnSpc>
                <a:spcPct val="150000"/>
              </a:lnSpc>
              <a:spcBef>
                <a:spcPts val="0"/>
              </a:spcBef>
              <a:spcAft>
                <a:spcPts val="1200"/>
              </a:spcAft>
              <a:buNone/>
            </a:pPr>
            <a:r>
              <a:rPr lang="pl" sz="1500" b="1">
                <a:solidFill>
                  <a:schemeClr val="dk1"/>
                </a:solidFill>
              </a:rPr>
              <a:t>Lorem ipsum </a:t>
            </a:r>
            <a:endParaRPr sz="1500" b="1"/>
          </a:p>
        </p:txBody>
      </p:sp>
      <p:sp>
        <p:nvSpPr>
          <p:cNvPr id="84" name="Google Shape;84;p15"/>
          <p:cNvSpPr txBox="1">
            <a:spLocks noGrp="1"/>
          </p:cNvSpPr>
          <p:nvPr>
            <p:ph type="title" idx="4294967295"/>
          </p:nvPr>
        </p:nvSpPr>
        <p:spPr>
          <a:xfrm>
            <a:off x="540000" y="3920650"/>
            <a:ext cx="3810000" cy="12420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0"/>
              </a:spcAft>
              <a:buNone/>
            </a:pPr>
            <a:r>
              <a:rPr lang="pl" sz="4000" b="1">
                <a:solidFill>
                  <a:srgbClr val="FF8030"/>
                </a:solidFill>
              </a:rPr>
              <a:t>4</a:t>
            </a:r>
            <a:endParaRPr sz="4000" b="1">
              <a:solidFill>
                <a:srgbClr val="FF8030"/>
              </a:solidFill>
            </a:endParaRPr>
          </a:p>
        </p:txBody>
      </p:sp>
      <p:sp>
        <p:nvSpPr>
          <p:cNvPr id="85" name="Google Shape;85;p15"/>
          <p:cNvSpPr txBox="1">
            <a:spLocks noGrp="1"/>
          </p:cNvSpPr>
          <p:nvPr>
            <p:ph type="body" idx="4294967295"/>
          </p:nvPr>
        </p:nvSpPr>
        <p:spPr>
          <a:xfrm>
            <a:off x="940050" y="4904650"/>
            <a:ext cx="2003100" cy="6009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1200"/>
              </a:spcAft>
              <a:buNone/>
            </a:pPr>
            <a:r>
              <a:rPr lang="pl" sz="1000">
                <a:solidFill>
                  <a:srgbClr val="666666"/>
                </a:solidFill>
              </a:rPr>
              <a:t>Lorem ipsum dolor sit amet</a:t>
            </a:r>
            <a:endParaRPr sz="1000">
              <a:solidFill>
                <a:srgbClr val="666666"/>
              </a:solidFill>
            </a:endParaRPr>
          </a:p>
        </p:txBody>
      </p:sp>
      <p:sp>
        <p:nvSpPr>
          <p:cNvPr id="86" name="Google Shape;86;p15"/>
          <p:cNvSpPr txBox="1">
            <a:spLocks noGrp="1"/>
          </p:cNvSpPr>
          <p:nvPr>
            <p:ph type="body" idx="4294967295"/>
          </p:nvPr>
        </p:nvSpPr>
        <p:spPr>
          <a:xfrm>
            <a:off x="940050" y="4561750"/>
            <a:ext cx="2003100" cy="422100"/>
          </a:xfrm>
          <a:prstGeom prst="rect">
            <a:avLst/>
          </a:prstGeom>
        </p:spPr>
        <p:txBody>
          <a:bodyPr spcFirstLastPara="1" wrap="square" lIns="91425" tIns="91425" rIns="91425" bIns="91425" anchor="t" anchorCtr="0">
            <a:normAutofit fontScale="25000" lnSpcReduction="20000"/>
          </a:bodyPr>
          <a:lstStyle/>
          <a:p>
            <a:pPr marL="0" lvl="0" indent="0" algn="l" rtl="0">
              <a:lnSpc>
                <a:spcPct val="150000"/>
              </a:lnSpc>
              <a:spcBef>
                <a:spcPts val="0"/>
              </a:spcBef>
              <a:spcAft>
                <a:spcPts val="1200"/>
              </a:spcAft>
              <a:buNone/>
            </a:pPr>
            <a:r>
              <a:rPr lang="pl" sz="1500" b="1">
                <a:solidFill>
                  <a:schemeClr val="dk1"/>
                </a:solidFill>
              </a:rPr>
              <a:t>Lorem ipsum </a:t>
            </a:r>
            <a:endParaRPr sz="1500" b="1"/>
          </a:p>
        </p:txBody>
      </p:sp>
      <p:sp>
        <p:nvSpPr>
          <p:cNvPr id="87" name="Google Shape;87;p15"/>
          <p:cNvSpPr txBox="1">
            <a:spLocks noGrp="1"/>
          </p:cNvSpPr>
          <p:nvPr>
            <p:ph type="title" idx="4294967295"/>
          </p:nvPr>
        </p:nvSpPr>
        <p:spPr>
          <a:xfrm>
            <a:off x="3321300" y="3920650"/>
            <a:ext cx="3810000" cy="12420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0"/>
              </a:spcAft>
              <a:buNone/>
            </a:pPr>
            <a:r>
              <a:rPr lang="pl" sz="4000" b="1">
                <a:solidFill>
                  <a:srgbClr val="FF8030"/>
                </a:solidFill>
              </a:rPr>
              <a:t>5</a:t>
            </a:r>
            <a:endParaRPr sz="4000" b="1">
              <a:solidFill>
                <a:srgbClr val="FF8030"/>
              </a:solidFill>
            </a:endParaRPr>
          </a:p>
        </p:txBody>
      </p:sp>
      <p:sp>
        <p:nvSpPr>
          <p:cNvPr id="88" name="Google Shape;88;p15"/>
          <p:cNvSpPr txBox="1">
            <a:spLocks noGrp="1"/>
          </p:cNvSpPr>
          <p:nvPr>
            <p:ph type="body" idx="4294967295"/>
          </p:nvPr>
        </p:nvSpPr>
        <p:spPr>
          <a:xfrm>
            <a:off x="3721350" y="4904650"/>
            <a:ext cx="2003100" cy="6009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1200"/>
              </a:spcAft>
              <a:buNone/>
            </a:pPr>
            <a:r>
              <a:rPr lang="pl" sz="1000">
                <a:solidFill>
                  <a:srgbClr val="666666"/>
                </a:solidFill>
              </a:rPr>
              <a:t>Lorem ipsum dolor sit amet</a:t>
            </a:r>
            <a:endParaRPr sz="1000">
              <a:solidFill>
                <a:srgbClr val="666666"/>
              </a:solidFill>
            </a:endParaRPr>
          </a:p>
        </p:txBody>
      </p:sp>
      <p:sp>
        <p:nvSpPr>
          <p:cNvPr id="89" name="Google Shape;89;p15"/>
          <p:cNvSpPr txBox="1">
            <a:spLocks noGrp="1"/>
          </p:cNvSpPr>
          <p:nvPr>
            <p:ph type="body" idx="4294967295"/>
          </p:nvPr>
        </p:nvSpPr>
        <p:spPr>
          <a:xfrm>
            <a:off x="3721350" y="4561750"/>
            <a:ext cx="2003100" cy="422100"/>
          </a:xfrm>
          <a:prstGeom prst="rect">
            <a:avLst/>
          </a:prstGeom>
        </p:spPr>
        <p:txBody>
          <a:bodyPr spcFirstLastPara="1" wrap="square" lIns="91425" tIns="91425" rIns="91425" bIns="91425" anchor="t" anchorCtr="0">
            <a:normAutofit fontScale="25000" lnSpcReduction="20000"/>
          </a:bodyPr>
          <a:lstStyle/>
          <a:p>
            <a:pPr marL="0" lvl="0" indent="0" algn="l" rtl="0">
              <a:lnSpc>
                <a:spcPct val="150000"/>
              </a:lnSpc>
              <a:spcBef>
                <a:spcPts val="0"/>
              </a:spcBef>
              <a:spcAft>
                <a:spcPts val="1200"/>
              </a:spcAft>
              <a:buNone/>
            </a:pPr>
            <a:r>
              <a:rPr lang="pl" sz="1500" b="1">
                <a:solidFill>
                  <a:schemeClr val="dk1"/>
                </a:solidFill>
              </a:rPr>
              <a:t>Lorem ipsum </a:t>
            </a:r>
            <a:endParaRPr sz="1500" b="1"/>
          </a:p>
        </p:txBody>
      </p:sp>
      <p:sp>
        <p:nvSpPr>
          <p:cNvPr id="90" name="Google Shape;90;p15"/>
          <p:cNvSpPr txBox="1">
            <a:spLocks noGrp="1"/>
          </p:cNvSpPr>
          <p:nvPr>
            <p:ph type="title" idx="4294967295"/>
          </p:nvPr>
        </p:nvSpPr>
        <p:spPr>
          <a:xfrm>
            <a:off x="6131175" y="3920650"/>
            <a:ext cx="3810000" cy="12420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0"/>
              </a:spcAft>
              <a:buNone/>
            </a:pPr>
            <a:r>
              <a:rPr lang="pl" sz="4000" b="1">
                <a:solidFill>
                  <a:srgbClr val="FF8030"/>
                </a:solidFill>
              </a:rPr>
              <a:t>6</a:t>
            </a:r>
            <a:endParaRPr sz="4000" b="1">
              <a:solidFill>
                <a:srgbClr val="FF8030"/>
              </a:solidFill>
            </a:endParaRPr>
          </a:p>
        </p:txBody>
      </p:sp>
      <p:sp>
        <p:nvSpPr>
          <p:cNvPr id="91" name="Google Shape;91;p15"/>
          <p:cNvSpPr txBox="1">
            <a:spLocks noGrp="1"/>
          </p:cNvSpPr>
          <p:nvPr>
            <p:ph type="body" idx="4294967295"/>
          </p:nvPr>
        </p:nvSpPr>
        <p:spPr>
          <a:xfrm>
            <a:off x="6531225" y="4904650"/>
            <a:ext cx="2003100" cy="6009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1200"/>
              </a:spcAft>
              <a:buNone/>
            </a:pPr>
            <a:r>
              <a:rPr lang="pl" sz="1000">
                <a:solidFill>
                  <a:srgbClr val="666666"/>
                </a:solidFill>
              </a:rPr>
              <a:t>Lorem ipsum dolor sit amet</a:t>
            </a:r>
            <a:endParaRPr sz="1000">
              <a:solidFill>
                <a:srgbClr val="666666"/>
              </a:solidFill>
            </a:endParaRPr>
          </a:p>
        </p:txBody>
      </p:sp>
      <p:sp>
        <p:nvSpPr>
          <p:cNvPr id="92" name="Google Shape;92;p15"/>
          <p:cNvSpPr txBox="1">
            <a:spLocks noGrp="1"/>
          </p:cNvSpPr>
          <p:nvPr>
            <p:ph type="body" idx="4294967295"/>
          </p:nvPr>
        </p:nvSpPr>
        <p:spPr>
          <a:xfrm>
            <a:off x="6531225" y="4561750"/>
            <a:ext cx="2003100" cy="422100"/>
          </a:xfrm>
          <a:prstGeom prst="rect">
            <a:avLst/>
          </a:prstGeom>
        </p:spPr>
        <p:txBody>
          <a:bodyPr spcFirstLastPara="1" wrap="square" lIns="91425" tIns="91425" rIns="91425" bIns="91425" anchor="t" anchorCtr="0">
            <a:normAutofit fontScale="25000" lnSpcReduction="20000"/>
          </a:bodyPr>
          <a:lstStyle/>
          <a:p>
            <a:pPr marL="0" lvl="0" indent="0" algn="l" rtl="0">
              <a:lnSpc>
                <a:spcPct val="150000"/>
              </a:lnSpc>
              <a:spcBef>
                <a:spcPts val="0"/>
              </a:spcBef>
              <a:spcAft>
                <a:spcPts val="1200"/>
              </a:spcAft>
              <a:buNone/>
            </a:pPr>
            <a:r>
              <a:rPr lang="pl" sz="1500" b="1">
                <a:solidFill>
                  <a:schemeClr val="dk1"/>
                </a:solidFill>
              </a:rPr>
              <a:t>Lorem ipsum </a:t>
            </a:r>
            <a:endParaRPr sz="1500" b="1"/>
          </a:p>
        </p:txBody>
      </p:sp>
      <p:sp>
        <p:nvSpPr>
          <p:cNvPr id="93" name="Google Shape;93;p15"/>
          <p:cNvSpPr txBox="1">
            <a:spLocks noGrp="1"/>
          </p:cNvSpPr>
          <p:nvPr>
            <p:ph type="title" idx="4294967295"/>
          </p:nvPr>
        </p:nvSpPr>
        <p:spPr>
          <a:xfrm>
            <a:off x="1168650" y="609600"/>
            <a:ext cx="3774900" cy="422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pl" sz="1500">
                <a:solidFill>
                  <a:srgbClr val="FF8030"/>
                </a:solidFill>
                <a:latin typeface="Arial Black"/>
                <a:ea typeface="Arial Black"/>
                <a:cs typeface="Arial Black"/>
                <a:sym typeface="Arial Black"/>
              </a:rPr>
              <a:t>about</a:t>
            </a:r>
            <a:endParaRPr sz="1500">
              <a:solidFill>
                <a:srgbClr val="FF8030"/>
              </a:solidFill>
              <a:latin typeface="Arial Black"/>
              <a:ea typeface="Arial Black"/>
              <a:cs typeface="Arial Black"/>
              <a:sym typeface="Arial Black"/>
            </a:endParaRPr>
          </a:p>
        </p:txBody>
      </p:sp>
      <p:sp>
        <p:nvSpPr>
          <p:cNvPr id="94" name="Google Shape;94;p15"/>
          <p:cNvSpPr txBox="1">
            <a:spLocks noGrp="1"/>
          </p:cNvSpPr>
          <p:nvPr>
            <p:ph type="title" idx="4294967295"/>
          </p:nvPr>
        </p:nvSpPr>
        <p:spPr>
          <a:xfrm>
            <a:off x="1723550" y="1655025"/>
            <a:ext cx="5697000" cy="1242000"/>
          </a:xfrm>
          <a:prstGeom prst="rect">
            <a:avLst/>
          </a:prstGeom>
        </p:spPr>
        <p:txBody>
          <a:bodyPr spcFirstLastPara="1" wrap="square" lIns="91425" tIns="91425" rIns="91425" bIns="91425" anchor="b" anchorCtr="0">
            <a:normAutofit/>
          </a:bodyPr>
          <a:lstStyle/>
          <a:p>
            <a:pPr marL="0" lvl="0" indent="0" algn="ctr" rtl="0">
              <a:lnSpc>
                <a:spcPct val="115000"/>
              </a:lnSpc>
              <a:spcBef>
                <a:spcPts val="0"/>
              </a:spcBef>
              <a:spcAft>
                <a:spcPts val="0"/>
              </a:spcAft>
              <a:buNone/>
            </a:pPr>
            <a:r>
              <a:rPr lang="pl" sz="2000" b="1"/>
              <a:t>Lorem ipsum dolor sit amet, consectetur adipisicing elit, sed do eiusmod tempor incididunt ut labore et dolore magna aliqua. </a:t>
            </a:r>
            <a:endParaRPr sz="2000" b="1"/>
          </a:p>
        </p:txBody>
      </p:sp>
      <p:pic>
        <p:nvPicPr>
          <p:cNvPr id="95" name="Google Shape;95;p15"/>
          <p:cNvPicPr preferRelativeResize="0"/>
          <p:nvPr/>
        </p:nvPicPr>
        <p:blipFill>
          <a:blip r:embed="rId3">
            <a:alphaModFix/>
          </a:blip>
          <a:stretch>
            <a:fillRect/>
          </a:stretch>
        </p:blipFill>
        <p:spPr>
          <a:xfrm>
            <a:off x="540000" y="544500"/>
            <a:ext cx="552300" cy="552300"/>
          </a:xfrm>
          <a:prstGeom prst="rect">
            <a:avLst/>
          </a:prstGeom>
          <a:noFill/>
          <a:ln>
            <a:noFill/>
          </a:ln>
        </p:spPr>
      </p:pic>
      <p:pic>
        <p:nvPicPr>
          <p:cNvPr id="96" name="Google Shape;96;p15"/>
          <p:cNvPicPr preferRelativeResize="0"/>
          <p:nvPr/>
        </p:nvPicPr>
        <p:blipFill rotWithShape="1">
          <a:blip r:embed="rId4">
            <a:alphaModFix/>
          </a:blip>
          <a:srcRect t="80760"/>
          <a:stretch/>
        </p:blipFill>
        <p:spPr>
          <a:xfrm>
            <a:off x="7432425" y="591522"/>
            <a:ext cx="1171577" cy="361503"/>
          </a:xfrm>
          <a:prstGeom prst="rect">
            <a:avLst/>
          </a:prstGeom>
          <a:noFill/>
          <a:ln>
            <a:noFill/>
          </a:ln>
        </p:spPr>
      </p:pic>
      <p:pic>
        <p:nvPicPr>
          <p:cNvPr id="97" name="Google Shape;97;p15"/>
          <p:cNvPicPr preferRelativeResize="0"/>
          <p:nvPr/>
        </p:nvPicPr>
        <p:blipFill rotWithShape="1">
          <a:blip r:embed="rId4">
            <a:alphaModFix/>
          </a:blip>
          <a:srcRect t="80760"/>
          <a:stretch/>
        </p:blipFill>
        <p:spPr>
          <a:xfrm rot="10800000">
            <a:off x="560125" y="5971697"/>
            <a:ext cx="1171577" cy="3615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F5F5F5"/>
            </a:gs>
          </a:gsLst>
          <a:lin ang="5400700" scaled="0"/>
        </a:gradFill>
        <a:effectLst/>
      </p:bgPr>
    </p:bg>
    <p:spTree>
      <p:nvGrpSpPr>
        <p:cNvPr id="1" name="Shape 101"/>
        <p:cNvGrpSpPr/>
        <p:nvPr/>
      </p:nvGrpSpPr>
      <p:grpSpPr>
        <a:xfrm>
          <a:off x="0" y="0"/>
          <a:ext cx="0" cy="0"/>
          <a:chOff x="0" y="0"/>
          <a:chExt cx="0" cy="0"/>
        </a:xfrm>
      </p:grpSpPr>
      <p:sp>
        <p:nvSpPr>
          <p:cNvPr id="102" name="Google Shape;102;p16"/>
          <p:cNvSpPr txBox="1">
            <a:spLocks noGrp="1"/>
          </p:cNvSpPr>
          <p:nvPr>
            <p:ph type="title" idx="4294967295"/>
          </p:nvPr>
        </p:nvSpPr>
        <p:spPr>
          <a:xfrm>
            <a:off x="1225800" y="605188"/>
            <a:ext cx="4260600" cy="422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pl" sz="1500">
                <a:solidFill>
                  <a:srgbClr val="FF8030"/>
                </a:solidFill>
                <a:latin typeface="Arial Black"/>
                <a:ea typeface="Arial Black"/>
                <a:cs typeface="Arial Black"/>
                <a:sym typeface="Arial Black"/>
              </a:rPr>
              <a:t>technology</a:t>
            </a:r>
            <a:endParaRPr sz="1500">
              <a:solidFill>
                <a:srgbClr val="FF8030"/>
              </a:solidFill>
              <a:latin typeface="Arial Black"/>
              <a:ea typeface="Arial Black"/>
              <a:cs typeface="Arial Black"/>
              <a:sym typeface="Arial Black"/>
            </a:endParaRPr>
          </a:p>
        </p:txBody>
      </p:sp>
      <p:pic>
        <p:nvPicPr>
          <p:cNvPr id="103" name="Google Shape;103;p16"/>
          <p:cNvPicPr preferRelativeResize="0"/>
          <p:nvPr/>
        </p:nvPicPr>
        <p:blipFill rotWithShape="1">
          <a:blip r:embed="rId3">
            <a:alphaModFix/>
          </a:blip>
          <a:srcRect l="6139" r="6148"/>
          <a:stretch/>
        </p:blipFill>
        <p:spPr>
          <a:xfrm>
            <a:off x="540000" y="1768725"/>
            <a:ext cx="3450977" cy="2622302"/>
          </a:xfrm>
          <a:prstGeom prst="rect">
            <a:avLst/>
          </a:prstGeom>
          <a:noFill/>
          <a:ln>
            <a:noFill/>
          </a:ln>
        </p:spPr>
      </p:pic>
      <p:sp>
        <p:nvSpPr>
          <p:cNvPr id="104" name="Google Shape;104;p16"/>
          <p:cNvSpPr txBox="1">
            <a:spLocks noGrp="1"/>
          </p:cNvSpPr>
          <p:nvPr>
            <p:ph type="title" idx="4294967295"/>
          </p:nvPr>
        </p:nvSpPr>
        <p:spPr>
          <a:xfrm>
            <a:off x="4791075" y="1238250"/>
            <a:ext cx="3810000" cy="12420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0"/>
              </a:spcAft>
              <a:buNone/>
            </a:pPr>
            <a:r>
              <a:rPr lang="pl" sz="2000" b="1"/>
              <a:t>Lorem ipsum dolor sit amet, consectetur adipisicing elit.</a:t>
            </a:r>
            <a:endParaRPr sz="2000" b="1"/>
          </a:p>
        </p:txBody>
      </p:sp>
      <p:sp>
        <p:nvSpPr>
          <p:cNvPr id="105" name="Google Shape;105;p16"/>
          <p:cNvSpPr txBox="1">
            <a:spLocks noGrp="1"/>
          </p:cNvSpPr>
          <p:nvPr>
            <p:ph type="body" idx="4294967295"/>
          </p:nvPr>
        </p:nvSpPr>
        <p:spPr>
          <a:xfrm>
            <a:off x="4791075" y="2651700"/>
            <a:ext cx="3810000" cy="2853900"/>
          </a:xfrm>
          <a:prstGeom prst="rect">
            <a:avLst/>
          </a:prstGeom>
        </p:spPr>
        <p:txBody>
          <a:bodyPr spcFirstLastPara="1" wrap="square" lIns="91425" tIns="91425" rIns="91425" bIns="91425" anchor="t" anchorCtr="0">
            <a:normAutofit fontScale="92500"/>
          </a:bodyPr>
          <a:lstStyle/>
          <a:p>
            <a:pPr marL="0" lvl="0" indent="0" algn="l" rtl="0">
              <a:lnSpc>
                <a:spcPct val="150000"/>
              </a:lnSpc>
              <a:spcBef>
                <a:spcPts val="0"/>
              </a:spcBef>
              <a:spcAft>
                <a:spcPts val="0"/>
              </a:spcAft>
              <a:buNone/>
            </a:pPr>
            <a:r>
              <a:rPr lang="pl" sz="1000">
                <a:solidFill>
                  <a:srgbClr val="666666"/>
                </a:solidFill>
              </a:rPr>
              <a:t>Lorem 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a:t>
            </a:r>
            <a:r>
              <a:rPr lang="pl" sz="1000" b="1">
                <a:solidFill>
                  <a:srgbClr val="666666"/>
                </a:solidFill>
              </a:rPr>
              <a:t> </a:t>
            </a:r>
            <a:endParaRPr sz="1000" b="1">
              <a:solidFill>
                <a:srgbClr val="666666"/>
              </a:solidFill>
            </a:endParaRPr>
          </a:p>
          <a:p>
            <a:pPr marL="0" lvl="0" indent="0" algn="l" rtl="0">
              <a:lnSpc>
                <a:spcPct val="150000"/>
              </a:lnSpc>
              <a:spcBef>
                <a:spcPts val="1200"/>
              </a:spcBef>
              <a:spcAft>
                <a:spcPts val="1200"/>
              </a:spcAft>
              <a:buNone/>
            </a:pPr>
            <a:r>
              <a:rPr lang="pl" sz="1000" b="1">
                <a:solidFill>
                  <a:schemeClr val="dk1"/>
                </a:solidFill>
              </a:rPr>
              <a:t>Excepteur sint occaecat cupidatat non proident, sunt in culpa qui officia deserunt mollit anim id est laborum</a:t>
            </a:r>
            <a:r>
              <a:rPr lang="pl" sz="1000">
                <a:solidFill>
                  <a:schemeClr val="dk1"/>
                </a:solidFill>
              </a:rPr>
              <a:t>. </a:t>
            </a:r>
            <a:r>
              <a:rPr lang="pl" sz="1000">
                <a:solidFill>
                  <a:srgbClr val="666666"/>
                </a:solidFill>
              </a:rPr>
              <a:t>Sed ut perspiciatis unde omnis iste natus error sit voluptatem accusantium doloremque laudantium, totam rem aperiam, eaque ipsa quae ab illo inventore veritatis et quasi architecto beatae vitae dicta sunt explicabo. </a:t>
            </a:r>
            <a:endParaRPr sz="1000">
              <a:solidFill>
                <a:srgbClr val="666666"/>
              </a:solidFill>
            </a:endParaRPr>
          </a:p>
        </p:txBody>
      </p:sp>
      <p:pic>
        <p:nvPicPr>
          <p:cNvPr id="106" name="Google Shape;106;p16"/>
          <p:cNvPicPr preferRelativeResize="0"/>
          <p:nvPr/>
        </p:nvPicPr>
        <p:blipFill>
          <a:blip r:embed="rId4">
            <a:alphaModFix/>
          </a:blip>
          <a:stretch>
            <a:fillRect/>
          </a:stretch>
        </p:blipFill>
        <p:spPr>
          <a:xfrm>
            <a:off x="540000" y="511450"/>
            <a:ext cx="609600" cy="609600"/>
          </a:xfrm>
          <a:prstGeom prst="rect">
            <a:avLst/>
          </a:prstGeom>
          <a:noFill/>
          <a:ln>
            <a:noFill/>
          </a:ln>
        </p:spPr>
      </p:pic>
      <p:pic>
        <p:nvPicPr>
          <p:cNvPr id="107" name="Google Shape;107;p16"/>
          <p:cNvPicPr preferRelativeResize="0"/>
          <p:nvPr/>
        </p:nvPicPr>
        <p:blipFill rotWithShape="1">
          <a:blip r:embed="rId5">
            <a:alphaModFix/>
          </a:blip>
          <a:srcRect t="80760"/>
          <a:stretch/>
        </p:blipFill>
        <p:spPr>
          <a:xfrm>
            <a:off x="7432425" y="591522"/>
            <a:ext cx="1171577" cy="361503"/>
          </a:xfrm>
          <a:prstGeom prst="rect">
            <a:avLst/>
          </a:prstGeom>
          <a:noFill/>
          <a:ln>
            <a:noFill/>
          </a:ln>
        </p:spPr>
      </p:pic>
      <p:pic>
        <p:nvPicPr>
          <p:cNvPr id="108" name="Google Shape;108;p16"/>
          <p:cNvPicPr preferRelativeResize="0"/>
          <p:nvPr/>
        </p:nvPicPr>
        <p:blipFill rotWithShape="1">
          <a:blip r:embed="rId5">
            <a:alphaModFix/>
          </a:blip>
          <a:srcRect t="80760"/>
          <a:stretch/>
        </p:blipFill>
        <p:spPr>
          <a:xfrm rot="10800000">
            <a:off x="560125" y="5971697"/>
            <a:ext cx="1171577" cy="36150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F5F5F5"/>
            </a:gs>
          </a:gsLst>
          <a:lin ang="5400700" scaled="0"/>
        </a:gradFill>
        <a:effectLst/>
      </p:bgPr>
    </p:bg>
    <p:spTree>
      <p:nvGrpSpPr>
        <p:cNvPr id="1" name="Shape 112"/>
        <p:cNvGrpSpPr/>
        <p:nvPr/>
      </p:nvGrpSpPr>
      <p:grpSpPr>
        <a:xfrm>
          <a:off x="0" y="0"/>
          <a:ext cx="0" cy="0"/>
          <a:chOff x="0" y="0"/>
          <a:chExt cx="0" cy="0"/>
        </a:xfrm>
      </p:grpSpPr>
      <p:sp>
        <p:nvSpPr>
          <p:cNvPr id="113" name="Google Shape;113;p17"/>
          <p:cNvSpPr txBox="1">
            <a:spLocks noGrp="1"/>
          </p:cNvSpPr>
          <p:nvPr>
            <p:ph type="title" idx="4294967295"/>
          </p:nvPr>
        </p:nvSpPr>
        <p:spPr>
          <a:xfrm>
            <a:off x="1225800" y="605188"/>
            <a:ext cx="4260600" cy="422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pl" sz="1500">
                <a:solidFill>
                  <a:srgbClr val="FF8030"/>
                </a:solidFill>
                <a:latin typeface="Arial Black"/>
                <a:ea typeface="Arial Black"/>
                <a:cs typeface="Arial Black"/>
                <a:sym typeface="Arial Black"/>
              </a:rPr>
              <a:t>technology</a:t>
            </a:r>
            <a:endParaRPr sz="1500">
              <a:solidFill>
                <a:srgbClr val="FF8030"/>
              </a:solidFill>
              <a:latin typeface="Arial Black"/>
              <a:ea typeface="Arial Black"/>
              <a:cs typeface="Arial Black"/>
              <a:sym typeface="Arial Black"/>
            </a:endParaRPr>
          </a:p>
        </p:txBody>
      </p:sp>
      <p:pic>
        <p:nvPicPr>
          <p:cNvPr id="114" name="Google Shape;114;p17"/>
          <p:cNvPicPr preferRelativeResize="0"/>
          <p:nvPr/>
        </p:nvPicPr>
        <p:blipFill>
          <a:blip r:embed="rId3">
            <a:alphaModFix/>
          </a:blip>
          <a:stretch>
            <a:fillRect/>
          </a:stretch>
        </p:blipFill>
        <p:spPr>
          <a:xfrm>
            <a:off x="540000" y="511450"/>
            <a:ext cx="609600" cy="609600"/>
          </a:xfrm>
          <a:prstGeom prst="rect">
            <a:avLst/>
          </a:prstGeom>
          <a:noFill/>
          <a:ln>
            <a:noFill/>
          </a:ln>
        </p:spPr>
      </p:pic>
      <p:pic>
        <p:nvPicPr>
          <p:cNvPr id="115" name="Google Shape;115;p17"/>
          <p:cNvPicPr preferRelativeResize="0"/>
          <p:nvPr/>
        </p:nvPicPr>
        <p:blipFill>
          <a:blip r:embed="rId4">
            <a:alphaModFix/>
          </a:blip>
          <a:stretch>
            <a:fillRect/>
          </a:stretch>
        </p:blipFill>
        <p:spPr>
          <a:xfrm>
            <a:off x="5209528" y="1768800"/>
            <a:ext cx="3394469" cy="5089198"/>
          </a:xfrm>
          <a:prstGeom prst="rect">
            <a:avLst/>
          </a:prstGeom>
          <a:noFill/>
          <a:ln>
            <a:noFill/>
          </a:ln>
        </p:spPr>
      </p:pic>
      <p:sp>
        <p:nvSpPr>
          <p:cNvPr id="116" name="Google Shape;116;p17"/>
          <p:cNvSpPr txBox="1">
            <a:spLocks noGrp="1"/>
          </p:cNvSpPr>
          <p:nvPr>
            <p:ph type="title" idx="4294967295"/>
          </p:nvPr>
        </p:nvSpPr>
        <p:spPr>
          <a:xfrm>
            <a:off x="461075" y="1238250"/>
            <a:ext cx="3810000" cy="12420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0"/>
              </a:spcAft>
              <a:buNone/>
            </a:pPr>
            <a:r>
              <a:rPr lang="pl" sz="2000" b="1"/>
              <a:t>Lorem ipsum dolor sit amet, consectetur adipisicing elit.</a:t>
            </a:r>
            <a:endParaRPr sz="2000" b="1"/>
          </a:p>
        </p:txBody>
      </p:sp>
      <p:sp>
        <p:nvSpPr>
          <p:cNvPr id="117" name="Google Shape;117;p17"/>
          <p:cNvSpPr txBox="1">
            <a:spLocks noGrp="1"/>
          </p:cNvSpPr>
          <p:nvPr>
            <p:ph type="body" idx="4294967295"/>
          </p:nvPr>
        </p:nvSpPr>
        <p:spPr>
          <a:xfrm>
            <a:off x="461075" y="2651700"/>
            <a:ext cx="3810000" cy="2853900"/>
          </a:xfrm>
          <a:prstGeom prst="rect">
            <a:avLst/>
          </a:prstGeom>
        </p:spPr>
        <p:txBody>
          <a:bodyPr spcFirstLastPara="1" wrap="square" lIns="91425" tIns="91425" rIns="91425" bIns="91425" anchor="t" anchorCtr="0">
            <a:normAutofit fontScale="92500"/>
          </a:bodyPr>
          <a:lstStyle/>
          <a:p>
            <a:pPr marL="0" lvl="0" indent="0" algn="l" rtl="0">
              <a:lnSpc>
                <a:spcPct val="150000"/>
              </a:lnSpc>
              <a:spcBef>
                <a:spcPts val="0"/>
              </a:spcBef>
              <a:spcAft>
                <a:spcPts val="0"/>
              </a:spcAft>
              <a:buNone/>
            </a:pPr>
            <a:r>
              <a:rPr lang="pl" sz="1000">
                <a:solidFill>
                  <a:srgbClr val="666666"/>
                </a:solidFill>
              </a:rPr>
              <a:t>Lorem 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a:t>
            </a:r>
            <a:r>
              <a:rPr lang="pl" sz="1000" b="1">
                <a:solidFill>
                  <a:srgbClr val="666666"/>
                </a:solidFill>
              </a:rPr>
              <a:t> </a:t>
            </a:r>
            <a:endParaRPr sz="1000" b="1">
              <a:solidFill>
                <a:srgbClr val="666666"/>
              </a:solidFill>
            </a:endParaRPr>
          </a:p>
          <a:p>
            <a:pPr marL="0" lvl="0" indent="0" algn="l" rtl="0">
              <a:lnSpc>
                <a:spcPct val="150000"/>
              </a:lnSpc>
              <a:spcBef>
                <a:spcPts val="1200"/>
              </a:spcBef>
              <a:spcAft>
                <a:spcPts val="1200"/>
              </a:spcAft>
              <a:buNone/>
            </a:pPr>
            <a:r>
              <a:rPr lang="pl" sz="1000" b="1">
                <a:solidFill>
                  <a:schemeClr val="dk1"/>
                </a:solidFill>
              </a:rPr>
              <a:t>Excepteur sint occaecat cupidatat non proident, sunt in culpa qui officia deserunt mollit anim id est laborum</a:t>
            </a:r>
            <a:r>
              <a:rPr lang="pl" sz="1000">
                <a:solidFill>
                  <a:schemeClr val="dk1"/>
                </a:solidFill>
              </a:rPr>
              <a:t>. </a:t>
            </a:r>
            <a:r>
              <a:rPr lang="pl" sz="1000">
                <a:solidFill>
                  <a:srgbClr val="666666"/>
                </a:solidFill>
              </a:rPr>
              <a:t>Sed ut perspiciatis unde omnis iste natus error sit voluptatem accusantium doloremque laudantium, totam rem aperiam, eaque ipsa quae ab illo inventore veritatis et quasi architecto beatae vitae dicta sunt explicabo. </a:t>
            </a:r>
            <a:endParaRPr sz="1000">
              <a:solidFill>
                <a:srgbClr val="666666"/>
              </a:solidFill>
            </a:endParaRPr>
          </a:p>
        </p:txBody>
      </p:sp>
      <p:pic>
        <p:nvPicPr>
          <p:cNvPr id="118" name="Google Shape;118;p17"/>
          <p:cNvPicPr preferRelativeResize="0"/>
          <p:nvPr/>
        </p:nvPicPr>
        <p:blipFill rotWithShape="1">
          <a:blip r:embed="rId5">
            <a:alphaModFix/>
          </a:blip>
          <a:srcRect t="80760"/>
          <a:stretch/>
        </p:blipFill>
        <p:spPr>
          <a:xfrm>
            <a:off x="7432425" y="591522"/>
            <a:ext cx="1171577" cy="361503"/>
          </a:xfrm>
          <a:prstGeom prst="rect">
            <a:avLst/>
          </a:prstGeom>
          <a:noFill/>
          <a:ln>
            <a:noFill/>
          </a:ln>
        </p:spPr>
      </p:pic>
      <p:pic>
        <p:nvPicPr>
          <p:cNvPr id="119" name="Google Shape;119;p17"/>
          <p:cNvPicPr preferRelativeResize="0"/>
          <p:nvPr/>
        </p:nvPicPr>
        <p:blipFill rotWithShape="1">
          <a:blip r:embed="rId5">
            <a:alphaModFix/>
          </a:blip>
          <a:srcRect t="80760"/>
          <a:stretch/>
        </p:blipFill>
        <p:spPr>
          <a:xfrm rot="10800000">
            <a:off x="560125" y="5971697"/>
            <a:ext cx="1171577" cy="36150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F5F5F5"/>
            </a:gs>
          </a:gsLst>
          <a:lin ang="5400700" scaled="0"/>
        </a:gradFill>
        <a:effectLst/>
      </p:bgPr>
    </p:bg>
    <p:spTree>
      <p:nvGrpSpPr>
        <p:cNvPr id="1" name="Shape 123"/>
        <p:cNvGrpSpPr/>
        <p:nvPr/>
      </p:nvGrpSpPr>
      <p:grpSpPr>
        <a:xfrm>
          <a:off x="0" y="0"/>
          <a:ext cx="0" cy="0"/>
          <a:chOff x="0" y="0"/>
          <a:chExt cx="0" cy="0"/>
        </a:xfrm>
      </p:grpSpPr>
      <p:sp>
        <p:nvSpPr>
          <p:cNvPr id="124" name="Google Shape;124;p18"/>
          <p:cNvSpPr txBox="1">
            <a:spLocks noGrp="1"/>
          </p:cNvSpPr>
          <p:nvPr>
            <p:ph type="title" idx="4294967295"/>
          </p:nvPr>
        </p:nvSpPr>
        <p:spPr>
          <a:xfrm>
            <a:off x="4791075" y="1238250"/>
            <a:ext cx="3810000" cy="12420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0"/>
              </a:spcAft>
              <a:buNone/>
            </a:pPr>
            <a:r>
              <a:rPr lang="pl" sz="2000" b="1"/>
              <a:t>Lorem ipsum dolor sit amet, consectetur adipisicing elit.</a:t>
            </a:r>
            <a:endParaRPr sz="2000" b="1"/>
          </a:p>
        </p:txBody>
      </p:sp>
      <p:sp>
        <p:nvSpPr>
          <p:cNvPr id="125" name="Google Shape;125;p18"/>
          <p:cNvSpPr txBox="1">
            <a:spLocks noGrp="1"/>
          </p:cNvSpPr>
          <p:nvPr>
            <p:ph type="body" idx="4294967295"/>
          </p:nvPr>
        </p:nvSpPr>
        <p:spPr>
          <a:xfrm>
            <a:off x="4791075" y="2651700"/>
            <a:ext cx="3810000" cy="2853900"/>
          </a:xfrm>
          <a:prstGeom prst="rect">
            <a:avLst/>
          </a:prstGeom>
        </p:spPr>
        <p:txBody>
          <a:bodyPr spcFirstLastPara="1" wrap="square" lIns="91425" tIns="91425" rIns="91425" bIns="91425" anchor="t" anchorCtr="0">
            <a:normAutofit fontScale="92500"/>
          </a:bodyPr>
          <a:lstStyle/>
          <a:p>
            <a:pPr marL="0" lvl="0" indent="0" algn="l" rtl="0">
              <a:lnSpc>
                <a:spcPct val="150000"/>
              </a:lnSpc>
              <a:spcBef>
                <a:spcPts val="0"/>
              </a:spcBef>
              <a:spcAft>
                <a:spcPts val="0"/>
              </a:spcAft>
              <a:buNone/>
            </a:pPr>
            <a:r>
              <a:rPr lang="pl" sz="1000">
                <a:solidFill>
                  <a:srgbClr val="666666"/>
                </a:solidFill>
              </a:rPr>
              <a:t>Lorem ipsum dolor sit amet, consectetur adipisicing elit, sed do eiusmod tempor incididunt ut labore et dolore magna aliqua. Ut enim ad minim veniam, quis nostrud exercitation ullamco laboris nisi ut aliquip ex ea commodo consequat. </a:t>
            </a:r>
            <a:r>
              <a:rPr lang="pl" sz="1000" b="1">
                <a:solidFill>
                  <a:schemeClr val="dk1"/>
                </a:solidFill>
              </a:rPr>
              <a:t>Duis aute irure dolor in reprehenderit in voluptate velit esse cillum dolore eu fugiat nulla pariatur. </a:t>
            </a:r>
            <a:endParaRPr sz="1000" b="1">
              <a:solidFill>
                <a:schemeClr val="dk1"/>
              </a:solidFill>
            </a:endParaRPr>
          </a:p>
          <a:p>
            <a:pPr marL="0" lvl="0" indent="0" algn="l" rtl="0">
              <a:lnSpc>
                <a:spcPct val="150000"/>
              </a:lnSpc>
              <a:spcBef>
                <a:spcPts val="1200"/>
              </a:spcBef>
              <a:spcAft>
                <a:spcPts val="1200"/>
              </a:spcAft>
              <a:buNone/>
            </a:pPr>
            <a:r>
              <a:rPr lang="pl" sz="1000" b="1">
                <a:solidFill>
                  <a:schemeClr val="dk1"/>
                </a:solidFill>
              </a:rPr>
              <a:t>Excepteur sint occaecat cupidatat non proident, sunt in culpa qui officia deserunt mollit anim id est laborum</a:t>
            </a:r>
            <a:r>
              <a:rPr lang="pl" sz="1000">
                <a:solidFill>
                  <a:schemeClr val="dk1"/>
                </a:solidFill>
              </a:rPr>
              <a:t>. </a:t>
            </a:r>
            <a:r>
              <a:rPr lang="pl" sz="1000">
                <a:solidFill>
                  <a:srgbClr val="666666"/>
                </a:solidFill>
              </a:rPr>
              <a:t>Sed ut perspiciatis unde omnis iste natus error sit voluptatem accusantium doloremque laudantium, totam rem aperiam, eaque ipsa quae ab illo inventore veritatis et quasi architecto beatae vitae dicta sunt explicabo. </a:t>
            </a:r>
            <a:endParaRPr sz="1000">
              <a:solidFill>
                <a:srgbClr val="666666"/>
              </a:solidFill>
            </a:endParaRPr>
          </a:p>
        </p:txBody>
      </p:sp>
      <p:sp>
        <p:nvSpPr>
          <p:cNvPr id="126" name="Google Shape;126;p18"/>
          <p:cNvSpPr txBox="1">
            <a:spLocks noGrp="1"/>
          </p:cNvSpPr>
          <p:nvPr>
            <p:ph type="title" idx="4294967295"/>
          </p:nvPr>
        </p:nvSpPr>
        <p:spPr>
          <a:xfrm>
            <a:off x="461075" y="1238250"/>
            <a:ext cx="3810000" cy="12420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0"/>
              </a:spcAft>
              <a:buNone/>
            </a:pPr>
            <a:r>
              <a:rPr lang="pl" sz="2000" b="1"/>
              <a:t>Lorem ipsum dolor sit amet, consectetur adipisicing elit.</a:t>
            </a:r>
            <a:endParaRPr sz="2000" b="1"/>
          </a:p>
        </p:txBody>
      </p:sp>
      <p:sp>
        <p:nvSpPr>
          <p:cNvPr id="127" name="Google Shape;127;p18"/>
          <p:cNvSpPr txBox="1">
            <a:spLocks noGrp="1"/>
          </p:cNvSpPr>
          <p:nvPr>
            <p:ph type="body" idx="4294967295"/>
          </p:nvPr>
        </p:nvSpPr>
        <p:spPr>
          <a:xfrm>
            <a:off x="461075" y="2651700"/>
            <a:ext cx="3810000" cy="2853900"/>
          </a:xfrm>
          <a:prstGeom prst="rect">
            <a:avLst/>
          </a:prstGeom>
        </p:spPr>
        <p:txBody>
          <a:bodyPr spcFirstLastPara="1" wrap="square" lIns="91425" tIns="91425" rIns="91425" bIns="91425" anchor="t" anchorCtr="0">
            <a:normAutofit fontScale="92500"/>
          </a:bodyPr>
          <a:lstStyle/>
          <a:p>
            <a:pPr marL="0" lvl="0" indent="0" algn="l" rtl="0">
              <a:lnSpc>
                <a:spcPct val="150000"/>
              </a:lnSpc>
              <a:spcBef>
                <a:spcPts val="0"/>
              </a:spcBef>
              <a:spcAft>
                <a:spcPts val="0"/>
              </a:spcAft>
              <a:buNone/>
            </a:pPr>
            <a:r>
              <a:rPr lang="pl" sz="1000">
                <a:solidFill>
                  <a:srgbClr val="666666"/>
                </a:solidFill>
              </a:rPr>
              <a:t>Lorem 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a:t>
            </a:r>
            <a:r>
              <a:rPr lang="pl" sz="1000" b="1">
                <a:solidFill>
                  <a:srgbClr val="666666"/>
                </a:solidFill>
              </a:rPr>
              <a:t> </a:t>
            </a:r>
            <a:endParaRPr sz="1000" b="1">
              <a:solidFill>
                <a:srgbClr val="666666"/>
              </a:solidFill>
            </a:endParaRPr>
          </a:p>
          <a:p>
            <a:pPr marL="0" lvl="0" indent="0" algn="l" rtl="0">
              <a:lnSpc>
                <a:spcPct val="150000"/>
              </a:lnSpc>
              <a:spcBef>
                <a:spcPts val="1200"/>
              </a:spcBef>
              <a:spcAft>
                <a:spcPts val="1200"/>
              </a:spcAft>
              <a:buNone/>
            </a:pPr>
            <a:r>
              <a:rPr lang="pl" sz="1000" b="1">
                <a:solidFill>
                  <a:schemeClr val="dk1"/>
                </a:solidFill>
              </a:rPr>
              <a:t>Excepteur sint occaecat cupidatat non proident, sunt in culpa qui officia deserunt mollit anim id est laborum</a:t>
            </a:r>
            <a:r>
              <a:rPr lang="pl" sz="1000">
                <a:solidFill>
                  <a:schemeClr val="dk1"/>
                </a:solidFill>
              </a:rPr>
              <a:t>. </a:t>
            </a:r>
            <a:r>
              <a:rPr lang="pl" sz="1000">
                <a:solidFill>
                  <a:srgbClr val="666666"/>
                </a:solidFill>
              </a:rPr>
              <a:t>Sed ut perspiciatis unde omnis iste natus error sit voluptatem accusantium doloremque laudantium, totam rem aperiam, eaque ipsa quae ab illo inventore veritatis et quasi architecto beatae vitae dicta sunt explicabo. </a:t>
            </a:r>
            <a:endParaRPr sz="1000">
              <a:solidFill>
                <a:srgbClr val="666666"/>
              </a:solidFill>
            </a:endParaRPr>
          </a:p>
        </p:txBody>
      </p:sp>
      <p:sp>
        <p:nvSpPr>
          <p:cNvPr id="128" name="Google Shape;128;p18"/>
          <p:cNvSpPr txBox="1">
            <a:spLocks noGrp="1"/>
          </p:cNvSpPr>
          <p:nvPr>
            <p:ph type="title" idx="4294967295"/>
          </p:nvPr>
        </p:nvSpPr>
        <p:spPr>
          <a:xfrm>
            <a:off x="1225800" y="605188"/>
            <a:ext cx="4260600" cy="422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pl" sz="1500">
                <a:solidFill>
                  <a:srgbClr val="FF8030"/>
                </a:solidFill>
                <a:latin typeface="Arial Black"/>
                <a:ea typeface="Arial Black"/>
                <a:cs typeface="Arial Black"/>
                <a:sym typeface="Arial Black"/>
              </a:rPr>
              <a:t>schedule</a:t>
            </a:r>
            <a:endParaRPr sz="1500">
              <a:solidFill>
                <a:srgbClr val="FF8030"/>
              </a:solidFill>
              <a:latin typeface="Arial Black"/>
              <a:ea typeface="Arial Black"/>
              <a:cs typeface="Arial Black"/>
              <a:sym typeface="Arial Black"/>
            </a:endParaRPr>
          </a:p>
        </p:txBody>
      </p:sp>
      <p:pic>
        <p:nvPicPr>
          <p:cNvPr id="129" name="Google Shape;129;p18"/>
          <p:cNvPicPr preferRelativeResize="0"/>
          <p:nvPr/>
        </p:nvPicPr>
        <p:blipFill>
          <a:blip r:embed="rId3">
            <a:alphaModFix/>
          </a:blip>
          <a:stretch>
            <a:fillRect/>
          </a:stretch>
        </p:blipFill>
        <p:spPr>
          <a:xfrm>
            <a:off x="540000" y="511450"/>
            <a:ext cx="609600" cy="609600"/>
          </a:xfrm>
          <a:prstGeom prst="rect">
            <a:avLst/>
          </a:prstGeom>
          <a:noFill/>
          <a:ln>
            <a:noFill/>
          </a:ln>
        </p:spPr>
      </p:pic>
      <p:pic>
        <p:nvPicPr>
          <p:cNvPr id="130" name="Google Shape;130;p18"/>
          <p:cNvPicPr preferRelativeResize="0"/>
          <p:nvPr/>
        </p:nvPicPr>
        <p:blipFill rotWithShape="1">
          <a:blip r:embed="rId4">
            <a:alphaModFix/>
          </a:blip>
          <a:srcRect t="80760"/>
          <a:stretch/>
        </p:blipFill>
        <p:spPr>
          <a:xfrm>
            <a:off x="7432425" y="591522"/>
            <a:ext cx="1171577" cy="361503"/>
          </a:xfrm>
          <a:prstGeom prst="rect">
            <a:avLst/>
          </a:prstGeom>
          <a:noFill/>
          <a:ln>
            <a:noFill/>
          </a:ln>
        </p:spPr>
      </p:pic>
      <p:pic>
        <p:nvPicPr>
          <p:cNvPr id="131" name="Google Shape;131;p18"/>
          <p:cNvPicPr preferRelativeResize="0"/>
          <p:nvPr/>
        </p:nvPicPr>
        <p:blipFill rotWithShape="1">
          <a:blip r:embed="rId4">
            <a:alphaModFix/>
          </a:blip>
          <a:srcRect t="80760"/>
          <a:stretch/>
        </p:blipFill>
        <p:spPr>
          <a:xfrm rot="10800000">
            <a:off x="560125" y="5971697"/>
            <a:ext cx="1171577" cy="36150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F5F5F5"/>
            </a:gs>
          </a:gsLst>
          <a:lin ang="5400700" scaled="0"/>
        </a:gradFill>
        <a:effectLst/>
      </p:bgPr>
    </p:bg>
    <p:spTree>
      <p:nvGrpSpPr>
        <p:cNvPr id="1" name="Shape 135"/>
        <p:cNvGrpSpPr/>
        <p:nvPr/>
      </p:nvGrpSpPr>
      <p:grpSpPr>
        <a:xfrm>
          <a:off x="0" y="0"/>
          <a:ext cx="0" cy="0"/>
          <a:chOff x="0" y="0"/>
          <a:chExt cx="0" cy="0"/>
        </a:xfrm>
      </p:grpSpPr>
      <p:sp>
        <p:nvSpPr>
          <p:cNvPr id="136" name="Google Shape;136;p19"/>
          <p:cNvSpPr txBox="1">
            <a:spLocks noGrp="1"/>
          </p:cNvSpPr>
          <p:nvPr>
            <p:ph type="title" idx="4294967295"/>
          </p:nvPr>
        </p:nvSpPr>
        <p:spPr>
          <a:xfrm>
            <a:off x="4791075" y="5838375"/>
            <a:ext cx="3810000" cy="552300"/>
          </a:xfrm>
          <a:prstGeom prst="rect">
            <a:avLst/>
          </a:prstGeom>
        </p:spPr>
        <p:txBody>
          <a:bodyPr spcFirstLastPara="1" wrap="square" lIns="91425" tIns="91425" rIns="91425" bIns="91425" anchor="b" anchorCtr="0">
            <a:normAutofit/>
          </a:bodyPr>
          <a:lstStyle/>
          <a:p>
            <a:pPr marL="0" lvl="0" indent="0" algn="r" rtl="0">
              <a:lnSpc>
                <a:spcPct val="115000"/>
              </a:lnSpc>
              <a:spcBef>
                <a:spcPts val="0"/>
              </a:spcBef>
              <a:spcAft>
                <a:spcPts val="0"/>
              </a:spcAft>
              <a:buNone/>
            </a:pPr>
            <a:r>
              <a:rPr lang="pl" sz="2000" b="1">
                <a:solidFill>
                  <a:srgbClr val="222222"/>
                </a:solidFill>
              </a:rPr>
              <a:t>icons</a:t>
            </a:r>
            <a:endParaRPr sz="2000" b="1">
              <a:solidFill>
                <a:srgbClr val="222222"/>
              </a:solidFill>
            </a:endParaRPr>
          </a:p>
        </p:txBody>
      </p:sp>
      <p:pic>
        <p:nvPicPr>
          <p:cNvPr id="137" name="Google Shape;137;p19"/>
          <p:cNvPicPr preferRelativeResize="0"/>
          <p:nvPr/>
        </p:nvPicPr>
        <p:blipFill>
          <a:blip r:embed="rId3">
            <a:alphaModFix/>
          </a:blip>
          <a:stretch>
            <a:fillRect/>
          </a:stretch>
        </p:blipFill>
        <p:spPr>
          <a:xfrm>
            <a:off x="2225113" y="4745400"/>
            <a:ext cx="609600" cy="609600"/>
          </a:xfrm>
          <a:prstGeom prst="rect">
            <a:avLst/>
          </a:prstGeom>
          <a:noFill/>
          <a:ln>
            <a:noFill/>
          </a:ln>
        </p:spPr>
      </p:pic>
      <p:pic>
        <p:nvPicPr>
          <p:cNvPr id="138" name="Google Shape;138;p19"/>
          <p:cNvPicPr preferRelativeResize="0"/>
          <p:nvPr/>
        </p:nvPicPr>
        <p:blipFill>
          <a:blip r:embed="rId4">
            <a:alphaModFix/>
          </a:blip>
          <a:stretch>
            <a:fillRect/>
          </a:stretch>
        </p:blipFill>
        <p:spPr>
          <a:xfrm>
            <a:off x="3576996" y="4745393"/>
            <a:ext cx="609600" cy="609606"/>
          </a:xfrm>
          <a:prstGeom prst="rect">
            <a:avLst/>
          </a:prstGeom>
          <a:noFill/>
          <a:ln>
            <a:noFill/>
          </a:ln>
        </p:spPr>
      </p:pic>
      <p:pic>
        <p:nvPicPr>
          <p:cNvPr id="139" name="Google Shape;139;p19"/>
          <p:cNvPicPr preferRelativeResize="0"/>
          <p:nvPr/>
        </p:nvPicPr>
        <p:blipFill>
          <a:blip r:embed="rId5">
            <a:alphaModFix/>
          </a:blip>
          <a:stretch>
            <a:fillRect/>
          </a:stretch>
        </p:blipFill>
        <p:spPr>
          <a:xfrm>
            <a:off x="7661163" y="4684775"/>
            <a:ext cx="609600" cy="609600"/>
          </a:xfrm>
          <a:prstGeom prst="rect">
            <a:avLst/>
          </a:prstGeom>
          <a:noFill/>
          <a:ln>
            <a:noFill/>
          </a:ln>
        </p:spPr>
      </p:pic>
      <p:pic>
        <p:nvPicPr>
          <p:cNvPr id="140" name="Google Shape;140;p19"/>
          <p:cNvPicPr preferRelativeResize="0"/>
          <p:nvPr/>
        </p:nvPicPr>
        <p:blipFill>
          <a:blip r:embed="rId6">
            <a:alphaModFix/>
          </a:blip>
          <a:stretch>
            <a:fillRect/>
          </a:stretch>
        </p:blipFill>
        <p:spPr>
          <a:xfrm>
            <a:off x="873238" y="4745400"/>
            <a:ext cx="609600" cy="609600"/>
          </a:xfrm>
          <a:prstGeom prst="rect">
            <a:avLst/>
          </a:prstGeom>
          <a:noFill/>
          <a:ln>
            <a:noFill/>
          </a:ln>
        </p:spPr>
      </p:pic>
      <p:pic>
        <p:nvPicPr>
          <p:cNvPr id="141" name="Google Shape;141;p19"/>
          <p:cNvPicPr preferRelativeResize="0"/>
          <p:nvPr/>
        </p:nvPicPr>
        <p:blipFill>
          <a:blip r:embed="rId7">
            <a:alphaModFix/>
          </a:blip>
          <a:stretch>
            <a:fillRect/>
          </a:stretch>
        </p:blipFill>
        <p:spPr>
          <a:xfrm>
            <a:off x="7632538" y="554791"/>
            <a:ext cx="609600" cy="609600"/>
          </a:xfrm>
          <a:prstGeom prst="rect">
            <a:avLst/>
          </a:prstGeom>
          <a:noFill/>
          <a:ln>
            <a:noFill/>
          </a:ln>
        </p:spPr>
      </p:pic>
      <p:pic>
        <p:nvPicPr>
          <p:cNvPr id="142" name="Google Shape;142;p19"/>
          <p:cNvPicPr preferRelativeResize="0"/>
          <p:nvPr/>
        </p:nvPicPr>
        <p:blipFill>
          <a:blip r:embed="rId8">
            <a:alphaModFix/>
          </a:blip>
          <a:stretch>
            <a:fillRect/>
          </a:stretch>
        </p:blipFill>
        <p:spPr>
          <a:xfrm>
            <a:off x="2225113" y="1587650"/>
            <a:ext cx="609600" cy="609600"/>
          </a:xfrm>
          <a:prstGeom prst="rect">
            <a:avLst/>
          </a:prstGeom>
          <a:noFill/>
          <a:ln>
            <a:noFill/>
          </a:ln>
        </p:spPr>
      </p:pic>
      <p:pic>
        <p:nvPicPr>
          <p:cNvPr id="143" name="Google Shape;143;p19"/>
          <p:cNvPicPr preferRelativeResize="0"/>
          <p:nvPr/>
        </p:nvPicPr>
        <p:blipFill>
          <a:blip r:embed="rId9">
            <a:alphaModFix/>
          </a:blip>
          <a:stretch>
            <a:fillRect/>
          </a:stretch>
        </p:blipFill>
        <p:spPr>
          <a:xfrm>
            <a:off x="7661163" y="3653350"/>
            <a:ext cx="609600" cy="609600"/>
          </a:xfrm>
          <a:prstGeom prst="rect">
            <a:avLst/>
          </a:prstGeom>
          <a:noFill/>
          <a:ln>
            <a:noFill/>
          </a:ln>
        </p:spPr>
      </p:pic>
      <p:pic>
        <p:nvPicPr>
          <p:cNvPr id="144" name="Google Shape;144;p19"/>
          <p:cNvPicPr preferRelativeResize="0"/>
          <p:nvPr/>
        </p:nvPicPr>
        <p:blipFill>
          <a:blip r:embed="rId10">
            <a:alphaModFix/>
          </a:blip>
          <a:stretch>
            <a:fillRect/>
          </a:stretch>
        </p:blipFill>
        <p:spPr>
          <a:xfrm>
            <a:off x="6280663" y="3653350"/>
            <a:ext cx="609600" cy="609600"/>
          </a:xfrm>
          <a:prstGeom prst="rect">
            <a:avLst/>
          </a:prstGeom>
          <a:noFill/>
          <a:ln>
            <a:noFill/>
          </a:ln>
        </p:spPr>
      </p:pic>
      <p:pic>
        <p:nvPicPr>
          <p:cNvPr id="145" name="Google Shape;145;p19"/>
          <p:cNvPicPr preferRelativeResize="0"/>
          <p:nvPr/>
        </p:nvPicPr>
        <p:blipFill>
          <a:blip r:embed="rId11">
            <a:alphaModFix/>
          </a:blip>
          <a:stretch>
            <a:fillRect/>
          </a:stretch>
        </p:blipFill>
        <p:spPr>
          <a:xfrm>
            <a:off x="4928813" y="3659800"/>
            <a:ext cx="609600" cy="609600"/>
          </a:xfrm>
          <a:prstGeom prst="rect">
            <a:avLst/>
          </a:prstGeom>
          <a:noFill/>
          <a:ln>
            <a:noFill/>
          </a:ln>
        </p:spPr>
      </p:pic>
      <p:pic>
        <p:nvPicPr>
          <p:cNvPr id="146" name="Google Shape;146;p19"/>
          <p:cNvPicPr preferRelativeResize="0"/>
          <p:nvPr/>
        </p:nvPicPr>
        <p:blipFill>
          <a:blip r:embed="rId12">
            <a:alphaModFix/>
          </a:blip>
          <a:stretch>
            <a:fillRect/>
          </a:stretch>
        </p:blipFill>
        <p:spPr>
          <a:xfrm>
            <a:off x="3586213" y="3653350"/>
            <a:ext cx="609600" cy="609600"/>
          </a:xfrm>
          <a:prstGeom prst="rect">
            <a:avLst/>
          </a:prstGeom>
          <a:noFill/>
          <a:ln>
            <a:noFill/>
          </a:ln>
        </p:spPr>
      </p:pic>
      <p:pic>
        <p:nvPicPr>
          <p:cNvPr id="147" name="Google Shape;147;p19"/>
          <p:cNvPicPr preferRelativeResize="0"/>
          <p:nvPr/>
        </p:nvPicPr>
        <p:blipFill>
          <a:blip r:embed="rId13">
            <a:alphaModFix/>
          </a:blip>
          <a:stretch>
            <a:fillRect/>
          </a:stretch>
        </p:blipFill>
        <p:spPr>
          <a:xfrm>
            <a:off x="2243863" y="3682950"/>
            <a:ext cx="609600" cy="609600"/>
          </a:xfrm>
          <a:prstGeom prst="rect">
            <a:avLst/>
          </a:prstGeom>
          <a:noFill/>
          <a:ln>
            <a:noFill/>
          </a:ln>
        </p:spPr>
      </p:pic>
      <p:pic>
        <p:nvPicPr>
          <p:cNvPr id="148" name="Google Shape;148;p19"/>
          <p:cNvPicPr preferRelativeResize="0"/>
          <p:nvPr/>
        </p:nvPicPr>
        <p:blipFill>
          <a:blip r:embed="rId14">
            <a:alphaModFix/>
          </a:blip>
          <a:stretch>
            <a:fillRect/>
          </a:stretch>
        </p:blipFill>
        <p:spPr>
          <a:xfrm>
            <a:off x="873263" y="3665875"/>
            <a:ext cx="609600" cy="609600"/>
          </a:xfrm>
          <a:prstGeom prst="rect">
            <a:avLst/>
          </a:prstGeom>
          <a:noFill/>
          <a:ln>
            <a:noFill/>
          </a:ln>
        </p:spPr>
      </p:pic>
      <p:pic>
        <p:nvPicPr>
          <p:cNvPr id="149" name="Google Shape;149;p19"/>
          <p:cNvPicPr preferRelativeResize="0"/>
          <p:nvPr/>
        </p:nvPicPr>
        <p:blipFill>
          <a:blip r:embed="rId15">
            <a:alphaModFix/>
          </a:blip>
          <a:stretch>
            <a:fillRect/>
          </a:stretch>
        </p:blipFill>
        <p:spPr>
          <a:xfrm>
            <a:off x="873238" y="2626763"/>
            <a:ext cx="609600" cy="609600"/>
          </a:xfrm>
          <a:prstGeom prst="rect">
            <a:avLst/>
          </a:prstGeom>
          <a:noFill/>
          <a:ln>
            <a:noFill/>
          </a:ln>
        </p:spPr>
      </p:pic>
      <p:pic>
        <p:nvPicPr>
          <p:cNvPr id="150" name="Google Shape;150;p19"/>
          <p:cNvPicPr preferRelativeResize="0"/>
          <p:nvPr/>
        </p:nvPicPr>
        <p:blipFill>
          <a:blip r:embed="rId16">
            <a:alphaModFix/>
          </a:blip>
          <a:stretch>
            <a:fillRect/>
          </a:stretch>
        </p:blipFill>
        <p:spPr>
          <a:xfrm>
            <a:off x="2225113" y="2635300"/>
            <a:ext cx="609600" cy="609600"/>
          </a:xfrm>
          <a:prstGeom prst="rect">
            <a:avLst/>
          </a:prstGeom>
          <a:noFill/>
          <a:ln>
            <a:noFill/>
          </a:ln>
        </p:spPr>
      </p:pic>
      <p:pic>
        <p:nvPicPr>
          <p:cNvPr id="151" name="Google Shape;151;p19"/>
          <p:cNvPicPr preferRelativeResize="0"/>
          <p:nvPr/>
        </p:nvPicPr>
        <p:blipFill>
          <a:blip r:embed="rId17">
            <a:alphaModFix/>
          </a:blip>
          <a:stretch>
            <a:fillRect/>
          </a:stretch>
        </p:blipFill>
        <p:spPr>
          <a:xfrm>
            <a:off x="3576963" y="2642700"/>
            <a:ext cx="609600" cy="609600"/>
          </a:xfrm>
          <a:prstGeom prst="rect">
            <a:avLst/>
          </a:prstGeom>
          <a:noFill/>
          <a:ln>
            <a:noFill/>
          </a:ln>
        </p:spPr>
      </p:pic>
      <p:pic>
        <p:nvPicPr>
          <p:cNvPr id="152" name="Google Shape;152;p19"/>
          <p:cNvPicPr preferRelativeResize="0"/>
          <p:nvPr/>
        </p:nvPicPr>
        <p:blipFill>
          <a:blip r:embed="rId17">
            <a:alphaModFix/>
          </a:blip>
          <a:stretch>
            <a:fillRect/>
          </a:stretch>
        </p:blipFill>
        <p:spPr>
          <a:xfrm rot="2700000">
            <a:off x="4928812" y="2623726"/>
            <a:ext cx="609601" cy="609601"/>
          </a:xfrm>
          <a:prstGeom prst="rect">
            <a:avLst/>
          </a:prstGeom>
          <a:noFill/>
          <a:ln>
            <a:noFill/>
          </a:ln>
        </p:spPr>
      </p:pic>
      <p:pic>
        <p:nvPicPr>
          <p:cNvPr id="153" name="Google Shape;153;p19"/>
          <p:cNvPicPr preferRelativeResize="0"/>
          <p:nvPr/>
        </p:nvPicPr>
        <p:blipFill>
          <a:blip r:embed="rId18">
            <a:alphaModFix/>
          </a:blip>
          <a:stretch>
            <a:fillRect/>
          </a:stretch>
        </p:blipFill>
        <p:spPr>
          <a:xfrm>
            <a:off x="6280663" y="2620500"/>
            <a:ext cx="609600" cy="609600"/>
          </a:xfrm>
          <a:prstGeom prst="rect">
            <a:avLst/>
          </a:prstGeom>
          <a:noFill/>
          <a:ln>
            <a:noFill/>
          </a:ln>
        </p:spPr>
      </p:pic>
      <p:pic>
        <p:nvPicPr>
          <p:cNvPr id="154" name="Google Shape;154;p19"/>
          <p:cNvPicPr preferRelativeResize="0"/>
          <p:nvPr/>
        </p:nvPicPr>
        <p:blipFill>
          <a:blip r:embed="rId19">
            <a:alphaModFix/>
          </a:blip>
          <a:stretch>
            <a:fillRect/>
          </a:stretch>
        </p:blipFill>
        <p:spPr>
          <a:xfrm>
            <a:off x="7632512" y="2620496"/>
            <a:ext cx="609600" cy="609600"/>
          </a:xfrm>
          <a:prstGeom prst="rect">
            <a:avLst/>
          </a:prstGeom>
          <a:noFill/>
          <a:ln>
            <a:noFill/>
          </a:ln>
        </p:spPr>
      </p:pic>
      <p:pic>
        <p:nvPicPr>
          <p:cNvPr id="155" name="Google Shape;155;p19"/>
          <p:cNvPicPr preferRelativeResize="0"/>
          <p:nvPr/>
        </p:nvPicPr>
        <p:blipFill>
          <a:blip r:embed="rId20">
            <a:alphaModFix/>
          </a:blip>
          <a:stretch>
            <a:fillRect/>
          </a:stretch>
        </p:blipFill>
        <p:spPr>
          <a:xfrm>
            <a:off x="7632512" y="1587650"/>
            <a:ext cx="609600" cy="609600"/>
          </a:xfrm>
          <a:prstGeom prst="rect">
            <a:avLst/>
          </a:prstGeom>
          <a:noFill/>
          <a:ln>
            <a:noFill/>
          </a:ln>
        </p:spPr>
      </p:pic>
      <p:pic>
        <p:nvPicPr>
          <p:cNvPr id="156" name="Google Shape;156;p19"/>
          <p:cNvPicPr preferRelativeResize="0"/>
          <p:nvPr/>
        </p:nvPicPr>
        <p:blipFill>
          <a:blip r:embed="rId21">
            <a:alphaModFix/>
          </a:blip>
          <a:stretch>
            <a:fillRect/>
          </a:stretch>
        </p:blipFill>
        <p:spPr>
          <a:xfrm>
            <a:off x="6280712" y="1587650"/>
            <a:ext cx="609600" cy="609600"/>
          </a:xfrm>
          <a:prstGeom prst="rect">
            <a:avLst/>
          </a:prstGeom>
          <a:noFill/>
          <a:ln>
            <a:noFill/>
          </a:ln>
        </p:spPr>
      </p:pic>
      <p:pic>
        <p:nvPicPr>
          <p:cNvPr id="157" name="Google Shape;157;p19"/>
          <p:cNvPicPr preferRelativeResize="0"/>
          <p:nvPr/>
        </p:nvPicPr>
        <p:blipFill>
          <a:blip r:embed="rId22">
            <a:alphaModFix/>
          </a:blip>
          <a:stretch>
            <a:fillRect/>
          </a:stretch>
        </p:blipFill>
        <p:spPr>
          <a:xfrm>
            <a:off x="4928913" y="1587650"/>
            <a:ext cx="609600" cy="609600"/>
          </a:xfrm>
          <a:prstGeom prst="rect">
            <a:avLst/>
          </a:prstGeom>
          <a:noFill/>
          <a:ln>
            <a:noFill/>
          </a:ln>
        </p:spPr>
      </p:pic>
      <p:pic>
        <p:nvPicPr>
          <p:cNvPr id="158" name="Google Shape;158;p19"/>
          <p:cNvPicPr preferRelativeResize="0"/>
          <p:nvPr/>
        </p:nvPicPr>
        <p:blipFill>
          <a:blip r:embed="rId23">
            <a:alphaModFix/>
          </a:blip>
          <a:stretch>
            <a:fillRect/>
          </a:stretch>
        </p:blipFill>
        <p:spPr>
          <a:xfrm>
            <a:off x="3576962" y="1587650"/>
            <a:ext cx="609600" cy="609600"/>
          </a:xfrm>
          <a:prstGeom prst="rect">
            <a:avLst/>
          </a:prstGeom>
          <a:noFill/>
          <a:ln>
            <a:noFill/>
          </a:ln>
        </p:spPr>
      </p:pic>
      <p:pic>
        <p:nvPicPr>
          <p:cNvPr id="159" name="Google Shape;159;p19"/>
          <p:cNvPicPr preferRelativeResize="0"/>
          <p:nvPr/>
        </p:nvPicPr>
        <p:blipFill>
          <a:blip r:embed="rId24">
            <a:alphaModFix/>
          </a:blip>
          <a:stretch>
            <a:fillRect/>
          </a:stretch>
        </p:blipFill>
        <p:spPr>
          <a:xfrm>
            <a:off x="873263" y="1583388"/>
            <a:ext cx="609600" cy="609600"/>
          </a:xfrm>
          <a:prstGeom prst="rect">
            <a:avLst/>
          </a:prstGeom>
          <a:noFill/>
          <a:ln>
            <a:noFill/>
          </a:ln>
        </p:spPr>
      </p:pic>
      <p:pic>
        <p:nvPicPr>
          <p:cNvPr id="160" name="Google Shape;160;p19"/>
          <p:cNvPicPr preferRelativeResize="0"/>
          <p:nvPr/>
        </p:nvPicPr>
        <p:blipFill>
          <a:blip r:embed="rId25">
            <a:alphaModFix/>
          </a:blip>
          <a:stretch>
            <a:fillRect/>
          </a:stretch>
        </p:blipFill>
        <p:spPr>
          <a:xfrm>
            <a:off x="2225112" y="568550"/>
            <a:ext cx="609600" cy="609600"/>
          </a:xfrm>
          <a:prstGeom prst="rect">
            <a:avLst/>
          </a:prstGeom>
          <a:noFill/>
          <a:ln>
            <a:noFill/>
          </a:ln>
        </p:spPr>
      </p:pic>
      <p:pic>
        <p:nvPicPr>
          <p:cNvPr id="161" name="Google Shape;161;p19"/>
          <p:cNvPicPr preferRelativeResize="0"/>
          <p:nvPr/>
        </p:nvPicPr>
        <p:blipFill>
          <a:blip r:embed="rId26">
            <a:alphaModFix/>
          </a:blip>
          <a:stretch>
            <a:fillRect/>
          </a:stretch>
        </p:blipFill>
        <p:spPr>
          <a:xfrm>
            <a:off x="3576962" y="540000"/>
            <a:ext cx="609600" cy="609600"/>
          </a:xfrm>
          <a:prstGeom prst="rect">
            <a:avLst/>
          </a:prstGeom>
          <a:noFill/>
          <a:ln>
            <a:noFill/>
          </a:ln>
        </p:spPr>
      </p:pic>
      <p:pic>
        <p:nvPicPr>
          <p:cNvPr id="162" name="Google Shape;162;p19"/>
          <p:cNvPicPr preferRelativeResize="0"/>
          <p:nvPr/>
        </p:nvPicPr>
        <p:blipFill>
          <a:blip r:embed="rId27">
            <a:alphaModFix/>
          </a:blip>
          <a:stretch>
            <a:fillRect/>
          </a:stretch>
        </p:blipFill>
        <p:spPr>
          <a:xfrm>
            <a:off x="4928825" y="568550"/>
            <a:ext cx="609600" cy="609600"/>
          </a:xfrm>
          <a:prstGeom prst="rect">
            <a:avLst/>
          </a:prstGeom>
          <a:noFill/>
          <a:ln>
            <a:noFill/>
          </a:ln>
        </p:spPr>
      </p:pic>
      <p:pic>
        <p:nvPicPr>
          <p:cNvPr id="163" name="Google Shape;163;p19"/>
          <p:cNvPicPr preferRelativeResize="0"/>
          <p:nvPr/>
        </p:nvPicPr>
        <p:blipFill>
          <a:blip r:embed="rId28">
            <a:alphaModFix/>
          </a:blip>
          <a:stretch>
            <a:fillRect/>
          </a:stretch>
        </p:blipFill>
        <p:spPr>
          <a:xfrm>
            <a:off x="6280713" y="568550"/>
            <a:ext cx="609600" cy="609600"/>
          </a:xfrm>
          <a:prstGeom prst="rect">
            <a:avLst/>
          </a:prstGeom>
          <a:noFill/>
          <a:ln>
            <a:noFill/>
          </a:ln>
        </p:spPr>
      </p:pic>
      <p:pic>
        <p:nvPicPr>
          <p:cNvPr id="164" name="Google Shape;164;p19"/>
          <p:cNvPicPr preferRelativeResize="0"/>
          <p:nvPr/>
        </p:nvPicPr>
        <p:blipFill>
          <a:blip r:embed="rId29">
            <a:alphaModFix/>
          </a:blip>
          <a:stretch>
            <a:fillRect/>
          </a:stretch>
        </p:blipFill>
        <p:spPr>
          <a:xfrm>
            <a:off x="873263" y="568550"/>
            <a:ext cx="609600" cy="609600"/>
          </a:xfrm>
          <a:prstGeom prst="rect">
            <a:avLst/>
          </a:prstGeom>
          <a:noFill/>
          <a:ln>
            <a:noFill/>
          </a:ln>
        </p:spPr>
      </p:pic>
      <p:pic>
        <p:nvPicPr>
          <p:cNvPr id="165" name="Google Shape;165;p19"/>
          <p:cNvPicPr preferRelativeResize="0"/>
          <p:nvPr/>
        </p:nvPicPr>
        <p:blipFill>
          <a:blip r:embed="rId30">
            <a:alphaModFix/>
          </a:blip>
          <a:stretch>
            <a:fillRect/>
          </a:stretch>
        </p:blipFill>
        <p:spPr>
          <a:xfrm>
            <a:off x="4941762" y="4775000"/>
            <a:ext cx="552300" cy="552300"/>
          </a:xfrm>
          <a:prstGeom prst="rect">
            <a:avLst/>
          </a:prstGeom>
          <a:noFill/>
          <a:ln>
            <a:noFill/>
          </a:ln>
        </p:spPr>
      </p:pic>
      <p:pic>
        <p:nvPicPr>
          <p:cNvPr id="166" name="Google Shape;166;p19"/>
          <p:cNvPicPr preferRelativeResize="0"/>
          <p:nvPr/>
        </p:nvPicPr>
        <p:blipFill>
          <a:blip r:embed="rId31">
            <a:alphaModFix/>
          </a:blip>
          <a:stretch>
            <a:fillRect/>
          </a:stretch>
        </p:blipFill>
        <p:spPr>
          <a:xfrm>
            <a:off x="6280737" y="4730600"/>
            <a:ext cx="609600" cy="609600"/>
          </a:xfrm>
          <a:prstGeom prst="rect">
            <a:avLst/>
          </a:prstGeom>
          <a:noFill/>
          <a:ln>
            <a:noFill/>
          </a:ln>
        </p:spPr>
      </p:pic>
      <p:pic>
        <p:nvPicPr>
          <p:cNvPr id="167" name="Google Shape;167;p19"/>
          <p:cNvPicPr preferRelativeResize="0"/>
          <p:nvPr/>
        </p:nvPicPr>
        <p:blipFill rotWithShape="1">
          <a:blip r:embed="rId32">
            <a:alphaModFix/>
          </a:blip>
          <a:srcRect t="80760"/>
          <a:stretch/>
        </p:blipFill>
        <p:spPr>
          <a:xfrm rot="10800000">
            <a:off x="560125" y="5971697"/>
            <a:ext cx="1171577" cy="36150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F5F5F5"/>
            </a:gs>
          </a:gsLst>
          <a:lin ang="5400700" scaled="0"/>
        </a:gradFill>
        <a:effectLst/>
      </p:bgPr>
    </p:bg>
    <p:spTree>
      <p:nvGrpSpPr>
        <p:cNvPr id="1" name="Shape 171"/>
        <p:cNvGrpSpPr/>
        <p:nvPr/>
      </p:nvGrpSpPr>
      <p:grpSpPr>
        <a:xfrm>
          <a:off x="0" y="0"/>
          <a:ext cx="0" cy="0"/>
          <a:chOff x="0" y="0"/>
          <a:chExt cx="0" cy="0"/>
        </a:xfrm>
      </p:grpSpPr>
      <p:pic>
        <p:nvPicPr>
          <p:cNvPr id="172" name="Google Shape;172;p20"/>
          <p:cNvPicPr preferRelativeResize="0"/>
          <p:nvPr/>
        </p:nvPicPr>
        <p:blipFill>
          <a:blip r:embed="rId3">
            <a:alphaModFix/>
          </a:blip>
          <a:stretch>
            <a:fillRect/>
          </a:stretch>
        </p:blipFill>
        <p:spPr>
          <a:xfrm>
            <a:off x="4076700" y="5448300"/>
            <a:ext cx="990600" cy="1409700"/>
          </a:xfrm>
          <a:prstGeom prst="rect">
            <a:avLst/>
          </a:prstGeom>
          <a:noFill/>
          <a:ln>
            <a:noFill/>
          </a:ln>
        </p:spPr>
      </p:pic>
      <p:pic>
        <p:nvPicPr>
          <p:cNvPr id="173" name="Google Shape;173;p20"/>
          <p:cNvPicPr preferRelativeResize="0"/>
          <p:nvPr/>
        </p:nvPicPr>
        <p:blipFill rotWithShape="1">
          <a:blip r:embed="rId4">
            <a:alphaModFix/>
          </a:blip>
          <a:srcRect l="28851" t="29577" r="-1215"/>
          <a:stretch/>
        </p:blipFill>
        <p:spPr>
          <a:xfrm>
            <a:off x="3" y="0"/>
            <a:ext cx="4371350" cy="3961250"/>
          </a:xfrm>
          <a:prstGeom prst="rect">
            <a:avLst/>
          </a:prstGeom>
          <a:noFill/>
          <a:ln>
            <a:noFill/>
          </a:ln>
        </p:spPr>
      </p:pic>
      <p:sp>
        <p:nvSpPr>
          <p:cNvPr id="174" name="Google Shape;174;p20"/>
          <p:cNvSpPr txBox="1">
            <a:spLocks noGrp="1"/>
          </p:cNvSpPr>
          <p:nvPr>
            <p:ph type="title" idx="4294967295"/>
          </p:nvPr>
        </p:nvSpPr>
        <p:spPr>
          <a:xfrm>
            <a:off x="1723550" y="2788500"/>
            <a:ext cx="5697000" cy="2368200"/>
          </a:xfrm>
          <a:prstGeom prst="rect">
            <a:avLst/>
          </a:prstGeom>
        </p:spPr>
        <p:txBody>
          <a:bodyPr spcFirstLastPara="1" wrap="square" lIns="91425" tIns="91425" rIns="91425" bIns="91425" anchor="b" anchorCtr="0">
            <a:normAutofit/>
          </a:bodyPr>
          <a:lstStyle/>
          <a:p>
            <a:pPr marL="0" lvl="0" indent="0" algn="ctr" rtl="0">
              <a:lnSpc>
                <a:spcPct val="115000"/>
              </a:lnSpc>
              <a:spcBef>
                <a:spcPts val="0"/>
              </a:spcBef>
              <a:spcAft>
                <a:spcPts val="0"/>
              </a:spcAft>
              <a:buNone/>
            </a:pPr>
            <a:r>
              <a:rPr lang="pl" sz="1600" b="1" dirty="0">
                <a:solidFill>
                  <a:srgbClr val="222222"/>
                </a:solidFill>
                <a:uFill>
                  <a:noFill/>
                </a:uFill>
                <a:hlinkClick r:id="rId5">
                  <a:extLst>
                    <a:ext uri="{A12FA001-AC4F-418D-AE19-62706E023703}">
                      <ahyp:hlinkClr xmlns:ahyp="http://schemas.microsoft.com/office/drawing/2018/hyperlinkcolor" val="tx"/>
                    </a:ext>
                  </a:extLst>
                </a:hlinkClick>
              </a:rPr>
              <a:t>welcome@createit.com</a:t>
            </a:r>
            <a:endParaRPr sz="1600" b="1" dirty="0">
              <a:solidFill>
                <a:srgbClr val="222222"/>
              </a:solidFill>
            </a:endParaRPr>
          </a:p>
          <a:p>
            <a:pPr marL="0" lvl="0" indent="0" algn="ctr" rtl="0">
              <a:lnSpc>
                <a:spcPct val="115000"/>
              </a:lnSpc>
              <a:spcBef>
                <a:spcPts val="0"/>
              </a:spcBef>
              <a:spcAft>
                <a:spcPts val="0"/>
              </a:spcAft>
              <a:buNone/>
            </a:pPr>
            <a:r>
              <a:rPr lang="pl" sz="1600" b="1" dirty="0">
                <a:solidFill>
                  <a:srgbClr val="222222"/>
                </a:solidFill>
              </a:rPr>
              <a:t>+44 </a:t>
            </a:r>
            <a:r>
              <a:rPr lang="en-GB" sz="1600" b="1" dirty="0">
                <a:solidFill>
                  <a:srgbClr val="222222"/>
                </a:solidFill>
              </a:rPr>
              <a:t>20</a:t>
            </a:r>
            <a:r>
              <a:rPr lang="pl" sz="1600" b="1" dirty="0">
                <a:solidFill>
                  <a:srgbClr val="222222"/>
                </a:solidFill>
              </a:rPr>
              <a:t> 819 00 454</a:t>
            </a:r>
            <a:endParaRPr sz="1600" b="1" dirty="0">
              <a:solidFill>
                <a:srgbClr val="222222"/>
              </a:solidFill>
            </a:endParaRPr>
          </a:p>
          <a:p>
            <a:pPr marL="0" lvl="0" indent="0" algn="ctr" rtl="0">
              <a:lnSpc>
                <a:spcPct val="115000"/>
              </a:lnSpc>
              <a:spcBef>
                <a:spcPts val="0"/>
              </a:spcBef>
              <a:spcAft>
                <a:spcPts val="0"/>
              </a:spcAft>
              <a:buNone/>
            </a:pPr>
            <a:r>
              <a:rPr lang="pl" sz="1600" b="1" dirty="0">
                <a:solidFill>
                  <a:srgbClr val="222222"/>
                </a:solidFill>
              </a:rPr>
              <a:t>createit.com</a:t>
            </a:r>
            <a:endParaRPr sz="1600" b="1" dirty="0">
              <a:solidFill>
                <a:srgbClr val="222222"/>
              </a:solidFill>
            </a:endParaRPr>
          </a:p>
          <a:p>
            <a:pPr marL="0" lvl="0" indent="0" algn="ctr" rtl="0">
              <a:lnSpc>
                <a:spcPct val="115000"/>
              </a:lnSpc>
              <a:spcBef>
                <a:spcPts val="0"/>
              </a:spcBef>
              <a:spcAft>
                <a:spcPts val="0"/>
              </a:spcAft>
              <a:buNone/>
            </a:pPr>
            <a:endParaRPr sz="1600" b="1" dirty="0"/>
          </a:p>
          <a:p>
            <a:pPr marL="0" lvl="0" indent="0" algn="ctr" rtl="0">
              <a:lnSpc>
                <a:spcPct val="115000"/>
              </a:lnSpc>
              <a:spcBef>
                <a:spcPts val="0"/>
              </a:spcBef>
              <a:spcAft>
                <a:spcPts val="0"/>
              </a:spcAft>
              <a:buNone/>
            </a:pPr>
            <a:endParaRPr sz="1600" b="1" dirty="0"/>
          </a:p>
        </p:txBody>
      </p:sp>
      <p:pic>
        <p:nvPicPr>
          <p:cNvPr id="175" name="Google Shape;175;p20">
            <a:hlinkClick r:id="rId6"/>
          </p:cNvPr>
          <p:cNvPicPr preferRelativeResize="0"/>
          <p:nvPr/>
        </p:nvPicPr>
        <p:blipFill>
          <a:blip r:embed="rId7">
            <a:alphaModFix/>
          </a:blip>
          <a:stretch>
            <a:fillRect/>
          </a:stretch>
        </p:blipFill>
        <p:spPr>
          <a:xfrm>
            <a:off x="3683100" y="4778473"/>
            <a:ext cx="304800" cy="304800"/>
          </a:xfrm>
          <a:prstGeom prst="rect">
            <a:avLst/>
          </a:prstGeom>
          <a:noFill/>
          <a:ln>
            <a:noFill/>
          </a:ln>
        </p:spPr>
      </p:pic>
      <p:pic>
        <p:nvPicPr>
          <p:cNvPr id="176" name="Google Shape;176;p20">
            <a:hlinkClick r:id="rId8"/>
          </p:cNvPr>
          <p:cNvPicPr preferRelativeResize="0"/>
          <p:nvPr/>
        </p:nvPicPr>
        <p:blipFill>
          <a:blip r:embed="rId9">
            <a:alphaModFix/>
          </a:blip>
          <a:stretch>
            <a:fillRect/>
          </a:stretch>
        </p:blipFill>
        <p:spPr>
          <a:xfrm>
            <a:off x="4419600" y="4799972"/>
            <a:ext cx="304800" cy="304800"/>
          </a:xfrm>
          <a:prstGeom prst="rect">
            <a:avLst/>
          </a:prstGeom>
          <a:noFill/>
          <a:ln>
            <a:noFill/>
          </a:ln>
        </p:spPr>
      </p:pic>
      <p:pic>
        <p:nvPicPr>
          <p:cNvPr id="177" name="Google Shape;177;p20">
            <a:hlinkClick r:id="rId10"/>
          </p:cNvPr>
          <p:cNvPicPr preferRelativeResize="0"/>
          <p:nvPr/>
        </p:nvPicPr>
        <p:blipFill>
          <a:blip r:embed="rId11">
            <a:alphaModFix/>
          </a:blip>
          <a:stretch>
            <a:fillRect/>
          </a:stretch>
        </p:blipFill>
        <p:spPr>
          <a:xfrm>
            <a:off x="5156100" y="4778473"/>
            <a:ext cx="304800" cy="304800"/>
          </a:xfrm>
          <a:prstGeom prst="rect">
            <a:avLst/>
          </a:prstGeom>
          <a:noFill/>
          <a:ln>
            <a:noFill/>
          </a:ln>
        </p:spPr>
      </p:pic>
      <p:pic>
        <p:nvPicPr>
          <p:cNvPr id="178" name="Google Shape;178;p20"/>
          <p:cNvPicPr preferRelativeResize="0"/>
          <p:nvPr/>
        </p:nvPicPr>
        <p:blipFill rotWithShape="1">
          <a:blip r:embed="rId12">
            <a:alphaModFix/>
          </a:blip>
          <a:srcRect t="80760"/>
          <a:stretch/>
        </p:blipFill>
        <p:spPr>
          <a:xfrm>
            <a:off x="7432425" y="591522"/>
            <a:ext cx="1171577" cy="361503"/>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652</Words>
  <Application>Microsoft Office PowerPoint</Application>
  <PresentationFormat>On-screen Show (4:3)</PresentationFormat>
  <Paragraphs>48</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Arial Black</vt:lpstr>
      <vt:lpstr>Simple Light</vt:lpstr>
      <vt:lpstr>Lorem ipsum</vt:lpstr>
      <vt:lpstr>Lorem ipsum dolor sit amet, consectetur adipisicing elit, sed do eiusmod tempor incididunt ut labore et dolore magna aliqua. </vt:lpstr>
      <vt:lpstr>1</vt:lpstr>
      <vt:lpstr>technology</vt:lpstr>
      <vt:lpstr>technology</vt:lpstr>
      <vt:lpstr>Lorem ipsum dolor sit amet, consectetur adipisicing elit.</vt:lpstr>
      <vt:lpstr>icons</vt:lpstr>
      <vt:lpstr>welcome@createit.com +44 20 819 00 454 createit.com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dc:title>
  <dc:creator>Joanna Maciejewska</dc:creator>
  <cp:lastModifiedBy>Joanna Maciejewska</cp:lastModifiedBy>
  <cp:revision>3</cp:revision>
  <dcterms:modified xsi:type="dcterms:W3CDTF">2021-05-12T14:34:02Z</dcterms:modified>
</cp:coreProperties>
</file>