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3142-9881-4370-A44A-13731C79023F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BDFC-DC8F-46C4-906C-19EEC5C30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58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3142-9881-4370-A44A-13731C79023F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BDFC-DC8F-46C4-906C-19EEC5C30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89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3142-9881-4370-A44A-13731C79023F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BDFC-DC8F-46C4-906C-19EEC5C30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11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3142-9881-4370-A44A-13731C79023F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BDFC-DC8F-46C4-906C-19EEC5C30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12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3142-9881-4370-A44A-13731C79023F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BDFC-DC8F-46C4-906C-19EEC5C30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3142-9881-4370-A44A-13731C79023F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BDFC-DC8F-46C4-906C-19EEC5C30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15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3142-9881-4370-A44A-13731C79023F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BDFC-DC8F-46C4-906C-19EEC5C30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62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3142-9881-4370-A44A-13731C79023F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BDFC-DC8F-46C4-906C-19EEC5C30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58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3142-9881-4370-A44A-13731C79023F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BDFC-DC8F-46C4-906C-19EEC5C30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31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3142-9881-4370-A44A-13731C79023F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BDFC-DC8F-46C4-906C-19EEC5C30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95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3142-9881-4370-A44A-13731C79023F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BDFC-DC8F-46C4-906C-19EEC5C30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5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3142-9881-4370-A44A-13731C79023F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4BDFC-DC8F-46C4-906C-19EEC5C30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59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54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98022" y="2834640"/>
            <a:ext cx="1122218" cy="89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Image</a:t>
            </a:r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2107276" y="3150522"/>
            <a:ext cx="324196" cy="266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618508" y="2630977"/>
            <a:ext cx="1354975" cy="1305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VGG16</a:t>
            </a:r>
          </a:p>
          <a:p>
            <a:pPr algn="ctr"/>
            <a:r>
              <a:rPr lang="de-DE" sz="1400" dirty="0" err="1" smtClean="0"/>
              <a:t>or</a:t>
            </a:r>
            <a:endParaRPr lang="de-DE" sz="1400" dirty="0"/>
          </a:p>
          <a:p>
            <a:pPr algn="ctr"/>
            <a:r>
              <a:rPr lang="de-DE" sz="1400" dirty="0" smtClean="0"/>
              <a:t>InceptionV3</a:t>
            </a:r>
          </a:p>
          <a:p>
            <a:pPr algn="ctr"/>
            <a:r>
              <a:rPr lang="de-DE" sz="1400" dirty="0" smtClean="0"/>
              <a:t>w/o last </a:t>
            </a:r>
            <a:r>
              <a:rPr lang="de-DE" sz="1400" dirty="0" err="1" smtClean="0"/>
              <a:t>layer</a:t>
            </a:r>
            <a:endParaRPr lang="de-DE" sz="1400" dirty="0"/>
          </a:p>
        </p:txBody>
      </p:sp>
      <p:sp>
        <p:nvSpPr>
          <p:cNvPr id="8" name="Pfeil nach rechts 7"/>
          <p:cNvSpPr/>
          <p:nvPr/>
        </p:nvSpPr>
        <p:spPr>
          <a:xfrm>
            <a:off x="4160519" y="3150521"/>
            <a:ext cx="324196" cy="266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671751" y="2535378"/>
            <a:ext cx="756460" cy="14962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Dense</a:t>
            </a:r>
            <a:endParaRPr lang="de-DE" sz="1000" dirty="0" smtClean="0"/>
          </a:p>
          <a:p>
            <a:pPr algn="ctr"/>
            <a:r>
              <a:rPr lang="de-DE" sz="1000" dirty="0" smtClean="0"/>
              <a:t>Layer </a:t>
            </a:r>
          </a:p>
          <a:p>
            <a:pPr algn="ctr"/>
            <a:endParaRPr lang="de-DE" sz="1000" dirty="0"/>
          </a:p>
          <a:p>
            <a:pPr algn="ctr"/>
            <a:r>
              <a:rPr lang="de-DE" sz="1000" dirty="0" smtClean="0"/>
              <a:t>„</a:t>
            </a:r>
            <a:r>
              <a:rPr lang="de-DE" sz="1000" dirty="0" err="1" smtClean="0"/>
              <a:t>relu</a:t>
            </a:r>
            <a:r>
              <a:rPr lang="de-DE" sz="1000" dirty="0" smtClean="0"/>
              <a:t>“</a:t>
            </a:r>
          </a:p>
          <a:p>
            <a:pPr algn="ctr"/>
            <a:r>
              <a:rPr lang="de-DE" sz="1000" dirty="0" err="1" smtClean="0"/>
              <a:t>activation</a:t>
            </a:r>
            <a:endParaRPr lang="de-DE" sz="1000" dirty="0"/>
          </a:p>
        </p:txBody>
      </p:sp>
      <p:sp>
        <p:nvSpPr>
          <p:cNvPr id="11" name="Pfeil nach rechts 10"/>
          <p:cNvSpPr/>
          <p:nvPr/>
        </p:nvSpPr>
        <p:spPr>
          <a:xfrm>
            <a:off x="5548746" y="3150521"/>
            <a:ext cx="324196" cy="266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017" y="2136366"/>
            <a:ext cx="1604544" cy="2294313"/>
          </a:xfrm>
          <a:prstGeom prst="rect">
            <a:avLst/>
          </a:prstGeom>
        </p:spPr>
      </p:pic>
      <p:sp>
        <p:nvSpPr>
          <p:cNvPr id="15" name="Pfeil nach rechts 14"/>
          <p:cNvSpPr/>
          <p:nvPr/>
        </p:nvSpPr>
        <p:spPr>
          <a:xfrm>
            <a:off x="7011785" y="3150521"/>
            <a:ext cx="324196" cy="266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068289" y="2535378"/>
            <a:ext cx="756460" cy="14962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Dense</a:t>
            </a:r>
            <a:endParaRPr lang="de-DE" sz="1000" dirty="0" smtClean="0"/>
          </a:p>
          <a:p>
            <a:pPr algn="ctr"/>
            <a:r>
              <a:rPr lang="de-DE" sz="1000" dirty="0" smtClean="0"/>
              <a:t>Layer </a:t>
            </a:r>
          </a:p>
          <a:p>
            <a:pPr algn="ctr"/>
            <a:endParaRPr lang="de-DE" sz="1000" dirty="0"/>
          </a:p>
          <a:p>
            <a:pPr algn="ctr"/>
            <a:r>
              <a:rPr lang="de-DE" sz="1000" dirty="0" smtClean="0"/>
              <a:t>„</a:t>
            </a:r>
            <a:r>
              <a:rPr lang="de-DE" sz="1000" dirty="0" err="1" smtClean="0"/>
              <a:t>sigmoid</a:t>
            </a:r>
            <a:r>
              <a:rPr lang="de-DE" sz="1000" dirty="0" smtClean="0"/>
              <a:t>“</a:t>
            </a:r>
          </a:p>
          <a:p>
            <a:pPr algn="ctr"/>
            <a:r>
              <a:rPr lang="de-DE" sz="1000" dirty="0" err="1" smtClean="0"/>
              <a:t>activation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2289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 nach rechts 4"/>
          <p:cNvSpPr/>
          <p:nvPr/>
        </p:nvSpPr>
        <p:spPr>
          <a:xfrm>
            <a:off x="2915099" y="3045338"/>
            <a:ext cx="324196" cy="266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3931675" y="3045338"/>
            <a:ext cx="324196" cy="266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442907" y="2430195"/>
            <a:ext cx="756460" cy="14962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Dense</a:t>
            </a:r>
            <a:endParaRPr lang="de-DE" sz="1000" dirty="0" smtClean="0"/>
          </a:p>
          <a:p>
            <a:pPr algn="ctr"/>
            <a:r>
              <a:rPr lang="de-DE" sz="1000" dirty="0" smtClean="0"/>
              <a:t>Layer </a:t>
            </a:r>
          </a:p>
          <a:p>
            <a:pPr algn="ctr"/>
            <a:endParaRPr lang="de-DE" sz="1000" dirty="0"/>
          </a:p>
          <a:p>
            <a:pPr algn="ctr"/>
            <a:r>
              <a:rPr lang="de-DE" sz="1000" dirty="0" smtClean="0"/>
              <a:t>„</a:t>
            </a:r>
            <a:r>
              <a:rPr lang="de-DE" sz="1000" dirty="0" err="1" smtClean="0"/>
              <a:t>sigmoid</a:t>
            </a:r>
            <a:r>
              <a:rPr lang="de-DE" sz="1000" dirty="0" smtClean="0"/>
              <a:t>“</a:t>
            </a:r>
          </a:p>
          <a:p>
            <a:pPr algn="ctr"/>
            <a:r>
              <a:rPr lang="de-DE" sz="1000" dirty="0" err="1" smtClean="0"/>
              <a:t>activation</a:t>
            </a:r>
            <a:endParaRPr lang="de-DE" sz="1000" dirty="0"/>
          </a:p>
        </p:txBody>
      </p:sp>
      <p:sp>
        <p:nvSpPr>
          <p:cNvPr id="11" name="Pfeil nach rechts 10"/>
          <p:cNvSpPr/>
          <p:nvPr/>
        </p:nvSpPr>
        <p:spPr>
          <a:xfrm>
            <a:off x="5319902" y="3045338"/>
            <a:ext cx="324196" cy="266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73" y="2031183"/>
            <a:ext cx="1604544" cy="2294313"/>
          </a:xfrm>
          <a:prstGeom prst="rect">
            <a:avLst/>
          </a:prstGeom>
        </p:spPr>
      </p:pic>
      <p:sp>
        <p:nvSpPr>
          <p:cNvPr id="15" name="Pfeil nach rechts 14"/>
          <p:cNvSpPr/>
          <p:nvPr/>
        </p:nvSpPr>
        <p:spPr>
          <a:xfrm>
            <a:off x="6782941" y="3045338"/>
            <a:ext cx="324196" cy="266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839445" y="2430195"/>
            <a:ext cx="756460" cy="14962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Dense</a:t>
            </a:r>
            <a:endParaRPr lang="de-DE" sz="1000" dirty="0" smtClean="0"/>
          </a:p>
          <a:p>
            <a:pPr algn="ctr"/>
            <a:r>
              <a:rPr lang="de-DE" sz="1000" dirty="0" smtClean="0"/>
              <a:t>Layer </a:t>
            </a:r>
          </a:p>
          <a:p>
            <a:pPr algn="ctr"/>
            <a:endParaRPr lang="de-DE" sz="1000" dirty="0"/>
          </a:p>
          <a:p>
            <a:pPr algn="ctr"/>
            <a:r>
              <a:rPr lang="de-DE" sz="1000" dirty="0" smtClean="0"/>
              <a:t>„</a:t>
            </a:r>
            <a:r>
              <a:rPr lang="de-DE" sz="1000" dirty="0" err="1" smtClean="0"/>
              <a:t>sigmoid</a:t>
            </a:r>
            <a:r>
              <a:rPr lang="de-DE" sz="1000" dirty="0" smtClean="0"/>
              <a:t>“</a:t>
            </a:r>
          </a:p>
          <a:p>
            <a:pPr algn="ctr"/>
            <a:r>
              <a:rPr lang="de-DE" sz="1000" dirty="0" err="1" smtClean="0"/>
              <a:t>activation</a:t>
            </a:r>
            <a:endParaRPr lang="de-DE" sz="1000" dirty="0"/>
          </a:p>
        </p:txBody>
      </p:sp>
      <p:sp>
        <p:nvSpPr>
          <p:cNvPr id="2" name="Textfeld 1"/>
          <p:cNvSpPr txBox="1"/>
          <p:nvPr/>
        </p:nvSpPr>
        <p:spPr>
          <a:xfrm>
            <a:off x="2074513" y="2593567"/>
            <a:ext cx="80733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Tags e.g</a:t>
            </a:r>
            <a:r>
              <a:rPr lang="de-DE" sz="1400" dirty="0" smtClean="0"/>
              <a:t>.</a:t>
            </a:r>
          </a:p>
          <a:p>
            <a:r>
              <a:rPr lang="de-DE" sz="1400" i="1" dirty="0" err="1" smtClean="0"/>
              <a:t>Scifi</a:t>
            </a:r>
            <a:endParaRPr lang="de-DE" sz="1400" i="1" dirty="0" smtClean="0"/>
          </a:p>
          <a:p>
            <a:r>
              <a:rPr lang="de-DE" sz="1400" i="1" dirty="0" smtClean="0"/>
              <a:t>Funny</a:t>
            </a:r>
          </a:p>
          <a:p>
            <a:r>
              <a:rPr lang="de-DE" sz="1400" i="1" dirty="0" err="1" smtClean="0"/>
              <a:t>nudity</a:t>
            </a:r>
            <a:endParaRPr lang="de-DE" sz="1400" i="1" dirty="0" smtClean="0"/>
          </a:p>
          <a:p>
            <a:r>
              <a:rPr lang="de-DE" sz="1400" i="1" dirty="0" smtClean="0"/>
              <a:t>surreal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434642" y="2018683"/>
            <a:ext cx="3016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</a:p>
          <a:p>
            <a:r>
              <a:rPr lang="de-DE" dirty="0" smtClean="0"/>
              <a:t>1</a:t>
            </a:r>
          </a:p>
          <a:p>
            <a:r>
              <a:rPr lang="de-DE" dirty="0" smtClean="0"/>
              <a:t>0</a:t>
            </a:r>
          </a:p>
          <a:p>
            <a:r>
              <a:rPr lang="de-DE" dirty="0" smtClean="0"/>
              <a:t>.</a:t>
            </a:r>
          </a:p>
          <a:p>
            <a:r>
              <a:rPr lang="de-DE" dirty="0" smtClean="0"/>
              <a:t>.</a:t>
            </a:r>
          </a:p>
          <a:p>
            <a:r>
              <a:rPr lang="de-DE" dirty="0" smtClean="0"/>
              <a:t>.</a:t>
            </a:r>
          </a:p>
          <a:p>
            <a:r>
              <a:rPr lang="de-DE" dirty="0" smtClean="0"/>
              <a:t>1</a:t>
            </a:r>
          </a:p>
          <a:p>
            <a:r>
              <a:rPr lang="de-DE" dirty="0" smtClean="0"/>
              <a:t>0</a:t>
            </a:r>
          </a:p>
          <a:p>
            <a:r>
              <a:rPr lang="de-DE" dirty="0"/>
              <a:t>0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548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 nach rechts 4"/>
          <p:cNvSpPr/>
          <p:nvPr/>
        </p:nvSpPr>
        <p:spPr>
          <a:xfrm>
            <a:off x="2744690" y="4300560"/>
            <a:ext cx="324196" cy="266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3761266" y="4300560"/>
            <a:ext cx="324196" cy="266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272498" y="3685417"/>
            <a:ext cx="756460" cy="14962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Dense</a:t>
            </a:r>
            <a:endParaRPr lang="de-DE" sz="1000" dirty="0" smtClean="0"/>
          </a:p>
          <a:p>
            <a:pPr algn="ctr"/>
            <a:r>
              <a:rPr lang="de-DE" sz="1000" dirty="0" smtClean="0"/>
              <a:t>Layer </a:t>
            </a:r>
          </a:p>
          <a:p>
            <a:pPr algn="ctr"/>
            <a:endParaRPr lang="de-DE" sz="1000" dirty="0"/>
          </a:p>
          <a:p>
            <a:pPr algn="ctr"/>
            <a:r>
              <a:rPr lang="de-DE" sz="1000" dirty="0" smtClean="0"/>
              <a:t>„</a:t>
            </a:r>
            <a:r>
              <a:rPr lang="de-DE" sz="1000" dirty="0" err="1" smtClean="0"/>
              <a:t>sigmoid</a:t>
            </a:r>
            <a:r>
              <a:rPr lang="de-DE" sz="1000" dirty="0" smtClean="0"/>
              <a:t>“</a:t>
            </a:r>
          </a:p>
          <a:p>
            <a:pPr algn="ctr"/>
            <a:r>
              <a:rPr lang="de-DE" sz="1000" dirty="0" err="1" smtClean="0"/>
              <a:t>activation</a:t>
            </a:r>
            <a:endParaRPr lang="de-DE" sz="1000" dirty="0"/>
          </a:p>
        </p:txBody>
      </p:sp>
      <p:sp>
        <p:nvSpPr>
          <p:cNvPr id="11" name="Pfeil nach rechts 10"/>
          <p:cNvSpPr/>
          <p:nvPr/>
        </p:nvSpPr>
        <p:spPr>
          <a:xfrm rot="19404059">
            <a:off x="5324801" y="3754321"/>
            <a:ext cx="324196" cy="266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904104" y="3848789"/>
            <a:ext cx="80733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Tags e.g</a:t>
            </a:r>
            <a:r>
              <a:rPr lang="de-DE" sz="1400" dirty="0" smtClean="0"/>
              <a:t>.</a:t>
            </a:r>
          </a:p>
          <a:p>
            <a:r>
              <a:rPr lang="de-DE" sz="1400" i="1" dirty="0" err="1" smtClean="0"/>
              <a:t>Scifi</a:t>
            </a:r>
            <a:endParaRPr lang="de-DE" sz="1400" i="1" dirty="0" smtClean="0"/>
          </a:p>
          <a:p>
            <a:r>
              <a:rPr lang="de-DE" sz="1400" i="1" dirty="0" smtClean="0"/>
              <a:t>Funny</a:t>
            </a:r>
          </a:p>
          <a:p>
            <a:r>
              <a:rPr lang="de-DE" sz="1400" i="1" dirty="0" err="1" smtClean="0"/>
              <a:t>nudity</a:t>
            </a:r>
            <a:endParaRPr lang="de-DE" sz="1400" i="1" dirty="0" smtClean="0"/>
          </a:p>
          <a:p>
            <a:r>
              <a:rPr lang="de-DE" sz="1400" i="1" dirty="0" smtClean="0"/>
              <a:t>surreal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64233" y="3273905"/>
            <a:ext cx="3016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</a:p>
          <a:p>
            <a:r>
              <a:rPr lang="de-DE" dirty="0" smtClean="0"/>
              <a:t>1</a:t>
            </a:r>
          </a:p>
          <a:p>
            <a:r>
              <a:rPr lang="de-DE" dirty="0" smtClean="0"/>
              <a:t>0</a:t>
            </a:r>
          </a:p>
          <a:p>
            <a:r>
              <a:rPr lang="de-DE" dirty="0" smtClean="0"/>
              <a:t>.</a:t>
            </a:r>
          </a:p>
          <a:p>
            <a:r>
              <a:rPr lang="de-DE" dirty="0" smtClean="0"/>
              <a:t>.</a:t>
            </a:r>
          </a:p>
          <a:p>
            <a:r>
              <a:rPr lang="de-DE" dirty="0" smtClean="0"/>
              <a:t>.</a:t>
            </a:r>
          </a:p>
          <a:p>
            <a:r>
              <a:rPr lang="de-DE" dirty="0" smtClean="0"/>
              <a:t>1</a:t>
            </a:r>
          </a:p>
          <a:p>
            <a:r>
              <a:rPr lang="de-DE" dirty="0" smtClean="0"/>
              <a:t>0</a:t>
            </a:r>
          </a:p>
          <a:p>
            <a:r>
              <a:rPr lang="de-DE" dirty="0"/>
              <a:t>0</a:t>
            </a:r>
            <a:endParaRPr lang="de-DE" dirty="0" smtClean="0"/>
          </a:p>
        </p:txBody>
      </p:sp>
      <p:sp>
        <p:nvSpPr>
          <p:cNvPr id="12" name="Rechteck 11"/>
          <p:cNvSpPr/>
          <p:nvPr/>
        </p:nvSpPr>
        <p:spPr>
          <a:xfrm>
            <a:off x="398769" y="1320417"/>
            <a:ext cx="1122218" cy="89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Image</a:t>
            </a:r>
            <a:endParaRPr lang="de-DE" dirty="0"/>
          </a:p>
        </p:txBody>
      </p:sp>
      <p:sp>
        <p:nvSpPr>
          <p:cNvPr id="14" name="Pfeil nach rechts 13"/>
          <p:cNvSpPr/>
          <p:nvPr/>
        </p:nvSpPr>
        <p:spPr>
          <a:xfrm>
            <a:off x="1708023" y="1636299"/>
            <a:ext cx="324196" cy="266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219255" y="1116754"/>
            <a:ext cx="1354975" cy="1305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VGG16</a:t>
            </a:r>
          </a:p>
          <a:p>
            <a:pPr algn="ctr"/>
            <a:r>
              <a:rPr lang="de-DE" sz="1400" dirty="0" err="1" smtClean="0"/>
              <a:t>or</a:t>
            </a:r>
            <a:endParaRPr lang="de-DE" sz="1400" dirty="0"/>
          </a:p>
          <a:p>
            <a:pPr algn="ctr"/>
            <a:r>
              <a:rPr lang="de-DE" sz="1400" dirty="0" smtClean="0"/>
              <a:t>InceptionV3</a:t>
            </a:r>
          </a:p>
          <a:p>
            <a:pPr algn="ctr"/>
            <a:r>
              <a:rPr lang="de-DE" sz="1400" dirty="0" smtClean="0"/>
              <a:t>w/o last </a:t>
            </a:r>
            <a:r>
              <a:rPr lang="de-DE" sz="1400" dirty="0" err="1" smtClean="0"/>
              <a:t>layer</a:t>
            </a:r>
            <a:endParaRPr lang="de-DE" sz="1400" dirty="0"/>
          </a:p>
        </p:txBody>
      </p:sp>
      <p:sp>
        <p:nvSpPr>
          <p:cNvPr id="18" name="Pfeil nach rechts 17"/>
          <p:cNvSpPr/>
          <p:nvPr/>
        </p:nvSpPr>
        <p:spPr>
          <a:xfrm>
            <a:off x="3761266" y="1636298"/>
            <a:ext cx="324196" cy="266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272498" y="1021155"/>
            <a:ext cx="756460" cy="14962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Dense</a:t>
            </a:r>
            <a:endParaRPr lang="de-DE" sz="1000" dirty="0" smtClean="0"/>
          </a:p>
          <a:p>
            <a:pPr algn="ctr"/>
            <a:r>
              <a:rPr lang="de-DE" sz="1000" dirty="0" smtClean="0"/>
              <a:t>Layer </a:t>
            </a:r>
          </a:p>
          <a:p>
            <a:pPr algn="ctr"/>
            <a:endParaRPr lang="de-DE" sz="1000" dirty="0"/>
          </a:p>
          <a:p>
            <a:pPr algn="ctr"/>
            <a:r>
              <a:rPr lang="de-DE" sz="1000" dirty="0" smtClean="0"/>
              <a:t>„</a:t>
            </a:r>
            <a:r>
              <a:rPr lang="de-DE" sz="1000" dirty="0" err="1" smtClean="0"/>
              <a:t>relu</a:t>
            </a:r>
            <a:r>
              <a:rPr lang="de-DE" sz="1000" dirty="0" smtClean="0"/>
              <a:t>“</a:t>
            </a:r>
          </a:p>
          <a:p>
            <a:pPr algn="ctr"/>
            <a:r>
              <a:rPr lang="de-DE" sz="1000" dirty="0" err="1" smtClean="0"/>
              <a:t>activation</a:t>
            </a:r>
            <a:endParaRPr lang="de-DE" sz="1000" dirty="0"/>
          </a:p>
        </p:txBody>
      </p:sp>
      <p:sp>
        <p:nvSpPr>
          <p:cNvPr id="20" name="Pfeil nach rechts 19"/>
          <p:cNvSpPr/>
          <p:nvPr/>
        </p:nvSpPr>
        <p:spPr>
          <a:xfrm rot="2007876">
            <a:off x="5318402" y="2184104"/>
            <a:ext cx="324196" cy="266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26" y="2006247"/>
            <a:ext cx="1604544" cy="2294313"/>
          </a:xfrm>
          <a:prstGeom prst="rect">
            <a:avLst/>
          </a:prstGeom>
        </p:spPr>
      </p:pic>
      <p:sp>
        <p:nvSpPr>
          <p:cNvPr id="22" name="Pfeil nach rechts 21"/>
          <p:cNvSpPr/>
          <p:nvPr/>
        </p:nvSpPr>
        <p:spPr>
          <a:xfrm>
            <a:off x="6738295" y="2954209"/>
            <a:ext cx="324196" cy="266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5821901" y="2339068"/>
            <a:ext cx="756460" cy="14962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Dense</a:t>
            </a:r>
            <a:endParaRPr lang="de-DE" sz="1000" dirty="0" smtClean="0"/>
          </a:p>
          <a:p>
            <a:pPr algn="ctr"/>
            <a:r>
              <a:rPr lang="de-DE" sz="1000" dirty="0" smtClean="0"/>
              <a:t>Layer </a:t>
            </a:r>
          </a:p>
          <a:p>
            <a:pPr algn="ctr"/>
            <a:endParaRPr lang="de-DE" sz="1000" dirty="0"/>
          </a:p>
          <a:p>
            <a:pPr algn="ctr"/>
            <a:r>
              <a:rPr lang="de-DE" sz="1000" dirty="0" smtClean="0"/>
              <a:t>„</a:t>
            </a:r>
            <a:r>
              <a:rPr lang="de-DE" sz="1000" dirty="0" err="1" smtClean="0"/>
              <a:t>sigmoid</a:t>
            </a:r>
            <a:r>
              <a:rPr lang="de-DE" sz="1000" dirty="0" smtClean="0"/>
              <a:t>“</a:t>
            </a:r>
          </a:p>
          <a:p>
            <a:pPr algn="ctr"/>
            <a:r>
              <a:rPr lang="de-DE" sz="1000" dirty="0" err="1" smtClean="0"/>
              <a:t>activation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2835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73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>Dematic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Terentiev, Boris</dc:creator>
  <cp:lastModifiedBy>Terentiev, Boris</cp:lastModifiedBy>
  <cp:revision>6</cp:revision>
  <dcterms:created xsi:type="dcterms:W3CDTF">2018-12-07T11:58:50Z</dcterms:created>
  <dcterms:modified xsi:type="dcterms:W3CDTF">2018-12-07T15:41:15Z</dcterms:modified>
</cp:coreProperties>
</file>