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9"/>
    <p:restoredTop sz="94551"/>
  </p:normalViewPr>
  <p:slideViewPr>
    <p:cSldViewPr snapToGrid="0" snapToObjects="1">
      <p:cViewPr>
        <p:scale>
          <a:sx n="100" d="100"/>
          <a:sy n="100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1475E-6D57-BD4E-A59F-748FB82F0B3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29D4-5255-9D4B-AC59-29B62F20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6C4E-1BAF-FF41-BAE3-6F0F91FD98F5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14E4-140D-9243-8804-0F0FBA202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1" name="Group 30"/>
          <p:cNvGrpSpPr/>
          <p:nvPr/>
        </p:nvGrpSpPr>
        <p:grpSpPr>
          <a:xfrm>
            <a:off x="1269999" y="1676400"/>
            <a:ext cx="6769101" cy="4496424"/>
            <a:chOff x="800099" y="1516559"/>
            <a:chExt cx="6917572" cy="47705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279" y="1516559"/>
              <a:ext cx="6721622" cy="4770565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21978">
                    <a:srgbClr val="E0E7F5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softEdge rad="114300"/>
            </a:effec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>
              <a:alphaModFix amt="20000"/>
            </a:blip>
            <a:srcRect l="5053"/>
            <a:stretch/>
          </p:blipFill>
          <p:spPr>
            <a:xfrm>
              <a:off x="1568669" y="4737696"/>
              <a:ext cx="2779421" cy="1223244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63500"/>
            </a:effec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800099" y="1700383"/>
              <a:ext cx="4064387" cy="2940522"/>
            </a:xfrm>
            <a:prstGeom prst="rect">
              <a:avLst/>
            </a:prstGeom>
            <a:effectLst>
              <a:softEdge rad="622300"/>
            </a:effec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6">
              <a:alphaModFix amt="20000"/>
            </a:blip>
            <a:srcRect l="6824" r="67225" b="26000"/>
            <a:stretch/>
          </p:blipFill>
          <p:spPr>
            <a:xfrm>
              <a:off x="6389448" y="3263417"/>
              <a:ext cx="1328223" cy="1174750"/>
            </a:xfrm>
            <a:prstGeom prst="rect">
              <a:avLst/>
            </a:prstGeom>
            <a:effectLst>
              <a:softEdge rad="139700"/>
            </a:effec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>
              <a:off x="3562515" y="1729629"/>
              <a:ext cx="3492999" cy="2246020"/>
            </a:xfrm>
            <a:prstGeom prst="rect">
              <a:avLst/>
            </a:prstGeom>
            <a:effectLst>
              <a:softEdge rad="533400"/>
            </a:effectLst>
          </p:spPr>
        </p:pic>
      </p:grpSp>
    </p:spTree>
    <p:extLst>
      <p:ext uri="{BB962C8B-B14F-4D97-AF65-F5344CB8AC3E}">
        <p14:creationId xmlns:p14="http://schemas.microsoft.com/office/powerpoint/2010/main" val="11570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33473" y="1155700"/>
            <a:ext cx="1618319" cy="2476776"/>
            <a:chOff x="1297956" y="859134"/>
            <a:chExt cx="1783461" cy="2913219"/>
          </a:xfrm>
        </p:grpSpPr>
        <p:sp>
          <p:nvSpPr>
            <p:cNvPr id="5" name="TextBox 4"/>
            <p:cNvSpPr txBox="1"/>
            <p:nvPr/>
          </p:nvSpPr>
          <p:spPr>
            <a:xfrm rot="10800000">
              <a:off x="1678458" y="859134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🌱</a:t>
              </a:r>
              <a:endParaRPr lang="en-US" sz="32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0800000">
              <a:off x="1812691" y="1210269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🌱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0800000">
              <a:off x="1438923" y="1151522"/>
              <a:ext cx="630301" cy="584775"/>
            </a:xfrm>
            <a:prstGeom prst="rect">
              <a:avLst/>
            </a:prstGeom>
            <a:noFill/>
            <a:effectLst>
              <a:softEdge rad="0"/>
            </a:effectLst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🌱</a:t>
              </a:r>
              <a:endParaRPr lang="en-US" sz="3200"/>
            </a:p>
          </p:txBody>
        </p:sp>
        <p:sp>
          <p:nvSpPr>
            <p:cNvPr id="8" name="TextBox 7"/>
            <p:cNvSpPr txBox="1"/>
            <p:nvPr/>
          </p:nvSpPr>
          <p:spPr>
            <a:xfrm rot="10800000">
              <a:off x="2055756" y="1972613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🌱</a:t>
              </a:r>
              <a:endParaRPr lang="en-US" sz="3200"/>
            </a:p>
          </p:txBody>
        </p:sp>
        <p:sp>
          <p:nvSpPr>
            <p:cNvPr id="9" name="TextBox 8"/>
            <p:cNvSpPr txBox="1"/>
            <p:nvPr/>
          </p:nvSpPr>
          <p:spPr>
            <a:xfrm rot="10800000">
              <a:off x="1896124" y="1608722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🌱</a:t>
              </a:r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0800000">
              <a:off x="1297956" y="1443910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🌱</a:t>
              </a:r>
              <a:endParaRPr lang="en-US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0800000">
              <a:off x="2171408" y="2349148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🌱</a:t>
              </a:r>
              <a:endParaRPr 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0800000">
              <a:off x="2323514" y="2768423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🌱</a:t>
              </a:r>
              <a:endParaRPr lang="en-US" sz="320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1839420" y="2233984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🌱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0800000">
              <a:off x="1438923" y="1785946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🌱</a:t>
              </a:r>
              <a:endParaRPr 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0800000">
              <a:off x="1641040" y="2562077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🌱</a:t>
              </a:r>
              <a:endParaRPr lang="en-US" sz="3200"/>
            </a:p>
          </p:txBody>
        </p:sp>
        <p:sp>
          <p:nvSpPr>
            <p:cNvPr id="16" name="TextBox 15"/>
            <p:cNvSpPr txBox="1"/>
            <p:nvPr/>
          </p:nvSpPr>
          <p:spPr>
            <a:xfrm rot="10800000">
              <a:off x="1937868" y="2591950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🌱</a:t>
              </a:r>
              <a:endParaRPr 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2451116" y="3187578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🌱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</cp:revision>
  <dcterms:created xsi:type="dcterms:W3CDTF">2017-09-17T19:01:55Z</dcterms:created>
  <dcterms:modified xsi:type="dcterms:W3CDTF">2017-09-18T18:08:34Z</dcterms:modified>
</cp:coreProperties>
</file>