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4F330B3D-1256-4981-9E56-8A82A97AA53E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41CC0-8BC5-4AFA-8FF1-82692BE67733}" v="50" dt="2019-05-28T16:58:07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245365" userId="aafd1830-4e85-4dd2-9a66-d84d2970aaa9" providerId="ADAL" clId="{6A941CC0-8BC5-4AFA-8FF1-82692BE67733}"/>
    <pc:docChg chg="undo custSel mod addSld delSld modSld delSection">
      <pc:chgData name="Student 245365" userId="aafd1830-4e85-4dd2-9a66-d84d2970aaa9" providerId="ADAL" clId="{6A941CC0-8BC5-4AFA-8FF1-82692BE67733}" dt="2019-05-28T16:58:10.495" v="1074" actId="1076"/>
      <pc:docMkLst>
        <pc:docMk/>
      </pc:docMkLst>
      <pc:sldChg chg="addSp delSp modSp mod setBg setClrOvrMap delDesignElem">
        <pc:chgData name="Student 245365" userId="aafd1830-4e85-4dd2-9a66-d84d2970aaa9" providerId="ADAL" clId="{6A941CC0-8BC5-4AFA-8FF1-82692BE67733}" dt="2019-05-28T16:57:38.495" v="1068" actId="26606"/>
        <pc:sldMkLst>
          <pc:docMk/>
          <pc:sldMk cId="388618242" sldId="256"/>
        </pc:sldMkLst>
        <pc:spChg chg="mod">
          <ac:chgData name="Student 245365" userId="aafd1830-4e85-4dd2-9a66-d84d2970aaa9" providerId="ADAL" clId="{6A941CC0-8BC5-4AFA-8FF1-82692BE67733}" dt="2019-05-28T16:57:38.495" v="1068" actId="26606"/>
          <ac:spMkLst>
            <pc:docMk/>
            <pc:sldMk cId="388618242" sldId="256"/>
            <ac:spMk id="2" creationId="{D26D0D7D-4D75-4DC2-A1E6-780B9A50C973}"/>
          </ac:spMkLst>
        </pc:spChg>
        <pc:spChg chg="mod">
          <ac:chgData name="Student 245365" userId="aafd1830-4e85-4dd2-9a66-d84d2970aaa9" providerId="ADAL" clId="{6A941CC0-8BC5-4AFA-8FF1-82692BE67733}" dt="2019-05-28T16:57:38.495" v="1068" actId="26606"/>
          <ac:spMkLst>
            <pc:docMk/>
            <pc:sldMk cId="388618242" sldId="256"/>
            <ac:spMk id="3" creationId="{A40F10D1-8025-4229-A159-CE80441F1D19}"/>
          </ac:spMkLst>
        </pc:spChg>
        <pc:spChg chg="add del">
          <ac:chgData name="Student 245365" userId="aafd1830-4e85-4dd2-9a66-d84d2970aaa9" providerId="ADAL" clId="{6A941CC0-8BC5-4AFA-8FF1-82692BE67733}" dt="2019-05-28T16:57:38.495" v="1068" actId="26606"/>
          <ac:spMkLst>
            <pc:docMk/>
            <pc:sldMk cId="388618242" sldId="256"/>
            <ac:spMk id="5" creationId="{4BA0C938-1486-4635-9F6C-44D521FA6A4E}"/>
          </ac:spMkLst>
        </pc:spChg>
        <pc:spChg chg="add del">
          <ac:chgData name="Student 245365" userId="aafd1830-4e85-4dd2-9a66-d84d2970aaa9" providerId="ADAL" clId="{6A941CC0-8BC5-4AFA-8FF1-82692BE67733}" dt="2019-05-28T16:57:38.495" v="1068" actId="26606"/>
          <ac:spMkLst>
            <pc:docMk/>
            <pc:sldMk cId="388618242" sldId="256"/>
            <ac:spMk id="6" creationId="{942A7ABB-6A86-4A02-A072-FA82CDCE533C}"/>
          </ac:spMkLst>
        </pc:spChg>
        <pc:spChg chg="add del">
          <ac:chgData name="Student 245365" userId="aafd1830-4e85-4dd2-9a66-d84d2970aaa9" providerId="ADAL" clId="{6A941CC0-8BC5-4AFA-8FF1-82692BE67733}" dt="2019-05-28T16:55:09.370" v="1041" actId="26606"/>
          <ac:spMkLst>
            <pc:docMk/>
            <pc:sldMk cId="388618242" sldId="256"/>
            <ac:spMk id="8" creationId="{9ABC736F-FD1E-4980-876D-E5C38773936B}"/>
          </ac:spMkLst>
        </pc:spChg>
        <pc:spChg chg="add">
          <ac:chgData name="Student 245365" userId="aafd1830-4e85-4dd2-9a66-d84d2970aaa9" providerId="ADAL" clId="{6A941CC0-8BC5-4AFA-8FF1-82692BE67733}" dt="2019-05-28T16:57:38.495" v="1068" actId="26606"/>
          <ac:spMkLst>
            <pc:docMk/>
            <pc:sldMk cId="388618242" sldId="256"/>
            <ac:spMk id="9" creationId="{0BA28970-3E8F-46CD-A302-42EE83668B0A}"/>
          </ac:spMkLst>
        </pc:spChg>
        <pc:spChg chg="add del">
          <ac:chgData name="Student 245365" userId="aafd1830-4e85-4dd2-9a66-d84d2970aaa9" providerId="ADAL" clId="{6A941CC0-8BC5-4AFA-8FF1-82692BE67733}" dt="2019-05-28T16:55:09.370" v="1041" actId="26606"/>
          <ac:spMkLst>
            <pc:docMk/>
            <pc:sldMk cId="388618242" sldId="256"/>
            <ac:spMk id="10" creationId="{8D98EE46-797C-45B8-8337-491B94E0583F}"/>
          </ac:spMkLst>
        </pc:spChg>
        <pc:spChg chg="add del">
          <ac:chgData name="Student 245365" userId="aafd1830-4e85-4dd2-9a66-d84d2970aaa9" providerId="ADAL" clId="{6A941CC0-8BC5-4AFA-8FF1-82692BE67733}" dt="2019-05-28T16:55:09.370" v="1041" actId="26606"/>
          <ac:spMkLst>
            <pc:docMk/>
            <pc:sldMk cId="388618242" sldId="256"/>
            <ac:spMk id="14" creationId="{3915B512-930A-40F0-82A6-4895B71A9566}"/>
          </ac:spMkLst>
        </pc:spChg>
        <pc:spChg chg="add del">
          <ac:chgData name="Student 245365" userId="aafd1830-4e85-4dd2-9a66-d84d2970aaa9" providerId="ADAL" clId="{6A941CC0-8BC5-4AFA-8FF1-82692BE67733}" dt="2019-05-28T16:55:15.793" v="1048" actId="26606"/>
          <ac:spMkLst>
            <pc:docMk/>
            <pc:sldMk cId="388618242" sldId="256"/>
            <ac:spMk id="16" creationId="{C170DF7D-4686-4BD5-A9CD-C8964928468D}"/>
          </ac:spMkLst>
        </pc:spChg>
        <pc:spChg chg="add del">
          <ac:chgData name="Student 245365" userId="aafd1830-4e85-4dd2-9a66-d84d2970aaa9" providerId="ADAL" clId="{6A941CC0-8BC5-4AFA-8FF1-82692BE67733}" dt="2019-05-28T16:55:15.793" v="1048" actId="26606"/>
          <ac:spMkLst>
            <pc:docMk/>
            <pc:sldMk cId="388618242" sldId="256"/>
            <ac:spMk id="17" creationId="{62AE8E50-35D4-4D5A-A4BB-168CBB027DA2}"/>
          </ac:spMkLst>
        </pc:spChg>
        <pc:spChg chg="add del">
          <ac:chgData name="Student 245365" userId="aafd1830-4e85-4dd2-9a66-d84d2970aaa9" providerId="ADAL" clId="{6A941CC0-8BC5-4AFA-8FF1-82692BE67733}" dt="2019-05-28T16:55:15.793" v="1048" actId="26606"/>
          <ac:spMkLst>
            <pc:docMk/>
            <pc:sldMk cId="388618242" sldId="256"/>
            <ac:spMk id="18" creationId="{C37D1D6D-17D8-4296-B000-665D1892D01E}"/>
          </ac:spMkLst>
        </pc:spChg>
        <pc:spChg chg="add del">
          <ac:chgData name="Student 245365" userId="aafd1830-4e85-4dd2-9a66-d84d2970aaa9" providerId="ADAL" clId="{6A941CC0-8BC5-4AFA-8FF1-82692BE67733}" dt="2019-05-28T16:55:15.793" v="1048" actId="26606"/>
          <ac:spMkLst>
            <pc:docMk/>
            <pc:sldMk cId="388618242" sldId="256"/>
            <ac:spMk id="19" creationId="{1B26E892-1320-40AA-9CA1-246721C18768}"/>
          </ac:spMkLst>
        </pc:spChg>
        <pc:spChg chg="add del">
          <ac:chgData name="Student 245365" userId="aafd1830-4e85-4dd2-9a66-d84d2970aaa9" providerId="ADAL" clId="{6A941CC0-8BC5-4AFA-8FF1-82692BE67733}" dt="2019-05-28T16:56:47.260" v="1057" actId="26606"/>
          <ac:spMkLst>
            <pc:docMk/>
            <pc:sldMk cId="388618242" sldId="256"/>
            <ac:spMk id="71" creationId="{B8D726A5-7900-41B4-8D49-49B4A2010E7C}"/>
          </ac:spMkLst>
        </pc:spChg>
        <pc:picChg chg="add del">
          <ac:chgData name="Student 245365" userId="aafd1830-4e85-4dd2-9a66-d84d2970aaa9" providerId="ADAL" clId="{6A941CC0-8BC5-4AFA-8FF1-82692BE67733}" dt="2019-05-28T16:54:32.059" v="1039"/>
          <ac:picMkLst>
            <pc:docMk/>
            <pc:sldMk cId="388618242" sldId="256"/>
            <ac:picMk id="4" creationId="{4FEE95FB-D312-4FBB-85B7-26FF795E2520}"/>
          </ac:picMkLst>
        </pc:picChg>
        <pc:picChg chg="add del mod">
          <ac:chgData name="Student 245365" userId="aafd1830-4e85-4dd2-9a66-d84d2970aaa9" providerId="ADAL" clId="{6A941CC0-8BC5-4AFA-8FF1-82692BE67733}" dt="2019-05-28T16:56:34.301" v="1053" actId="478"/>
          <ac:picMkLst>
            <pc:docMk/>
            <pc:sldMk cId="388618242" sldId="256"/>
            <ac:picMk id="15" creationId="{6952985F-1325-44A2-8F0E-289D6CE60D92}"/>
          </ac:picMkLst>
        </pc:picChg>
        <pc:picChg chg="add del mod ord">
          <ac:chgData name="Student 245365" userId="aafd1830-4e85-4dd2-9a66-d84d2970aaa9" providerId="ADAL" clId="{6A941CC0-8BC5-4AFA-8FF1-82692BE67733}" dt="2019-05-28T16:57:22.578" v="1065"/>
          <ac:picMkLst>
            <pc:docMk/>
            <pc:sldMk cId="388618242" sldId="256"/>
            <ac:picMk id="1026" creationId="{434ACE38-5031-4594-A699-7D18B452EC70}"/>
          </ac:picMkLst>
        </pc:picChg>
        <pc:cxnChg chg="add del">
          <ac:chgData name="Student 245365" userId="aafd1830-4e85-4dd2-9a66-d84d2970aaa9" providerId="ADAL" clId="{6A941CC0-8BC5-4AFA-8FF1-82692BE67733}" dt="2019-05-28T16:57:38.495" v="1068" actId="26606"/>
          <ac:cxnSpMkLst>
            <pc:docMk/>
            <pc:sldMk cId="388618242" sldId="256"/>
            <ac:cxnSpMk id="7" creationId="{B6916720-6D22-4D4B-BC19-23008C7DD487}"/>
          </ac:cxnSpMkLst>
        </pc:cxnChg>
        <pc:cxnChg chg="add">
          <ac:chgData name="Student 245365" userId="aafd1830-4e85-4dd2-9a66-d84d2970aaa9" providerId="ADAL" clId="{6A941CC0-8BC5-4AFA-8FF1-82692BE67733}" dt="2019-05-28T16:57:38.495" v="1068" actId="26606"/>
          <ac:cxnSpMkLst>
            <pc:docMk/>
            <pc:sldMk cId="388618242" sldId="256"/>
            <ac:cxnSpMk id="11" creationId="{47AE7893-212D-45CB-A5B0-AE377389AB3F}"/>
          </ac:cxnSpMkLst>
        </pc:cxnChg>
        <pc:cxnChg chg="add del">
          <ac:chgData name="Student 245365" userId="aafd1830-4e85-4dd2-9a66-d84d2970aaa9" providerId="ADAL" clId="{6A941CC0-8BC5-4AFA-8FF1-82692BE67733}" dt="2019-05-28T16:55:09.370" v="1041" actId="26606"/>
          <ac:cxnSpMkLst>
            <pc:docMk/>
            <pc:sldMk cId="388618242" sldId="256"/>
            <ac:cxnSpMk id="12" creationId="{4E4CA735-62CB-4665-AA7D-4A259E3F7CE6}"/>
          </ac:cxnSpMkLst>
        </pc:cxnChg>
        <pc:cxnChg chg="add del">
          <ac:chgData name="Student 245365" userId="aafd1830-4e85-4dd2-9a66-d84d2970aaa9" providerId="ADAL" clId="{6A941CC0-8BC5-4AFA-8FF1-82692BE67733}" dt="2019-05-28T16:55:15.793" v="1048" actId="26606"/>
          <ac:cxnSpMkLst>
            <pc:docMk/>
            <pc:sldMk cId="388618242" sldId="256"/>
            <ac:cxnSpMk id="20" creationId="{C9A1F79C-E4D1-4AAE-BA11-3A09005252E3}"/>
          </ac:cxnSpMkLst>
        </pc:cxnChg>
        <pc:cxnChg chg="add del">
          <ac:chgData name="Student 245365" userId="aafd1830-4e85-4dd2-9a66-d84d2970aaa9" providerId="ADAL" clId="{6A941CC0-8BC5-4AFA-8FF1-82692BE67733}" dt="2019-05-28T16:56:47.260" v="1057" actId="26606"/>
          <ac:cxnSpMkLst>
            <pc:docMk/>
            <pc:sldMk cId="388618242" sldId="256"/>
            <ac:cxnSpMk id="73" creationId="{46E49661-E258-450C-8150-A91A6B30D1CD}"/>
          </ac:cxnSpMkLst>
        </pc:cxnChg>
      </pc:sldChg>
      <pc:sldChg chg="modSp">
        <pc:chgData name="Student 245365" userId="aafd1830-4e85-4dd2-9a66-d84d2970aaa9" providerId="ADAL" clId="{6A941CC0-8BC5-4AFA-8FF1-82692BE67733}" dt="2019-05-28T16:46:40.494" v="206" actId="20577"/>
        <pc:sldMkLst>
          <pc:docMk/>
          <pc:sldMk cId="3857058822" sldId="257"/>
        </pc:sldMkLst>
        <pc:graphicFrameChg chg="mod">
          <ac:chgData name="Student 245365" userId="aafd1830-4e85-4dd2-9a66-d84d2970aaa9" providerId="ADAL" clId="{6A941CC0-8BC5-4AFA-8FF1-82692BE67733}" dt="2019-05-28T16:46:40.494" v="206" actId="20577"/>
          <ac:graphicFrameMkLst>
            <pc:docMk/>
            <pc:sldMk cId="3857058822" sldId="257"/>
            <ac:graphicFrameMk id="7" creationId="{41FB882E-5898-4AE9-84B4-A4CDD94EE0ED}"/>
          </ac:graphicFrameMkLst>
        </pc:graphicFrameChg>
      </pc:sldChg>
      <pc:sldChg chg="addSp delSp modSp mod setBg">
        <pc:chgData name="Student 245365" userId="aafd1830-4e85-4dd2-9a66-d84d2970aaa9" providerId="ADAL" clId="{6A941CC0-8BC5-4AFA-8FF1-82692BE67733}" dt="2019-05-28T16:58:10.495" v="1074" actId="1076"/>
        <pc:sldMkLst>
          <pc:docMk/>
          <pc:sldMk cId="2322614363" sldId="258"/>
        </pc:sldMkLst>
        <pc:spChg chg="mod">
          <ac:chgData name="Student 245365" userId="aafd1830-4e85-4dd2-9a66-d84d2970aaa9" providerId="ADAL" clId="{6A941CC0-8BC5-4AFA-8FF1-82692BE67733}" dt="2019-05-28T16:37:31.749" v="109" actId="26606"/>
          <ac:spMkLst>
            <pc:docMk/>
            <pc:sldMk cId="2322614363" sldId="258"/>
            <ac:spMk id="2" creationId="{2DF63080-BFE6-42D5-9B79-EBCD5E123A3D}"/>
          </ac:spMkLst>
        </pc:spChg>
        <pc:spChg chg="mod">
          <ac:chgData name="Student 245365" userId="aafd1830-4e85-4dd2-9a66-d84d2970aaa9" providerId="ADAL" clId="{6A941CC0-8BC5-4AFA-8FF1-82692BE67733}" dt="2019-05-28T16:37:31.749" v="109" actId="26606"/>
          <ac:spMkLst>
            <pc:docMk/>
            <pc:sldMk cId="2322614363" sldId="258"/>
            <ac:spMk id="4" creationId="{6AE0B54F-556F-408C-8D0C-CDF3C29917F6}"/>
          </ac:spMkLst>
        </pc:spChg>
        <pc:spChg chg="add del">
          <ac:chgData name="Student 245365" userId="aafd1830-4e85-4dd2-9a66-d84d2970aaa9" providerId="ADAL" clId="{6A941CC0-8BC5-4AFA-8FF1-82692BE67733}" dt="2019-05-28T16:37:17.972" v="108" actId="26606"/>
          <ac:spMkLst>
            <pc:docMk/>
            <pc:sldMk cId="2322614363" sldId="258"/>
            <ac:spMk id="14" creationId="{CBDDD243-ED5F-4896-B18B-ABCF4B7E12C9}"/>
          </ac:spMkLst>
        </pc:spChg>
        <pc:spChg chg="add del">
          <ac:chgData name="Student 245365" userId="aafd1830-4e85-4dd2-9a66-d84d2970aaa9" providerId="ADAL" clId="{6A941CC0-8BC5-4AFA-8FF1-82692BE67733}" dt="2019-05-28T16:37:17.972" v="108" actId="26606"/>
          <ac:spMkLst>
            <pc:docMk/>
            <pc:sldMk cId="2322614363" sldId="258"/>
            <ac:spMk id="16" creationId="{319E6BB3-DF2B-4751-97C5-B3DB949AED9A}"/>
          </ac:spMkLst>
        </pc:spChg>
        <pc:spChg chg="add del">
          <ac:chgData name="Student 245365" userId="aafd1830-4e85-4dd2-9a66-d84d2970aaa9" providerId="ADAL" clId="{6A941CC0-8BC5-4AFA-8FF1-82692BE67733}" dt="2019-05-28T16:37:17.959" v="107" actId="26606"/>
          <ac:spMkLst>
            <pc:docMk/>
            <pc:sldMk cId="2322614363" sldId="258"/>
            <ac:spMk id="25" creationId="{6109556B-EAE9-4435-B409-0519F2CBDB14}"/>
          </ac:spMkLst>
        </pc:spChg>
        <pc:spChg chg="add del">
          <ac:chgData name="Student 245365" userId="aafd1830-4e85-4dd2-9a66-d84d2970aaa9" providerId="ADAL" clId="{6A941CC0-8BC5-4AFA-8FF1-82692BE67733}" dt="2019-05-28T16:37:31.749" v="109" actId="26606"/>
          <ac:spMkLst>
            <pc:docMk/>
            <pc:sldMk cId="2322614363" sldId="258"/>
            <ac:spMk id="30" creationId="{A23430B4-C2B6-48DA-A79F-757492AF8EB6}"/>
          </ac:spMkLst>
        </pc:spChg>
        <pc:picChg chg="mod">
          <ac:chgData name="Student 245365" userId="aafd1830-4e85-4dd2-9a66-d84d2970aaa9" providerId="ADAL" clId="{6A941CC0-8BC5-4AFA-8FF1-82692BE67733}" dt="2019-05-28T16:58:10.495" v="1074" actId="1076"/>
          <ac:picMkLst>
            <pc:docMk/>
            <pc:sldMk cId="2322614363" sldId="258"/>
            <ac:picMk id="7" creationId="{23FE8607-6214-4B74-A945-D8D1146E5196}"/>
          </ac:picMkLst>
        </pc:picChg>
        <pc:picChg chg="add mod">
          <ac:chgData name="Student 245365" userId="aafd1830-4e85-4dd2-9a66-d84d2970aaa9" providerId="ADAL" clId="{6A941CC0-8BC5-4AFA-8FF1-82692BE67733}" dt="2019-05-28T16:58:07.919" v="1073" actId="1076"/>
          <ac:picMkLst>
            <pc:docMk/>
            <pc:sldMk cId="2322614363" sldId="258"/>
            <ac:picMk id="19" creationId="{E8C82CA2-46D8-4F7C-8873-B8DB780E3107}"/>
          </ac:picMkLst>
        </pc:picChg>
        <pc:cxnChg chg="add del">
          <ac:chgData name="Student 245365" userId="aafd1830-4e85-4dd2-9a66-d84d2970aaa9" providerId="ADAL" clId="{6A941CC0-8BC5-4AFA-8FF1-82692BE67733}" dt="2019-05-28T16:37:17.972" v="108" actId="26606"/>
          <ac:cxnSpMkLst>
            <pc:docMk/>
            <pc:sldMk cId="2322614363" sldId="258"/>
            <ac:cxnSpMk id="12" creationId="{9200C8B5-FB5A-4F8B-A9BD-693C051418A3}"/>
          </ac:cxnSpMkLst>
        </pc:cxnChg>
        <pc:cxnChg chg="add del">
          <ac:chgData name="Student 245365" userId="aafd1830-4e85-4dd2-9a66-d84d2970aaa9" providerId="ADAL" clId="{6A941CC0-8BC5-4AFA-8FF1-82692BE67733}" dt="2019-05-28T16:37:17.972" v="108" actId="26606"/>
          <ac:cxnSpMkLst>
            <pc:docMk/>
            <pc:sldMk cId="2322614363" sldId="258"/>
            <ac:cxnSpMk id="18" creationId="{A61721DD-D110-44EE-82A7-D56AB687E614}"/>
          </ac:cxnSpMkLst>
        </pc:cxnChg>
        <pc:cxnChg chg="add del">
          <ac:chgData name="Student 245365" userId="aafd1830-4e85-4dd2-9a66-d84d2970aaa9" providerId="ADAL" clId="{6A941CC0-8BC5-4AFA-8FF1-82692BE67733}" dt="2019-05-28T16:37:17.959" v="107" actId="26606"/>
          <ac:cxnSpMkLst>
            <pc:docMk/>
            <pc:sldMk cId="2322614363" sldId="258"/>
            <ac:cxnSpMk id="23" creationId="{15F1CC53-719A-4763-BF30-5E25A63CEF3C}"/>
          </ac:cxnSpMkLst>
        </pc:cxnChg>
        <pc:cxnChg chg="add del">
          <ac:chgData name="Student 245365" userId="aafd1830-4e85-4dd2-9a66-d84d2970aaa9" providerId="ADAL" clId="{6A941CC0-8BC5-4AFA-8FF1-82692BE67733}" dt="2019-05-28T16:37:17.959" v="107" actId="26606"/>
          <ac:cxnSpMkLst>
            <pc:docMk/>
            <pc:sldMk cId="2322614363" sldId="258"/>
            <ac:cxnSpMk id="27" creationId="{5814CCBE-423E-41B2-A9F3-82679F490EF4}"/>
          </ac:cxnSpMkLst>
        </pc:cxnChg>
        <pc:cxnChg chg="add del">
          <ac:chgData name="Student 245365" userId="aafd1830-4e85-4dd2-9a66-d84d2970aaa9" providerId="ADAL" clId="{6A941CC0-8BC5-4AFA-8FF1-82692BE67733}" dt="2019-05-28T16:37:31.749" v="109" actId="26606"/>
          <ac:cxnSpMkLst>
            <pc:docMk/>
            <pc:sldMk cId="2322614363" sldId="258"/>
            <ac:cxnSpMk id="29" creationId="{9200C8B5-FB5A-4F8B-A9BD-693C051418A3}"/>
          </ac:cxnSpMkLst>
        </pc:cxnChg>
        <pc:cxnChg chg="add del">
          <ac:chgData name="Student 245365" userId="aafd1830-4e85-4dd2-9a66-d84d2970aaa9" providerId="ADAL" clId="{6A941CC0-8BC5-4AFA-8FF1-82692BE67733}" dt="2019-05-28T16:37:31.749" v="109" actId="26606"/>
          <ac:cxnSpMkLst>
            <pc:docMk/>
            <pc:sldMk cId="2322614363" sldId="258"/>
            <ac:cxnSpMk id="31" creationId="{7153BDBF-1B08-496E-BED4-E0DE721A00AB}"/>
          </ac:cxnSpMkLst>
        </pc:cxnChg>
        <pc:cxnChg chg="add">
          <ac:chgData name="Student 245365" userId="aafd1830-4e85-4dd2-9a66-d84d2970aaa9" providerId="ADAL" clId="{6A941CC0-8BC5-4AFA-8FF1-82692BE67733}" dt="2019-05-28T16:37:31.749" v="109" actId="26606"/>
          <ac:cxnSpMkLst>
            <pc:docMk/>
            <pc:sldMk cId="2322614363" sldId="258"/>
            <ac:cxnSpMk id="36" creationId="{9200C8B5-FB5A-4F8B-A9BD-693C051418A3}"/>
          </ac:cxnSpMkLst>
        </pc:cxnChg>
      </pc:sldChg>
      <pc:sldChg chg="addSp delSp modSp add mod setBg">
        <pc:chgData name="Student 245365" userId="aafd1830-4e85-4dd2-9a66-d84d2970aaa9" providerId="ADAL" clId="{6A941CC0-8BC5-4AFA-8FF1-82692BE67733}" dt="2019-05-28T16:37:59.504" v="115" actId="1076"/>
        <pc:sldMkLst>
          <pc:docMk/>
          <pc:sldMk cId="1827229303" sldId="259"/>
        </pc:sldMkLst>
        <pc:spChg chg="mod ord">
          <ac:chgData name="Student 245365" userId="aafd1830-4e85-4dd2-9a66-d84d2970aaa9" providerId="ADAL" clId="{6A941CC0-8BC5-4AFA-8FF1-82692BE67733}" dt="2019-05-28T16:36:54.590" v="104" actId="26606"/>
          <ac:spMkLst>
            <pc:docMk/>
            <pc:sldMk cId="1827229303" sldId="259"/>
            <ac:spMk id="2" creationId="{041E7E30-869A-4127-992A-E42B55B06FC1}"/>
          </ac:spMkLst>
        </pc:spChg>
        <pc:spChg chg="del">
          <ac:chgData name="Student 245365" userId="aafd1830-4e85-4dd2-9a66-d84d2970aaa9" providerId="ADAL" clId="{6A941CC0-8BC5-4AFA-8FF1-82692BE67733}" dt="2019-05-28T16:32:20.136" v="2"/>
          <ac:spMkLst>
            <pc:docMk/>
            <pc:sldMk cId="1827229303" sldId="259"/>
            <ac:spMk id="3" creationId="{774AF334-A8BD-4B21-82C0-FD5F1BC26D48}"/>
          </ac:spMkLst>
        </pc:spChg>
        <pc:spChg chg="del">
          <ac:chgData name="Student 245365" userId="aafd1830-4e85-4dd2-9a66-d84d2970aaa9" providerId="ADAL" clId="{6A941CC0-8BC5-4AFA-8FF1-82692BE67733}" dt="2019-05-28T16:32:20.136" v="2"/>
          <ac:spMkLst>
            <pc:docMk/>
            <pc:sldMk cId="1827229303" sldId="259"/>
            <ac:spMk id="4" creationId="{F0AAF687-FD1B-48C0-B929-B7C98286E2BC}"/>
          </ac:spMkLst>
        </pc:spChg>
        <pc:spChg chg="add">
          <ac:chgData name="Student 245365" userId="aafd1830-4e85-4dd2-9a66-d84d2970aaa9" providerId="ADAL" clId="{6A941CC0-8BC5-4AFA-8FF1-82692BE67733}" dt="2019-05-28T16:36:54.590" v="104" actId="26606"/>
          <ac:spMkLst>
            <pc:docMk/>
            <pc:sldMk cId="1827229303" sldId="259"/>
            <ac:spMk id="13" creationId="{3CAF01F4-43BC-4C8D-B3E7-889AD234BB3D}"/>
          </ac:spMkLst>
        </pc:spChg>
        <pc:spChg chg="add">
          <ac:chgData name="Student 245365" userId="aafd1830-4e85-4dd2-9a66-d84d2970aaa9" providerId="ADAL" clId="{6A941CC0-8BC5-4AFA-8FF1-82692BE67733}" dt="2019-05-28T16:36:54.590" v="104" actId="26606"/>
          <ac:spMkLst>
            <pc:docMk/>
            <pc:sldMk cId="1827229303" sldId="259"/>
            <ac:spMk id="15" creationId="{06CA1EFD-9858-44D0-91BA-87238CF94A39}"/>
          </ac:spMkLst>
        </pc:spChg>
        <pc:spChg chg="add">
          <ac:chgData name="Student 245365" userId="aafd1830-4e85-4dd2-9a66-d84d2970aaa9" providerId="ADAL" clId="{6A941CC0-8BC5-4AFA-8FF1-82692BE67733}" dt="2019-05-28T16:36:54.590" v="104" actId="26606"/>
          <ac:spMkLst>
            <pc:docMk/>
            <pc:sldMk cId="1827229303" sldId="259"/>
            <ac:spMk id="19" creationId="{8EBD7C54-E37E-4BC5-ABE3-770123DB9A1E}"/>
          </ac:spMkLst>
        </pc:spChg>
        <pc:spChg chg="add">
          <ac:chgData name="Student 245365" userId="aafd1830-4e85-4dd2-9a66-d84d2970aaa9" providerId="ADAL" clId="{6A941CC0-8BC5-4AFA-8FF1-82692BE67733}" dt="2019-05-28T16:36:54.590" v="104" actId="26606"/>
          <ac:spMkLst>
            <pc:docMk/>
            <pc:sldMk cId="1827229303" sldId="259"/>
            <ac:spMk id="21" creationId="{97A75F51-2A2A-4F75-AF5C-C6E5D73FF3C4}"/>
          </ac:spMkLst>
        </pc:spChg>
        <pc:picChg chg="add mod ord">
          <ac:chgData name="Student 245365" userId="aafd1830-4e85-4dd2-9a66-d84d2970aaa9" providerId="ADAL" clId="{6A941CC0-8BC5-4AFA-8FF1-82692BE67733}" dt="2019-05-28T16:37:46.760" v="112" actId="1076"/>
          <ac:picMkLst>
            <pc:docMk/>
            <pc:sldMk cId="1827229303" sldId="259"/>
            <ac:picMk id="5" creationId="{3D2EDCCB-5B03-44D1-86E7-1E8A326A82FD}"/>
          </ac:picMkLst>
        </pc:picChg>
        <pc:picChg chg="add mod">
          <ac:chgData name="Student 245365" userId="aafd1830-4e85-4dd2-9a66-d84d2970aaa9" providerId="ADAL" clId="{6A941CC0-8BC5-4AFA-8FF1-82692BE67733}" dt="2019-05-28T16:37:41.376" v="111" actId="1076"/>
          <ac:picMkLst>
            <pc:docMk/>
            <pc:sldMk cId="1827229303" sldId="259"/>
            <ac:picMk id="6" creationId="{4AEAC0D0-7BB0-4F7E-B3C3-95E6C898014C}"/>
          </ac:picMkLst>
        </pc:picChg>
        <pc:picChg chg="add mod ord">
          <ac:chgData name="Student 245365" userId="aafd1830-4e85-4dd2-9a66-d84d2970aaa9" providerId="ADAL" clId="{6A941CC0-8BC5-4AFA-8FF1-82692BE67733}" dt="2019-05-28T16:37:55.088" v="114" actId="1076"/>
          <ac:picMkLst>
            <pc:docMk/>
            <pc:sldMk cId="1827229303" sldId="259"/>
            <ac:picMk id="7" creationId="{6C60DD69-08DB-442C-9EF9-12D9B2410828}"/>
          </ac:picMkLst>
        </pc:picChg>
        <pc:picChg chg="add mod">
          <ac:chgData name="Student 245365" userId="aafd1830-4e85-4dd2-9a66-d84d2970aaa9" providerId="ADAL" clId="{6A941CC0-8BC5-4AFA-8FF1-82692BE67733}" dt="2019-05-28T16:37:59.504" v="115" actId="1076"/>
          <ac:picMkLst>
            <pc:docMk/>
            <pc:sldMk cId="1827229303" sldId="259"/>
            <ac:picMk id="8" creationId="{3215A896-36CF-443C-A0C6-836E2B4C6410}"/>
          </ac:picMkLst>
        </pc:picChg>
        <pc:cxnChg chg="add">
          <ac:chgData name="Student 245365" userId="aafd1830-4e85-4dd2-9a66-d84d2970aaa9" providerId="ADAL" clId="{6A941CC0-8BC5-4AFA-8FF1-82692BE67733}" dt="2019-05-28T16:36:54.590" v="104" actId="26606"/>
          <ac:cxnSpMkLst>
            <pc:docMk/>
            <pc:sldMk cId="1827229303" sldId="259"/>
            <ac:cxnSpMk id="17" creationId="{D35323DC-C2C7-41A7-92D3-2AF72E7E96DF}"/>
          </ac:cxnSpMkLst>
        </pc:cxnChg>
        <pc:cxnChg chg="add">
          <ac:chgData name="Student 245365" userId="aafd1830-4e85-4dd2-9a66-d84d2970aaa9" providerId="ADAL" clId="{6A941CC0-8BC5-4AFA-8FF1-82692BE67733}" dt="2019-05-28T16:36:54.590" v="104" actId="26606"/>
          <ac:cxnSpMkLst>
            <pc:docMk/>
            <pc:sldMk cId="1827229303" sldId="259"/>
            <ac:cxnSpMk id="23" creationId="{2DFD6C7B-9F6A-4FE7-B201-C793A04949AC}"/>
          </ac:cxnSpMkLst>
        </pc:cxnChg>
      </pc:sldChg>
      <pc:sldChg chg="addSp delSp modSp add mod setBg">
        <pc:chgData name="Student 245365" userId="aafd1830-4e85-4dd2-9a66-d84d2970aaa9" providerId="ADAL" clId="{6A941CC0-8BC5-4AFA-8FF1-82692BE67733}" dt="2019-05-28T16:39:06.870" v="138" actId="1076"/>
        <pc:sldMkLst>
          <pc:docMk/>
          <pc:sldMk cId="2075595319" sldId="260"/>
        </pc:sldMkLst>
        <pc:spChg chg="mod ord">
          <ac:chgData name="Student 245365" userId="aafd1830-4e85-4dd2-9a66-d84d2970aaa9" providerId="ADAL" clId="{6A941CC0-8BC5-4AFA-8FF1-82692BE67733}" dt="2019-05-28T16:38:57.449" v="135" actId="26606"/>
          <ac:spMkLst>
            <pc:docMk/>
            <pc:sldMk cId="2075595319" sldId="260"/>
            <ac:spMk id="2" creationId="{2E6D9167-9944-42BC-A85A-1767DE761BC5}"/>
          </ac:spMkLst>
        </pc:spChg>
        <pc:spChg chg="add del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9" creationId="{C23416DF-B283-4D9F-A625-146552CA9EDB}"/>
          </ac:spMkLst>
        </pc:spChg>
        <pc:spChg chg="add del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11" creationId="{73834904-4D9B-41F7-8DA6-0709FD9F7E9D}"/>
          </ac:spMkLst>
        </pc:spChg>
        <pc:spChg chg="add del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15" creationId="{A8B5B693-C595-4524-A03C-B775B6BE5DC8}"/>
          </ac:spMkLst>
        </pc:spChg>
        <pc:spChg chg="add del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17" creationId="{211CBF94-6002-4EC8-9498-6AC47E680A1F}"/>
          </ac:spMkLst>
        </pc:spChg>
        <pc:spChg chg="add del">
          <ac:chgData name="Student 245365" userId="aafd1830-4e85-4dd2-9a66-d84d2970aaa9" providerId="ADAL" clId="{6A941CC0-8BC5-4AFA-8FF1-82692BE67733}" dt="2019-05-28T16:38:49.586" v="125" actId="26606"/>
          <ac:spMkLst>
            <pc:docMk/>
            <pc:sldMk cId="2075595319" sldId="260"/>
            <ac:spMk id="24" creationId="{6AB9711F-9D4F-49B4-892B-FEF66AA2FA95}"/>
          </ac:spMkLst>
        </pc:spChg>
        <pc:spChg chg="add del">
          <ac:chgData name="Student 245365" userId="aafd1830-4e85-4dd2-9a66-d84d2970aaa9" providerId="ADAL" clId="{6A941CC0-8BC5-4AFA-8FF1-82692BE67733}" dt="2019-05-28T16:38:49.586" v="125" actId="26606"/>
          <ac:spMkLst>
            <pc:docMk/>
            <pc:sldMk cId="2075595319" sldId="260"/>
            <ac:spMk id="26" creationId="{3A32867E-64D3-4B51-85AC-D771EA43C320}"/>
          </ac:spMkLst>
        </pc:spChg>
        <pc:spChg chg="add del">
          <ac:chgData name="Student 245365" userId="aafd1830-4e85-4dd2-9a66-d84d2970aaa9" providerId="ADAL" clId="{6A941CC0-8BC5-4AFA-8FF1-82692BE67733}" dt="2019-05-28T16:38:49.586" v="125" actId="26606"/>
          <ac:spMkLst>
            <pc:docMk/>
            <pc:sldMk cId="2075595319" sldId="260"/>
            <ac:spMk id="30" creationId="{300593E1-C77D-424C-B650-73B91A7DB714}"/>
          </ac:spMkLst>
        </pc:spChg>
        <pc:spChg chg="add del">
          <ac:chgData name="Student 245365" userId="aafd1830-4e85-4dd2-9a66-d84d2970aaa9" providerId="ADAL" clId="{6A941CC0-8BC5-4AFA-8FF1-82692BE67733}" dt="2019-05-28T16:38:49.586" v="125" actId="26606"/>
          <ac:spMkLst>
            <pc:docMk/>
            <pc:sldMk cId="2075595319" sldId="260"/>
            <ac:spMk id="32" creationId="{46A7CDBA-82DE-4BA2-82C1-95DBFAA84398}"/>
          </ac:spMkLst>
        </pc:spChg>
        <pc:spChg chg="add del">
          <ac:chgData name="Student 245365" userId="aafd1830-4e85-4dd2-9a66-d84d2970aaa9" providerId="ADAL" clId="{6A941CC0-8BC5-4AFA-8FF1-82692BE67733}" dt="2019-05-28T16:38:50.664" v="127" actId="26606"/>
          <ac:spMkLst>
            <pc:docMk/>
            <pc:sldMk cId="2075595319" sldId="260"/>
            <ac:spMk id="37" creationId="{C23416DF-B283-4D9F-A625-146552CA9EDB}"/>
          </ac:spMkLst>
        </pc:spChg>
        <pc:spChg chg="add del">
          <ac:chgData name="Student 245365" userId="aafd1830-4e85-4dd2-9a66-d84d2970aaa9" providerId="ADAL" clId="{6A941CC0-8BC5-4AFA-8FF1-82692BE67733}" dt="2019-05-28T16:38:50.664" v="127" actId="26606"/>
          <ac:spMkLst>
            <pc:docMk/>
            <pc:sldMk cId="2075595319" sldId="260"/>
            <ac:spMk id="38" creationId="{73834904-4D9B-41F7-8DA6-0709FD9F7E9D}"/>
          </ac:spMkLst>
        </pc:spChg>
        <pc:spChg chg="add del">
          <ac:chgData name="Student 245365" userId="aafd1830-4e85-4dd2-9a66-d84d2970aaa9" providerId="ADAL" clId="{6A941CC0-8BC5-4AFA-8FF1-82692BE67733}" dt="2019-05-28T16:38:50.664" v="127" actId="26606"/>
          <ac:spMkLst>
            <pc:docMk/>
            <pc:sldMk cId="2075595319" sldId="260"/>
            <ac:spMk id="40" creationId="{19A3FD3A-4B27-4028-BA57-0810F205BC59}"/>
          </ac:spMkLst>
        </pc:spChg>
        <pc:spChg chg="add del">
          <ac:chgData name="Student 245365" userId="aafd1830-4e85-4dd2-9a66-d84d2970aaa9" providerId="ADAL" clId="{6A941CC0-8BC5-4AFA-8FF1-82692BE67733}" dt="2019-05-28T16:38:50.664" v="127" actId="26606"/>
          <ac:spMkLst>
            <pc:docMk/>
            <pc:sldMk cId="2075595319" sldId="260"/>
            <ac:spMk id="41" creationId="{60461F8B-A17E-4AE4-92BC-BA2E49E1ABCE}"/>
          </ac:spMkLst>
        </pc:spChg>
        <pc:spChg chg="add del">
          <ac:chgData name="Student 245365" userId="aafd1830-4e85-4dd2-9a66-d84d2970aaa9" providerId="ADAL" clId="{6A941CC0-8BC5-4AFA-8FF1-82692BE67733}" dt="2019-05-28T16:38:51.119" v="129" actId="26606"/>
          <ac:spMkLst>
            <pc:docMk/>
            <pc:sldMk cId="2075595319" sldId="260"/>
            <ac:spMk id="44" creationId="{6AB9711F-9D4F-49B4-892B-FEF66AA2FA95}"/>
          </ac:spMkLst>
        </pc:spChg>
        <pc:spChg chg="add del">
          <ac:chgData name="Student 245365" userId="aafd1830-4e85-4dd2-9a66-d84d2970aaa9" providerId="ADAL" clId="{6A941CC0-8BC5-4AFA-8FF1-82692BE67733}" dt="2019-05-28T16:38:51.119" v="129" actId="26606"/>
          <ac:spMkLst>
            <pc:docMk/>
            <pc:sldMk cId="2075595319" sldId="260"/>
            <ac:spMk id="45" creationId="{3A32867E-64D3-4B51-85AC-D771EA43C320}"/>
          </ac:spMkLst>
        </pc:spChg>
        <pc:spChg chg="add del">
          <ac:chgData name="Student 245365" userId="aafd1830-4e85-4dd2-9a66-d84d2970aaa9" providerId="ADAL" clId="{6A941CC0-8BC5-4AFA-8FF1-82692BE67733}" dt="2019-05-28T16:38:51.119" v="129" actId="26606"/>
          <ac:spMkLst>
            <pc:docMk/>
            <pc:sldMk cId="2075595319" sldId="260"/>
            <ac:spMk id="47" creationId="{300593E1-C77D-424C-B650-73B91A7DB714}"/>
          </ac:spMkLst>
        </pc:spChg>
        <pc:spChg chg="add del">
          <ac:chgData name="Student 245365" userId="aafd1830-4e85-4dd2-9a66-d84d2970aaa9" providerId="ADAL" clId="{6A941CC0-8BC5-4AFA-8FF1-82692BE67733}" dt="2019-05-28T16:38:51.119" v="129" actId="26606"/>
          <ac:spMkLst>
            <pc:docMk/>
            <pc:sldMk cId="2075595319" sldId="260"/>
            <ac:spMk id="48" creationId="{46A7CDBA-82DE-4BA2-82C1-95DBFAA84398}"/>
          </ac:spMkLst>
        </pc:spChg>
        <pc:spChg chg="add del">
          <ac:chgData name="Student 245365" userId="aafd1830-4e85-4dd2-9a66-d84d2970aaa9" providerId="ADAL" clId="{6A941CC0-8BC5-4AFA-8FF1-82692BE67733}" dt="2019-05-28T16:38:52.138" v="131" actId="26606"/>
          <ac:spMkLst>
            <pc:docMk/>
            <pc:sldMk cId="2075595319" sldId="260"/>
            <ac:spMk id="51" creationId="{6AB9711F-9D4F-49B4-892B-FEF66AA2FA95}"/>
          </ac:spMkLst>
        </pc:spChg>
        <pc:spChg chg="add del">
          <ac:chgData name="Student 245365" userId="aafd1830-4e85-4dd2-9a66-d84d2970aaa9" providerId="ADAL" clId="{6A941CC0-8BC5-4AFA-8FF1-82692BE67733}" dt="2019-05-28T16:38:52.138" v="131" actId="26606"/>
          <ac:spMkLst>
            <pc:docMk/>
            <pc:sldMk cId="2075595319" sldId="260"/>
            <ac:spMk id="52" creationId="{3A32867E-64D3-4B51-85AC-D771EA43C320}"/>
          </ac:spMkLst>
        </pc:spChg>
        <pc:spChg chg="add del">
          <ac:chgData name="Student 245365" userId="aafd1830-4e85-4dd2-9a66-d84d2970aaa9" providerId="ADAL" clId="{6A941CC0-8BC5-4AFA-8FF1-82692BE67733}" dt="2019-05-28T16:38:52.138" v="131" actId="26606"/>
          <ac:spMkLst>
            <pc:docMk/>
            <pc:sldMk cId="2075595319" sldId="260"/>
            <ac:spMk id="54" creationId="{3587B14B-0CB7-494C-91CE-54AF64CF1EB3}"/>
          </ac:spMkLst>
        </pc:spChg>
        <pc:spChg chg="add del">
          <ac:chgData name="Student 245365" userId="aafd1830-4e85-4dd2-9a66-d84d2970aaa9" providerId="ADAL" clId="{6A941CC0-8BC5-4AFA-8FF1-82692BE67733}" dt="2019-05-28T16:38:52.138" v="131" actId="26606"/>
          <ac:spMkLst>
            <pc:docMk/>
            <pc:sldMk cId="2075595319" sldId="260"/>
            <ac:spMk id="55" creationId="{7E216B08-2235-479D-9EDC-664863301842}"/>
          </ac:spMkLst>
        </pc:spChg>
        <pc:spChg chg="add del">
          <ac:chgData name="Student 245365" userId="aafd1830-4e85-4dd2-9a66-d84d2970aaa9" providerId="ADAL" clId="{6A941CC0-8BC5-4AFA-8FF1-82692BE67733}" dt="2019-05-28T16:38:55.720" v="133" actId="26606"/>
          <ac:spMkLst>
            <pc:docMk/>
            <pc:sldMk cId="2075595319" sldId="260"/>
            <ac:spMk id="58" creationId="{C23416DF-B283-4D9F-A625-146552CA9EDB}"/>
          </ac:spMkLst>
        </pc:spChg>
        <pc:spChg chg="add del">
          <ac:chgData name="Student 245365" userId="aafd1830-4e85-4dd2-9a66-d84d2970aaa9" providerId="ADAL" clId="{6A941CC0-8BC5-4AFA-8FF1-82692BE67733}" dt="2019-05-28T16:38:55.720" v="133" actId="26606"/>
          <ac:spMkLst>
            <pc:docMk/>
            <pc:sldMk cId="2075595319" sldId="260"/>
            <ac:spMk id="59" creationId="{73834904-4D9B-41F7-8DA6-0709FD9F7E9D}"/>
          </ac:spMkLst>
        </pc:spChg>
        <pc:spChg chg="add del">
          <ac:chgData name="Student 245365" userId="aafd1830-4e85-4dd2-9a66-d84d2970aaa9" providerId="ADAL" clId="{6A941CC0-8BC5-4AFA-8FF1-82692BE67733}" dt="2019-05-28T16:38:55.720" v="133" actId="26606"/>
          <ac:spMkLst>
            <pc:docMk/>
            <pc:sldMk cId="2075595319" sldId="260"/>
            <ac:spMk id="61" creationId="{A8B5B693-C595-4524-A03C-B775B6BE5DC8}"/>
          </ac:spMkLst>
        </pc:spChg>
        <pc:spChg chg="add del">
          <ac:chgData name="Student 245365" userId="aafd1830-4e85-4dd2-9a66-d84d2970aaa9" providerId="ADAL" clId="{6A941CC0-8BC5-4AFA-8FF1-82692BE67733}" dt="2019-05-28T16:38:55.720" v="133" actId="26606"/>
          <ac:spMkLst>
            <pc:docMk/>
            <pc:sldMk cId="2075595319" sldId="260"/>
            <ac:spMk id="62" creationId="{211CBF94-6002-4EC8-9498-6AC47E680A1F}"/>
          </ac:spMkLst>
        </pc:spChg>
        <pc:spChg chg="add del">
          <ac:chgData name="Student 245365" userId="aafd1830-4e85-4dd2-9a66-d84d2970aaa9" providerId="ADAL" clId="{6A941CC0-8BC5-4AFA-8FF1-82692BE67733}" dt="2019-05-28T16:38:57.449" v="135" actId="26606"/>
          <ac:spMkLst>
            <pc:docMk/>
            <pc:sldMk cId="2075595319" sldId="260"/>
            <ac:spMk id="65" creationId="{C23416DF-B283-4D9F-A625-146552CA9EDB}"/>
          </ac:spMkLst>
        </pc:spChg>
        <pc:spChg chg="add del">
          <ac:chgData name="Student 245365" userId="aafd1830-4e85-4dd2-9a66-d84d2970aaa9" providerId="ADAL" clId="{6A941CC0-8BC5-4AFA-8FF1-82692BE67733}" dt="2019-05-28T16:38:57.449" v="135" actId="26606"/>
          <ac:spMkLst>
            <pc:docMk/>
            <pc:sldMk cId="2075595319" sldId="260"/>
            <ac:spMk id="66" creationId="{73834904-4D9B-41F7-8DA6-0709FD9F7E9D}"/>
          </ac:spMkLst>
        </pc:spChg>
        <pc:spChg chg="add del">
          <ac:chgData name="Student 245365" userId="aafd1830-4e85-4dd2-9a66-d84d2970aaa9" providerId="ADAL" clId="{6A941CC0-8BC5-4AFA-8FF1-82692BE67733}" dt="2019-05-28T16:38:57.449" v="135" actId="26606"/>
          <ac:spMkLst>
            <pc:docMk/>
            <pc:sldMk cId="2075595319" sldId="260"/>
            <ac:spMk id="68" creationId="{1D2E3C52-528A-4049-BCAA-5460756BC033}"/>
          </ac:spMkLst>
        </pc:spChg>
        <pc:spChg chg="add del">
          <ac:chgData name="Student 245365" userId="aafd1830-4e85-4dd2-9a66-d84d2970aaa9" providerId="ADAL" clId="{6A941CC0-8BC5-4AFA-8FF1-82692BE67733}" dt="2019-05-28T16:38:57.449" v="135" actId="26606"/>
          <ac:spMkLst>
            <pc:docMk/>
            <pc:sldMk cId="2075595319" sldId="260"/>
            <ac:spMk id="69" creationId="{CD5B542C-8183-4445-AF4D-B23AAE3299EE}"/>
          </ac:spMkLst>
        </pc:spChg>
        <pc:spChg chg="add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73" creationId="{C23416DF-B283-4D9F-A625-146552CA9EDB}"/>
          </ac:spMkLst>
        </pc:spChg>
        <pc:spChg chg="add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74" creationId="{73834904-4D9B-41F7-8DA6-0709FD9F7E9D}"/>
          </ac:spMkLst>
        </pc:spChg>
        <pc:spChg chg="add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76" creationId="{A8B5B693-C595-4524-A03C-B775B6BE5DC8}"/>
          </ac:spMkLst>
        </pc:spChg>
        <pc:spChg chg="add">
          <ac:chgData name="Student 245365" userId="aafd1830-4e85-4dd2-9a66-d84d2970aaa9" providerId="ADAL" clId="{6A941CC0-8BC5-4AFA-8FF1-82692BE67733}" dt="2019-05-28T16:38:57.479" v="136" actId="26606"/>
          <ac:spMkLst>
            <pc:docMk/>
            <pc:sldMk cId="2075595319" sldId="260"/>
            <ac:spMk id="77" creationId="{211CBF94-6002-4EC8-9498-6AC47E680A1F}"/>
          </ac:spMkLst>
        </pc:spChg>
        <pc:grpChg chg="add mod">
          <ac:chgData name="Student 245365" userId="aafd1830-4e85-4dd2-9a66-d84d2970aaa9" providerId="ADAL" clId="{6A941CC0-8BC5-4AFA-8FF1-82692BE67733}" dt="2019-05-28T16:38:40.719" v="123" actId="164"/>
          <ac:grpSpMkLst>
            <pc:docMk/>
            <pc:sldMk cId="2075595319" sldId="260"/>
            <ac:grpSpMk id="5" creationId="{BD8F33BE-5183-424E-B051-0CC4EE8905BC}"/>
          </ac:grpSpMkLst>
        </pc:grpChg>
        <pc:grpChg chg="add mod">
          <ac:chgData name="Student 245365" userId="aafd1830-4e85-4dd2-9a66-d84d2970aaa9" providerId="ADAL" clId="{6A941CC0-8BC5-4AFA-8FF1-82692BE67733}" dt="2019-05-28T16:39:06.870" v="138" actId="1076"/>
          <ac:grpSpMkLst>
            <pc:docMk/>
            <pc:sldMk cId="2075595319" sldId="260"/>
            <ac:grpSpMk id="6" creationId="{635BB64C-B507-4DEC-BFCF-E6237901640D}"/>
          </ac:grpSpMkLst>
        </pc:grpChg>
        <pc:picChg chg="add mod ord">
          <ac:chgData name="Student 245365" userId="aafd1830-4e85-4dd2-9a66-d84d2970aaa9" providerId="ADAL" clId="{6A941CC0-8BC5-4AFA-8FF1-82692BE67733}" dt="2019-05-28T16:39:04.390" v="137" actId="164"/>
          <ac:picMkLst>
            <pc:docMk/>
            <pc:sldMk cId="2075595319" sldId="260"/>
            <ac:picMk id="3" creationId="{5ADC1A4A-A05D-4AC1-8F63-9A8AEE01C690}"/>
          </ac:picMkLst>
        </pc:picChg>
        <pc:picChg chg="add mod ord">
          <ac:chgData name="Student 245365" userId="aafd1830-4e85-4dd2-9a66-d84d2970aaa9" providerId="ADAL" clId="{6A941CC0-8BC5-4AFA-8FF1-82692BE67733}" dt="2019-05-28T16:39:04.390" v="137" actId="164"/>
          <ac:picMkLst>
            <pc:docMk/>
            <pc:sldMk cId="2075595319" sldId="260"/>
            <ac:picMk id="4" creationId="{088F5F0E-DFA7-4E29-8CB9-E66B1432F731}"/>
          </ac:picMkLst>
        </pc:picChg>
        <pc:cxnChg chg="add del">
          <ac:chgData name="Student 245365" userId="aafd1830-4e85-4dd2-9a66-d84d2970aaa9" providerId="ADAL" clId="{6A941CC0-8BC5-4AFA-8FF1-82692BE67733}" dt="2019-05-28T16:38:57.479" v="136" actId="26606"/>
          <ac:cxnSpMkLst>
            <pc:docMk/>
            <pc:sldMk cId="2075595319" sldId="260"/>
            <ac:cxnSpMk id="13" creationId="{C00D1207-ECAF-48E9-8834-2CE4D2198234}"/>
          </ac:cxnSpMkLst>
        </pc:cxnChg>
        <pc:cxnChg chg="add del">
          <ac:chgData name="Student 245365" userId="aafd1830-4e85-4dd2-9a66-d84d2970aaa9" providerId="ADAL" clId="{6A941CC0-8BC5-4AFA-8FF1-82692BE67733}" dt="2019-05-28T16:38:57.479" v="136" actId="26606"/>
          <ac:cxnSpMkLst>
            <pc:docMk/>
            <pc:sldMk cId="2075595319" sldId="260"/>
            <ac:cxnSpMk id="19" creationId="{981A7DF2-B382-4775-B387-03B45F29E98B}"/>
          </ac:cxnSpMkLst>
        </pc:cxnChg>
        <pc:cxnChg chg="add del">
          <ac:chgData name="Student 245365" userId="aafd1830-4e85-4dd2-9a66-d84d2970aaa9" providerId="ADAL" clId="{6A941CC0-8BC5-4AFA-8FF1-82692BE67733}" dt="2019-05-28T16:38:49.586" v="125" actId="26606"/>
          <ac:cxnSpMkLst>
            <pc:docMk/>
            <pc:sldMk cId="2075595319" sldId="260"/>
            <ac:cxnSpMk id="28" creationId="{AFD44988-8DFE-46FC-967A-F6DB265384B1}"/>
          </ac:cxnSpMkLst>
        </pc:cxnChg>
        <pc:cxnChg chg="add del">
          <ac:chgData name="Student 245365" userId="aafd1830-4e85-4dd2-9a66-d84d2970aaa9" providerId="ADAL" clId="{6A941CC0-8BC5-4AFA-8FF1-82692BE67733}" dt="2019-05-28T16:38:49.586" v="125" actId="26606"/>
          <ac:cxnSpMkLst>
            <pc:docMk/>
            <pc:sldMk cId="2075595319" sldId="260"/>
            <ac:cxnSpMk id="34" creationId="{1375A45C-AB1F-431B-BB67-DEC9F583B3EB}"/>
          </ac:cxnSpMkLst>
        </pc:cxnChg>
        <pc:cxnChg chg="add del">
          <ac:chgData name="Student 245365" userId="aafd1830-4e85-4dd2-9a66-d84d2970aaa9" providerId="ADAL" clId="{6A941CC0-8BC5-4AFA-8FF1-82692BE67733}" dt="2019-05-28T16:38:50.664" v="127" actId="26606"/>
          <ac:cxnSpMkLst>
            <pc:docMk/>
            <pc:sldMk cId="2075595319" sldId="260"/>
            <ac:cxnSpMk id="36" creationId="{00E7859C-56C8-49DC-ABF5-6C538427CDAF}"/>
          </ac:cxnSpMkLst>
        </pc:cxnChg>
        <pc:cxnChg chg="add del">
          <ac:chgData name="Student 245365" userId="aafd1830-4e85-4dd2-9a66-d84d2970aaa9" providerId="ADAL" clId="{6A941CC0-8BC5-4AFA-8FF1-82692BE67733}" dt="2019-05-28T16:38:50.664" v="127" actId="26606"/>
          <ac:cxnSpMkLst>
            <pc:docMk/>
            <pc:sldMk cId="2075595319" sldId="260"/>
            <ac:cxnSpMk id="39" creationId="{C00D1207-ECAF-48E9-8834-2CE4D2198234}"/>
          </ac:cxnSpMkLst>
        </pc:cxnChg>
        <pc:cxnChg chg="add del">
          <ac:chgData name="Student 245365" userId="aafd1830-4e85-4dd2-9a66-d84d2970aaa9" providerId="ADAL" clId="{6A941CC0-8BC5-4AFA-8FF1-82692BE67733}" dt="2019-05-28T16:38:50.664" v="127" actId="26606"/>
          <ac:cxnSpMkLst>
            <pc:docMk/>
            <pc:sldMk cId="2075595319" sldId="260"/>
            <ac:cxnSpMk id="42" creationId="{5E450F13-FCAB-474F-93BB-704690139709}"/>
          </ac:cxnSpMkLst>
        </pc:cxnChg>
        <pc:cxnChg chg="add del">
          <ac:chgData name="Student 245365" userId="aafd1830-4e85-4dd2-9a66-d84d2970aaa9" providerId="ADAL" clId="{6A941CC0-8BC5-4AFA-8FF1-82692BE67733}" dt="2019-05-28T16:38:51.119" v="129" actId="26606"/>
          <ac:cxnSpMkLst>
            <pc:docMk/>
            <pc:sldMk cId="2075595319" sldId="260"/>
            <ac:cxnSpMk id="46" creationId="{AFD44988-8DFE-46FC-967A-F6DB265384B1}"/>
          </ac:cxnSpMkLst>
        </pc:cxnChg>
        <pc:cxnChg chg="add del">
          <ac:chgData name="Student 245365" userId="aafd1830-4e85-4dd2-9a66-d84d2970aaa9" providerId="ADAL" clId="{6A941CC0-8BC5-4AFA-8FF1-82692BE67733}" dt="2019-05-28T16:38:51.119" v="129" actId="26606"/>
          <ac:cxnSpMkLst>
            <pc:docMk/>
            <pc:sldMk cId="2075595319" sldId="260"/>
            <ac:cxnSpMk id="49" creationId="{1375A45C-AB1F-431B-BB67-DEC9F583B3EB}"/>
          </ac:cxnSpMkLst>
        </pc:cxnChg>
        <pc:cxnChg chg="add del">
          <ac:chgData name="Student 245365" userId="aafd1830-4e85-4dd2-9a66-d84d2970aaa9" providerId="ADAL" clId="{6A941CC0-8BC5-4AFA-8FF1-82692BE67733}" dt="2019-05-28T16:38:52.138" v="131" actId="26606"/>
          <ac:cxnSpMkLst>
            <pc:docMk/>
            <pc:sldMk cId="2075595319" sldId="260"/>
            <ac:cxnSpMk id="53" creationId="{AFD44988-8DFE-46FC-967A-F6DB265384B1}"/>
          </ac:cxnSpMkLst>
        </pc:cxnChg>
        <pc:cxnChg chg="add del">
          <ac:chgData name="Student 245365" userId="aafd1830-4e85-4dd2-9a66-d84d2970aaa9" providerId="ADAL" clId="{6A941CC0-8BC5-4AFA-8FF1-82692BE67733}" dt="2019-05-28T16:38:52.138" v="131" actId="26606"/>
          <ac:cxnSpMkLst>
            <pc:docMk/>
            <pc:sldMk cId="2075595319" sldId="260"/>
            <ac:cxnSpMk id="56" creationId="{5AF4F087-F8D9-4ED6-8FA7-C22D2E1A5D86}"/>
          </ac:cxnSpMkLst>
        </pc:cxnChg>
        <pc:cxnChg chg="add del">
          <ac:chgData name="Student 245365" userId="aafd1830-4e85-4dd2-9a66-d84d2970aaa9" providerId="ADAL" clId="{6A941CC0-8BC5-4AFA-8FF1-82692BE67733}" dt="2019-05-28T16:38:55.720" v="133" actId="26606"/>
          <ac:cxnSpMkLst>
            <pc:docMk/>
            <pc:sldMk cId="2075595319" sldId="260"/>
            <ac:cxnSpMk id="60" creationId="{C00D1207-ECAF-48E9-8834-2CE4D2198234}"/>
          </ac:cxnSpMkLst>
        </pc:cxnChg>
        <pc:cxnChg chg="add del">
          <ac:chgData name="Student 245365" userId="aafd1830-4e85-4dd2-9a66-d84d2970aaa9" providerId="ADAL" clId="{6A941CC0-8BC5-4AFA-8FF1-82692BE67733}" dt="2019-05-28T16:38:55.720" v="133" actId="26606"/>
          <ac:cxnSpMkLst>
            <pc:docMk/>
            <pc:sldMk cId="2075595319" sldId="260"/>
            <ac:cxnSpMk id="63" creationId="{981A7DF2-B382-4775-B387-03B45F29E98B}"/>
          </ac:cxnSpMkLst>
        </pc:cxnChg>
        <pc:cxnChg chg="add del">
          <ac:chgData name="Student 245365" userId="aafd1830-4e85-4dd2-9a66-d84d2970aaa9" providerId="ADAL" clId="{6A941CC0-8BC5-4AFA-8FF1-82692BE67733}" dt="2019-05-28T16:38:57.449" v="135" actId="26606"/>
          <ac:cxnSpMkLst>
            <pc:docMk/>
            <pc:sldMk cId="2075595319" sldId="260"/>
            <ac:cxnSpMk id="67" creationId="{C00D1207-ECAF-48E9-8834-2CE4D2198234}"/>
          </ac:cxnSpMkLst>
        </pc:cxnChg>
        <pc:cxnChg chg="add del">
          <ac:chgData name="Student 245365" userId="aafd1830-4e85-4dd2-9a66-d84d2970aaa9" providerId="ADAL" clId="{6A941CC0-8BC5-4AFA-8FF1-82692BE67733}" dt="2019-05-28T16:38:57.449" v="135" actId="26606"/>
          <ac:cxnSpMkLst>
            <pc:docMk/>
            <pc:sldMk cId="2075595319" sldId="260"/>
            <ac:cxnSpMk id="70" creationId="{84ED9B5A-5577-4CA5-97AA-0E5E2EA9756F}"/>
          </ac:cxnSpMkLst>
        </pc:cxnChg>
        <pc:cxnChg chg="add del">
          <ac:chgData name="Student 245365" userId="aafd1830-4e85-4dd2-9a66-d84d2970aaa9" providerId="ADAL" clId="{6A941CC0-8BC5-4AFA-8FF1-82692BE67733}" dt="2019-05-28T16:38:57.449" v="135" actId="26606"/>
          <ac:cxnSpMkLst>
            <pc:docMk/>
            <pc:sldMk cId="2075595319" sldId="260"/>
            <ac:cxnSpMk id="71" creationId="{2724283B-587C-4A0E-A50E-B8914975B48A}"/>
          </ac:cxnSpMkLst>
        </pc:cxnChg>
        <pc:cxnChg chg="add">
          <ac:chgData name="Student 245365" userId="aafd1830-4e85-4dd2-9a66-d84d2970aaa9" providerId="ADAL" clId="{6A941CC0-8BC5-4AFA-8FF1-82692BE67733}" dt="2019-05-28T16:38:57.479" v="136" actId="26606"/>
          <ac:cxnSpMkLst>
            <pc:docMk/>
            <pc:sldMk cId="2075595319" sldId="260"/>
            <ac:cxnSpMk id="75" creationId="{C00D1207-ECAF-48E9-8834-2CE4D2198234}"/>
          </ac:cxnSpMkLst>
        </pc:cxnChg>
        <pc:cxnChg chg="add">
          <ac:chgData name="Student 245365" userId="aafd1830-4e85-4dd2-9a66-d84d2970aaa9" providerId="ADAL" clId="{6A941CC0-8BC5-4AFA-8FF1-82692BE67733}" dt="2019-05-28T16:38:57.479" v="136" actId="26606"/>
          <ac:cxnSpMkLst>
            <pc:docMk/>
            <pc:sldMk cId="2075595319" sldId="260"/>
            <ac:cxnSpMk id="78" creationId="{981A7DF2-B382-4775-B387-03B45F29E98B}"/>
          </ac:cxnSpMkLst>
        </pc:cxnChg>
      </pc:sldChg>
      <pc:sldChg chg="addSp delSp modSp add mod setBg">
        <pc:chgData name="Student 245365" userId="aafd1830-4e85-4dd2-9a66-d84d2970aaa9" providerId="ADAL" clId="{6A941CC0-8BC5-4AFA-8FF1-82692BE67733}" dt="2019-05-28T16:44:06.360" v="192" actId="26606"/>
        <pc:sldMkLst>
          <pc:docMk/>
          <pc:sldMk cId="1811495126" sldId="261"/>
        </pc:sldMkLst>
        <pc:spChg chg="mod">
          <ac:chgData name="Student 245365" userId="aafd1830-4e85-4dd2-9a66-d84d2970aaa9" providerId="ADAL" clId="{6A941CC0-8BC5-4AFA-8FF1-82692BE67733}" dt="2019-05-28T16:44:06.360" v="192" actId="26606"/>
          <ac:spMkLst>
            <pc:docMk/>
            <pc:sldMk cId="1811495126" sldId="261"/>
            <ac:spMk id="2" creationId="{89DE3345-216A-4E6C-8366-81E7F6CEDF4A}"/>
          </ac:spMkLst>
        </pc:spChg>
        <pc:spChg chg="add">
          <ac:chgData name="Student 245365" userId="aafd1830-4e85-4dd2-9a66-d84d2970aaa9" providerId="ADAL" clId="{6A941CC0-8BC5-4AFA-8FF1-82692BE67733}" dt="2019-05-28T16:44:06.360" v="192" actId="26606"/>
          <ac:spMkLst>
            <pc:docMk/>
            <pc:sldMk cId="1811495126" sldId="261"/>
            <ac:spMk id="11" creationId="{AB832D16-7558-4209-B5E6-60CFB7383EB6}"/>
          </ac:spMkLst>
        </pc:spChg>
        <pc:spChg chg="add">
          <ac:chgData name="Student 245365" userId="aafd1830-4e85-4dd2-9a66-d84d2970aaa9" providerId="ADAL" clId="{6A941CC0-8BC5-4AFA-8FF1-82692BE67733}" dt="2019-05-28T16:44:06.360" v="192" actId="26606"/>
          <ac:spMkLst>
            <pc:docMk/>
            <pc:sldMk cId="1811495126" sldId="261"/>
            <ac:spMk id="13" creationId="{0B201792-59B9-4FE8-9B2A-7F7A5AED030D}"/>
          </ac:spMkLst>
        </pc:spChg>
        <pc:spChg chg="add">
          <ac:chgData name="Student 245365" userId="aafd1830-4e85-4dd2-9a66-d84d2970aaa9" providerId="ADAL" clId="{6A941CC0-8BC5-4AFA-8FF1-82692BE67733}" dt="2019-05-28T16:44:06.360" v="192" actId="26606"/>
          <ac:spMkLst>
            <pc:docMk/>
            <pc:sldMk cId="1811495126" sldId="261"/>
            <ac:spMk id="17" creationId="{B8261922-9D93-404F-9BC5-7A9376985428}"/>
          </ac:spMkLst>
        </pc:spChg>
        <pc:spChg chg="add">
          <ac:chgData name="Student 245365" userId="aafd1830-4e85-4dd2-9a66-d84d2970aaa9" providerId="ADAL" clId="{6A941CC0-8BC5-4AFA-8FF1-82692BE67733}" dt="2019-05-28T16:44:06.360" v="192" actId="26606"/>
          <ac:spMkLst>
            <pc:docMk/>
            <pc:sldMk cId="1811495126" sldId="261"/>
            <ac:spMk id="19" creationId="{97B3D9AF-FD26-469D-BEF9-490ED71830BF}"/>
          </ac:spMkLst>
        </pc:spChg>
        <pc:graphicFrameChg chg="add del mod">
          <ac:chgData name="Student 245365" userId="aafd1830-4e85-4dd2-9a66-d84d2970aaa9" providerId="ADAL" clId="{6A941CC0-8BC5-4AFA-8FF1-82692BE67733}" dt="2019-05-28T16:40:33.038" v="155" actId="478"/>
          <ac:graphicFrameMkLst>
            <pc:docMk/>
            <pc:sldMk cId="1811495126" sldId="261"/>
            <ac:graphicFrameMk id="4" creationId="{224C48BA-4885-495C-8E4A-C6ABAD48D6C3}"/>
          </ac:graphicFrameMkLst>
        </pc:graphicFrameChg>
        <pc:picChg chg="add mod">
          <ac:chgData name="Student 245365" userId="aafd1830-4e85-4dd2-9a66-d84d2970aaa9" providerId="ADAL" clId="{6A941CC0-8BC5-4AFA-8FF1-82692BE67733}" dt="2019-05-28T16:44:06.360" v="192" actId="26606"/>
          <ac:picMkLst>
            <pc:docMk/>
            <pc:sldMk cId="1811495126" sldId="261"/>
            <ac:picMk id="3" creationId="{B2ADA437-D220-4A69-986F-3741E24C09CB}"/>
          </ac:picMkLst>
        </pc:picChg>
        <pc:picChg chg="add mod ord">
          <ac:chgData name="Student 245365" userId="aafd1830-4e85-4dd2-9a66-d84d2970aaa9" providerId="ADAL" clId="{6A941CC0-8BC5-4AFA-8FF1-82692BE67733}" dt="2019-05-28T16:44:06.360" v="192" actId="26606"/>
          <ac:picMkLst>
            <pc:docMk/>
            <pc:sldMk cId="1811495126" sldId="261"/>
            <ac:picMk id="5" creationId="{443B33F8-C2E0-45EE-BF17-00C1807171B5}"/>
          </ac:picMkLst>
        </pc:picChg>
        <pc:picChg chg="add mod">
          <ac:chgData name="Student 245365" userId="aafd1830-4e85-4dd2-9a66-d84d2970aaa9" providerId="ADAL" clId="{6A941CC0-8BC5-4AFA-8FF1-82692BE67733}" dt="2019-05-28T16:44:06.360" v="192" actId="26606"/>
          <ac:picMkLst>
            <pc:docMk/>
            <pc:sldMk cId="1811495126" sldId="261"/>
            <ac:picMk id="6" creationId="{5AED1BAB-90D3-4515-8138-4F0AD313D6F9}"/>
          </ac:picMkLst>
        </pc:picChg>
        <pc:cxnChg chg="add">
          <ac:chgData name="Student 245365" userId="aafd1830-4e85-4dd2-9a66-d84d2970aaa9" providerId="ADAL" clId="{6A941CC0-8BC5-4AFA-8FF1-82692BE67733}" dt="2019-05-28T16:44:06.360" v="192" actId="26606"/>
          <ac:cxnSpMkLst>
            <pc:docMk/>
            <pc:sldMk cId="1811495126" sldId="261"/>
            <ac:cxnSpMk id="15" creationId="{461931C1-E9DE-4D66-831E-9ABDF1574871}"/>
          </ac:cxnSpMkLst>
        </pc:cxnChg>
        <pc:cxnChg chg="add">
          <ac:chgData name="Student 245365" userId="aafd1830-4e85-4dd2-9a66-d84d2970aaa9" providerId="ADAL" clId="{6A941CC0-8BC5-4AFA-8FF1-82692BE67733}" dt="2019-05-28T16:44:06.360" v="192" actId="26606"/>
          <ac:cxnSpMkLst>
            <pc:docMk/>
            <pc:sldMk cId="1811495126" sldId="261"/>
            <ac:cxnSpMk id="21" creationId="{752A8E97-9931-4619-BE56-A5D8C6AF936A}"/>
          </ac:cxnSpMkLst>
        </pc:cxnChg>
      </pc:sldChg>
      <pc:sldChg chg="addSp delSp modSp add del mod setBg">
        <pc:chgData name="Student 245365" userId="aafd1830-4e85-4dd2-9a66-d84d2970aaa9" providerId="ADAL" clId="{6A941CC0-8BC5-4AFA-8FF1-82692BE67733}" dt="2019-05-28T16:46:46.723" v="207" actId="2696"/>
        <pc:sldMkLst>
          <pc:docMk/>
          <pc:sldMk cId="2278146714" sldId="262"/>
        </pc:sldMkLst>
        <pc:spChg chg="mod">
          <ac:chgData name="Student 245365" userId="aafd1830-4e85-4dd2-9a66-d84d2970aaa9" providerId="ADAL" clId="{6A941CC0-8BC5-4AFA-8FF1-82692BE67733}" dt="2019-05-28T16:43:59.590" v="191" actId="26606"/>
          <ac:spMkLst>
            <pc:docMk/>
            <pc:sldMk cId="2278146714" sldId="262"/>
            <ac:spMk id="2" creationId="{EE2B4C5A-D6C8-4D7E-B37C-835B4F809A55}"/>
          </ac:spMkLst>
        </pc:spChg>
        <pc:spChg chg="add del">
          <ac:chgData name="Student 245365" userId="aafd1830-4e85-4dd2-9a66-d84d2970aaa9" providerId="ADAL" clId="{6A941CC0-8BC5-4AFA-8FF1-82692BE67733}" dt="2019-05-28T16:43:59.564" v="190" actId="26606"/>
          <ac:spMkLst>
            <pc:docMk/>
            <pc:sldMk cId="2278146714" sldId="262"/>
            <ac:spMk id="8" creationId="{3A8EC506-B1DA-46A1-B44D-774E68468E13}"/>
          </ac:spMkLst>
        </pc:spChg>
        <pc:spChg chg="add del">
          <ac:chgData name="Student 245365" userId="aafd1830-4e85-4dd2-9a66-d84d2970aaa9" providerId="ADAL" clId="{6A941CC0-8BC5-4AFA-8FF1-82692BE67733}" dt="2019-05-28T16:43:59.564" v="190" actId="26606"/>
          <ac:spMkLst>
            <pc:docMk/>
            <pc:sldMk cId="2278146714" sldId="262"/>
            <ac:spMk id="10" creationId="{BFF30785-305E-45D7-984F-5AA93D3CA561}"/>
          </ac:spMkLst>
        </pc:spChg>
        <pc:spChg chg="add del">
          <ac:chgData name="Student 245365" userId="aafd1830-4e85-4dd2-9a66-d84d2970aaa9" providerId="ADAL" clId="{6A941CC0-8BC5-4AFA-8FF1-82692BE67733}" dt="2019-05-28T16:43:59.564" v="190" actId="26606"/>
          <ac:spMkLst>
            <pc:docMk/>
            <pc:sldMk cId="2278146714" sldId="262"/>
            <ac:spMk id="14" creationId="{42DD0C21-8FEE-4C18-8789-CC8ABE206FE6}"/>
          </ac:spMkLst>
        </pc:spChg>
        <pc:spChg chg="add del">
          <ac:chgData name="Student 245365" userId="aafd1830-4e85-4dd2-9a66-d84d2970aaa9" providerId="ADAL" clId="{6A941CC0-8BC5-4AFA-8FF1-82692BE67733}" dt="2019-05-28T16:43:59.564" v="190" actId="26606"/>
          <ac:spMkLst>
            <pc:docMk/>
            <pc:sldMk cId="2278146714" sldId="262"/>
            <ac:spMk id="16" creationId="{A4B51757-7607-4CEA-A0EE-3C5BDC2C1CFB}"/>
          </ac:spMkLst>
        </pc:spChg>
        <pc:spChg chg="add del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20" creationId="{3A8EC506-B1DA-46A1-B44D-774E68468E13}"/>
          </ac:spMkLst>
        </pc:spChg>
        <pc:spChg chg="add del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21" creationId="{BFF30785-305E-45D7-984F-5AA93D3CA561}"/>
          </ac:spMkLst>
        </pc:spChg>
        <pc:spChg chg="add del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23" creationId="{C6D18C07-B1F9-42F0-8956-B88FC37A674C}"/>
          </ac:spMkLst>
        </pc:spChg>
        <pc:spChg chg="add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28" creationId="{3A8EC506-B1DA-46A1-B44D-774E68468E13}"/>
          </ac:spMkLst>
        </pc:spChg>
        <pc:spChg chg="add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30" creationId="{BFF30785-305E-45D7-984F-5AA93D3CA561}"/>
          </ac:spMkLst>
        </pc:spChg>
        <pc:spChg chg="add">
          <ac:chgData name="Student 245365" userId="aafd1830-4e85-4dd2-9a66-d84d2970aaa9" providerId="ADAL" clId="{6A941CC0-8BC5-4AFA-8FF1-82692BE67733}" dt="2019-05-28T16:45:40.518" v="194" actId="26606"/>
          <ac:spMkLst>
            <pc:docMk/>
            <pc:sldMk cId="2278146714" sldId="262"/>
            <ac:spMk id="34" creationId="{C6D18C07-B1F9-42F0-8956-B88FC37A674C}"/>
          </ac:spMkLst>
        </pc:spChg>
        <pc:picChg chg="add del mod">
          <ac:chgData name="Student 245365" userId="aafd1830-4e85-4dd2-9a66-d84d2970aaa9" providerId="ADAL" clId="{6A941CC0-8BC5-4AFA-8FF1-82692BE67733}" dt="2019-05-28T16:45:55.097" v="196"/>
          <ac:picMkLst>
            <pc:docMk/>
            <pc:sldMk cId="2278146714" sldId="262"/>
            <ac:picMk id="3" creationId="{7AC0B2BA-66EA-425B-B469-ED78E40009C4}"/>
          </ac:picMkLst>
        </pc:picChg>
        <pc:cxnChg chg="add del">
          <ac:chgData name="Student 245365" userId="aafd1830-4e85-4dd2-9a66-d84d2970aaa9" providerId="ADAL" clId="{6A941CC0-8BC5-4AFA-8FF1-82692BE67733}" dt="2019-05-28T16:43:59.564" v="190" actId="26606"/>
          <ac:cxnSpMkLst>
            <pc:docMk/>
            <pc:sldMk cId="2278146714" sldId="262"/>
            <ac:cxnSpMk id="12" creationId="{15E01FA5-D766-43CA-A83D-E7CF3F04E96F}"/>
          </ac:cxnSpMkLst>
        </pc:cxnChg>
        <pc:cxnChg chg="add del">
          <ac:chgData name="Student 245365" userId="aafd1830-4e85-4dd2-9a66-d84d2970aaa9" providerId="ADAL" clId="{6A941CC0-8BC5-4AFA-8FF1-82692BE67733}" dt="2019-05-28T16:43:59.564" v="190" actId="26606"/>
          <ac:cxnSpMkLst>
            <pc:docMk/>
            <pc:sldMk cId="2278146714" sldId="262"/>
            <ac:cxnSpMk id="18" creationId="{FEF39256-F095-41C8-8707-6C1A665E8F2F}"/>
          </ac:cxnSpMkLst>
        </pc:cxnChg>
        <pc:cxnChg chg="add del">
          <ac:chgData name="Student 245365" userId="aafd1830-4e85-4dd2-9a66-d84d2970aaa9" providerId="ADAL" clId="{6A941CC0-8BC5-4AFA-8FF1-82692BE67733}" dt="2019-05-28T16:45:40.518" v="194" actId="26606"/>
          <ac:cxnSpMkLst>
            <pc:docMk/>
            <pc:sldMk cId="2278146714" sldId="262"/>
            <ac:cxnSpMk id="22" creationId="{15E01FA5-D766-43CA-A83D-E7CF3F04E96F}"/>
          </ac:cxnSpMkLst>
        </pc:cxnChg>
        <pc:cxnChg chg="add">
          <ac:chgData name="Student 245365" userId="aafd1830-4e85-4dd2-9a66-d84d2970aaa9" providerId="ADAL" clId="{6A941CC0-8BC5-4AFA-8FF1-82692BE67733}" dt="2019-05-28T16:45:40.518" v="194" actId="26606"/>
          <ac:cxnSpMkLst>
            <pc:docMk/>
            <pc:sldMk cId="2278146714" sldId="262"/>
            <ac:cxnSpMk id="32" creationId="{15E01FA5-D766-43CA-A83D-E7CF3F04E96F}"/>
          </ac:cxnSpMkLst>
        </pc:cxnChg>
      </pc:sldChg>
      <pc:sldChg chg="addSp delSp modSp add">
        <pc:chgData name="Student 245365" userId="aafd1830-4e85-4dd2-9a66-d84d2970aaa9" providerId="ADAL" clId="{6A941CC0-8BC5-4AFA-8FF1-82692BE67733}" dt="2019-05-28T16:46:02.490" v="204" actId="20577"/>
        <pc:sldMkLst>
          <pc:docMk/>
          <pc:sldMk cId="3143382320" sldId="263"/>
        </pc:sldMkLst>
        <pc:spChg chg="mod">
          <ac:chgData name="Student 245365" userId="aafd1830-4e85-4dd2-9a66-d84d2970aaa9" providerId="ADAL" clId="{6A941CC0-8BC5-4AFA-8FF1-82692BE67733}" dt="2019-05-28T16:46:02.490" v="204" actId="20577"/>
          <ac:spMkLst>
            <pc:docMk/>
            <pc:sldMk cId="3143382320" sldId="263"/>
            <ac:spMk id="2" creationId="{89DE3345-216A-4E6C-8366-81E7F6CEDF4A}"/>
          </ac:spMkLst>
        </pc:spChg>
        <pc:picChg chg="del">
          <ac:chgData name="Student 245365" userId="aafd1830-4e85-4dd2-9a66-d84d2970aaa9" providerId="ADAL" clId="{6A941CC0-8BC5-4AFA-8FF1-82692BE67733}" dt="2019-05-28T16:45:58.066" v="197" actId="478"/>
          <ac:picMkLst>
            <pc:docMk/>
            <pc:sldMk cId="3143382320" sldId="263"/>
            <ac:picMk id="3" creationId="{B2ADA437-D220-4A69-986F-3741E24C09CB}"/>
          </ac:picMkLst>
        </pc:picChg>
        <pc:picChg chg="del">
          <ac:chgData name="Student 245365" userId="aafd1830-4e85-4dd2-9a66-d84d2970aaa9" providerId="ADAL" clId="{6A941CC0-8BC5-4AFA-8FF1-82692BE67733}" dt="2019-05-28T16:45:58.066" v="197" actId="478"/>
          <ac:picMkLst>
            <pc:docMk/>
            <pc:sldMk cId="3143382320" sldId="263"/>
            <ac:picMk id="5" creationId="{443B33F8-C2E0-45EE-BF17-00C1807171B5}"/>
          </ac:picMkLst>
        </pc:picChg>
        <pc:picChg chg="del">
          <ac:chgData name="Student 245365" userId="aafd1830-4e85-4dd2-9a66-d84d2970aaa9" providerId="ADAL" clId="{6A941CC0-8BC5-4AFA-8FF1-82692BE67733}" dt="2019-05-28T16:45:58.066" v="197" actId="478"/>
          <ac:picMkLst>
            <pc:docMk/>
            <pc:sldMk cId="3143382320" sldId="263"/>
            <ac:picMk id="6" creationId="{5AED1BAB-90D3-4515-8138-4F0AD313D6F9}"/>
          </ac:picMkLst>
        </pc:picChg>
        <pc:picChg chg="add">
          <ac:chgData name="Student 245365" userId="aafd1830-4e85-4dd2-9a66-d84d2970aaa9" providerId="ADAL" clId="{6A941CC0-8BC5-4AFA-8FF1-82692BE67733}" dt="2019-05-28T16:45:59.064" v="198"/>
          <ac:picMkLst>
            <pc:docMk/>
            <pc:sldMk cId="3143382320" sldId="263"/>
            <ac:picMk id="12" creationId="{C750DE3A-6F0A-483F-A2EC-066B154057C2}"/>
          </ac:picMkLst>
        </pc:picChg>
      </pc:sldChg>
      <pc:sldChg chg="addSp delSp modSp add mod setBg">
        <pc:chgData name="Student 245365" userId="aafd1830-4e85-4dd2-9a66-d84d2970aaa9" providerId="ADAL" clId="{6A941CC0-8BC5-4AFA-8FF1-82692BE67733}" dt="2019-05-28T16:52:11.294" v="1014" actId="26606"/>
        <pc:sldMkLst>
          <pc:docMk/>
          <pc:sldMk cId="1462019928" sldId="264"/>
        </pc:sldMkLst>
        <pc:spChg chg="mod">
          <ac:chgData name="Student 245365" userId="aafd1830-4e85-4dd2-9a66-d84d2970aaa9" providerId="ADAL" clId="{6A941CC0-8BC5-4AFA-8FF1-82692BE67733}" dt="2019-05-28T16:52:11.294" v="1014" actId="26606"/>
          <ac:spMkLst>
            <pc:docMk/>
            <pc:sldMk cId="1462019928" sldId="264"/>
            <ac:spMk id="2" creationId="{0751C087-4031-489B-A4E1-0F4622F94292}"/>
          </ac:spMkLst>
        </pc:spChg>
        <pc:spChg chg="add del mod">
          <ac:chgData name="Student 245365" userId="aafd1830-4e85-4dd2-9a66-d84d2970aaa9" providerId="ADAL" clId="{6A941CC0-8BC5-4AFA-8FF1-82692BE67733}" dt="2019-05-28T16:52:11.294" v="1014" actId="26606"/>
          <ac:spMkLst>
            <pc:docMk/>
            <pc:sldMk cId="1462019928" sldId="264"/>
            <ac:spMk id="3" creationId="{254AC563-8AEA-4D2B-85AA-514F82D2A888}"/>
          </ac:spMkLst>
        </pc:spChg>
        <pc:graphicFrameChg chg="add">
          <ac:chgData name="Student 245365" userId="aafd1830-4e85-4dd2-9a66-d84d2970aaa9" providerId="ADAL" clId="{6A941CC0-8BC5-4AFA-8FF1-82692BE67733}" dt="2019-05-28T16:52:11.294" v="1014" actId="26606"/>
          <ac:graphicFrameMkLst>
            <pc:docMk/>
            <pc:sldMk cId="1462019928" sldId="264"/>
            <ac:graphicFrameMk id="5" creationId="{BAD82D5B-8D4F-4C69-B888-7FF6B9F14481}"/>
          </ac:graphicFrameMkLst>
        </pc:graphicFrameChg>
      </pc:sldChg>
      <pc:sldChg chg="addSp delSp modSp add mod setBg">
        <pc:chgData name="Student 245365" userId="aafd1830-4e85-4dd2-9a66-d84d2970aaa9" providerId="ADAL" clId="{6A941CC0-8BC5-4AFA-8FF1-82692BE67733}" dt="2019-05-28T16:53:14.059" v="1037" actId="26606"/>
        <pc:sldMkLst>
          <pc:docMk/>
          <pc:sldMk cId="1997123369" sldId="265"/>
        </pc:sldMkLst>
        <pc:spChg chg="del">
          <ac:chgData name="Student 245365" userId="aafd1830-4e85-4dd2-9a66-d84d2970aaa9" providerId="ADAL" clId="{6A941CC0-8BC5-4AFA-8FF1-82692BE67733}" dt="2019-05-28T16:53:01.378" v="1017"/>
          <ac:spMkLst>
            <pc:docMk/>
            <pc:sldMk cId="1997123369" sldId="265"/>
            <ac:spMk id="2" creationId="{5A1A7FC5-1D05-4961-8A5C-8E167ADF9460}"/>
          </ac:spMkLst>
        </pc:spChg>
        <pc:spChg chg="del">
          <ac:chgData name="Student 245365" userId="aafd1830-4e85-4dd2-9a66-d84d2970aaa9" providerId="ADAL" clId="{6A941CC0-8BC5-4AFA-8FF1-82692BE67733}" dt="2019-05-28T16:53:01.378" v="1017"/>
          <ac:spMkLst>
            <pc:docMk/>
            <pc:sldMk cId="1997123369" sldId="265"/>
            <ac:spMk id="3" creationId="{205AC1B4-2A47-4EC7-A57E-763115AFA277}"/>
          </ac:spMkLst>
        </pc:spChg>
        <pc:spChg chg="add del mod">
          <ac:chgData name="Student 245365" userId="aafd1830-4e85-4dd2-9a66-d84d2970aaa9" providerId="ADAL" clId="{6A941CC0-8BC5-4AFA-8FF1-82692BE67733}" dt="2019-05-28T16:53:03.898" v="1018"/>
          <ac:spMkLst>
            <pc:docMk/>
            <pc:sldMk cId="1997123369" sldId="265"/>
            <ac:spMk id="4" creationId="{434A90CA-D6E9-45CC-90E9-F45819DFBEAB}"/>
          </ac:spMkLst>
        </pc:spChg>
        <pc:spChg chg="add del mod">
          <ac:chgData name="Student 245365" userId="aafd1830-4e85-4dd2-9a66-d84d2970aaa9" providerId="ADAL" clId="{6A941CC0-8BC5-4AFA-8FF1-82692BE67733}" dt="2019-05-28T16:53:03.898" v="1018"/>
          <ac:spMkLst>
            <pc:docMk/>
            <pc:sldMk cId="1997123369" sldId="265"/>
            <ac:spMk id="5" creationId="{DE821C4D-8FE3-435F-86A3-468253355660}"/>
          </ac:spMkLst>
        </pc:spChg>
        <pc:spChg chg="add mod">
          <ac:chgData name="Student 245365" userId="aafd1830-4e85-4dd2-9a66-d84d2970aaa9" providerId="ADAL" clId="{6A941CC0-8BC5-4AFA-8FF1-82692BE67733}" dt="2019-05-28T16:53:14.059" v="1037" actId="26606"/>
          <ac:spMkLst>
            <pc:docMk/>
            <pc:sldMk cId="1997123369" sldId="265"/>
            <ac:spMk id="6" creationId="{8B287F7F-1858-4FB0-84E3-D967332442B0}"/>
          </ac:spMkLst>
        </pc:spChg>
        <pc:spChg chg="add">
          <ac:chgData name="Student 245365" userId="aafd1830-4e85-4dd2-9a66-d84d2970aaa9" providerId="ADAL" clId="{6A941CC0-8BC5-4AFA-8FF1-82692BE67733}" dt="2019-05-28T16:53:14.059" v="1037" actId="26606"/>
          <ac:spMkLst>
            <pc:docMk/>
            <pc:sldMk cId="1997123369" sldId="265"/>
            <ac:spMk id="11" creationId="{BE194971-2F2D-44B0-8AE6-FF2DCCEE0A96}"/>
          </ac:spMkLst>
        </pc:spChg>
        <pc:spChg chg="add">
          <ac:chgData name="Student 245365" userId="aafd1830-4e85-4dd2-9a66-d84d2970aaa9" providerId="ADAL" clId="{6A941CC0-8BC5-4AFA-8FF1-82692BE67733}" dt="2019-05-28T16:53:14.059" v="1037" actId="26606"/>
          <ac:spMkLst>
            <pc:docMk/>
            <pc:sldMk cId="1997123369" sldId="265"/>
            <ac:spMk id="13" creationId="{1FF9A61E-EB11-4C46-82E1-3E00A3B4B4D6}"/>
          </ac:spMkLst>
        </pc:spChg>
        <pc:spChg chg="add">
          <ac:chgData name="Student 245365" userId="aafd1830-4e85-4dd2-9a66-d84d2970aaa9" providerId="ADAL" clId="{6A941CC0-8BC5-4AFA-8FF1-82692BE67733}" dt="2019-05-28T16:53:14.059" v="1037" actId="26606"/>
          <ac:spMkLst>
            <pc:docMk/>
            <pc:sldMk cId="1997123369" sldId="265"/>
            <ac:spMk id="17" creationId="{0BA28970-3E8F-46CD-A302-42EE83668B0A}"/>
          </ac:spMkLst>
        </pc:spChg>
        <pc:cxnChg chg="add">
          <ac:chgData name="Student 245365" userId="aafd1830-4e85-4dd2-9a66-d84d2970aaa9" providerId="ADAL" clId="{6A941CC0-8BC5-4AFA-8FF1-82692BE67733}" dt="2019-05-28T16:53:14.059" v="1037" actId="26606"/>
          <ac:cxnSpMkLst>
            <pc:docMk/>
            <pc:sldMk cId="1997123369" sldId="265"/>
            <ac:cxnSpMk id="15" creationId="{5E564EB3-35F2-4EFF-87DC-642DC020526D}"/>
          </ac:cxnSpMkLst>
        </pc:cxnChg>
        <pc:cxnChg chg="add">
          <ac:chgData name="Student 245365" userId="aafd1830-4e85-4dd2-9a66-d84d2970aaa9" providerId="ADAL" clId="{6A941CC0-8BC5-4AFA-8FF1-82692BE67733}" dt="2019-05-28T16:53:14.059" v="1037" actId="26606"/>
          <ac:cxnSpMkLst>
            <pc:docMk/>
            <pc:sldMk cId="1997123369" sldId="265"/>
            <ac:cxnSpMk id="19" creationId="{47AE7893-212D-45CB-A5B0-AE377389AB3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CCB1D-33FB-42B5-9F9C-C30679D5ADD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7E125B-AAD2-4D69-9646-B13AFF61FDF0}">
      <dgm:prSet/>
      <dgm:spPr/>
      <dgm:t>
        <a:bodyPr/>
        <a:lstStyle/>
        <a:p>
          <a:pPr>
            <a:defRPr b="1"/>
          </a:pPr>
          <a:r>
            <a:rPr lang="pl-PL" dirty="0"/>
            <a:t>Cel prezentacji</a:t>
          </a:r>
          <a:endParaRPr lang="en-US" dirty="0"/>
        </a:p>
      </dgm:t>
    </dgm:pt>
    <dgm:pt modelId="{FC55E5A5-ADAB-41C9-896B-65EAE4A17773}" type="parTrans" cxnId="{85CA942C-54C5-43C2-845E-023ACE93ECE3}">
      <dgm:prSet/>
      <dgm:spPr/>
      <dgm:t>
        <a:bodyPr/>
        <a:lstStyle/>
        <a:p>
          <a:endParaRPr lang="en-US"/>
        </a:p>
      </dgm:t>
    </dgm:pt>
    <dgm:pt modelId="{2BF3F595-057E-4929-9CF5-F27BF8EEE691}" type="sibTrans" cxnId="{85CA942C-54C5-43C2-845E-023ACE93ECE3}">
      <dgm:prSet/>
      <dgm:spPr/>
      <dgm:t>
        <a:bodyPr/>
        <a:lstStyle/>
        <a:p>
          <a:endParaRPr lang="en-US"/>
        </a:p>
      </dgm:t>
    </dgm:pt>
    <dgm:pt modelId="{4354099B-0172-412C-8D9B-775A5846D1B8}">
      <dgm:prSet/>
      <dgm:spPr/>
      <dgm:t>
        <a:bodyPr/>
        <a:lstStyle/>
        <a:p>
          <a:r>
            <a:rPr lang="pl-PL" dirty="0"/>
            <a:t>Krótkie przedstawienie przygotowanego projektu</a:t>
          </a:r>
          <a:endParaRPr lang="en-US" dirty="0"/>
        </a:p>
      </dgm:t>
    </dgm:pt>
    <dgm:pt modelId="{5D50D65F-EF76-4F60-BDAD-6185ACB2D205}" type="parTrans" cxnId="{D3ED5CC7-8B1D-4AA1-889C-92056BFE3677}">
      <dgm:prSet/>
      <dgm:spPr/>
      <dgm:t>
        <a:bodyPr/>
        <a:lstStyle/>
        <a:p>
          <a:endParaRPr lang="en-US"/>
        </a:p>
      </dgm:t>
    </dgm:pt>
    <dgm:pt modelId="{F080F0CE-91C7-44DD-9F94-93BEB072A05D}" type="sibTrans" cxnId="{D3ED5CC7-8B1D-4AA1-889C-92056BFE3677}">
      <dgm:prSet/>
      <dgm:spPr/>
      <dgm:t>
        <a:bodyPr/>
        <a:lstStyle/>
        <a:p>
          <a:endParaRPr lang="en-US"/>
        </a:p>
      </dgm:t>
    </dgm:pt>
    <dgm:pt modelId="{34334179-57D5-441E-91A5-93405C9C0877}">
      <dgm:prSet/>
      <dgm:spPr/>
      <dgm:t>
        <a:bodyPr/>
        <a:lstStyle/>
        <a:p>
          <a:pPr>
            <a:defRPr b="1"/>
          </a:pPr>
          <a:r>
            <a:rPr lang="pl-PL" dirty="0"/>
            <a:t>Zakres prezentacji</a:t>
          </a:r>
          <a:endParaRPr lang="en-US" dirty="0"/>
        </a:p>
      </dgm:t>
    </dgm:pt>
    <dgm:pt modelId="{8F97BF42-BA2E-4576-8C26-12F8737F3DD7}" type="parTrans" cxnId="{558B10D8-BCA6-4BB0-A9AA-9CEE14326340}">
      <dgm:prSet/>
      <dgm:spPr/>
      <dgm:t>
        <a:bodyPr/>
        <a:lstStyle/>
        <a:p>
          <a:endParaRPr lang="en-US"/>
        </a:p>
      </dgm:t>
    </dgm:pt>
    <dgm:pt modelId="{C640DF12-BBA1-4800-BC8B-4EA02C181FC1}" type="sibTrans" cxnId="{558B10D8-BCA6-4BB0-A9AA-9CEE14326340}">
      <dgm:prSet/>
      <dgm:spPr/>
      <dgm:t>
        <a:bodyPr/>
        <a:lstStyle/>
        <a:p>
          <a:endParaRPr lang="en-US"/>
        </a:p>
      </dgm:t>
    </dgm:pt>
    <dgm:pt modelId="{C0BA3BF5-7582-4B15-84B0-F70E9EBBC9B4}">
      <dgm:prSet/>
      <dgm:spPr/>
      <dgm:t>
        <a:bodyPr/>
        <a:lstStyle/>
        <a:p>
          <a:r>
            <a:rPr lang="pl-PL" dirty="0"/>
            <a:t>Ogólne omówienie funkcjonalności programu</a:t>
          </a:r>
        </a:p>
        <a:p>
          <a:r>
            <a:rPr lang="pl-PL" dirty="0"/>
            <a:t>Przedstawienie funkcji zapisywania danych</a:t>
          </a:r>
          <a:endParaRPr lang="en-US" dirty="0"/>
        </a:p>
      </dgm:t>
    </dgm:pt>
    <dgm:pt modelId="{3378A767-B25D-4409-9261-86C20C73DA65}" type="parTrans" cxnId="{ED6807BF-1895-4B1F-807A-467C2330CB91}">
      <dgm:prSet/>
      <dgm:spPr/>
      <dgm:t>
        <a:bodyPr/>
        <a:lstStyle/>
        <a:p>
          <a:endParaRPr lang="en-US"/>
        </a:p>
      </dgm:t>
    </dgm:pt>
    <dgm:pt modelId="{8A02A256-41D8-42CB-A33A-DC23FE3B3272}" type="sibTrans" cxnId="{ED6807BF-1895-4B1F-807A-467C2330CB91}">
      <dgm:prSet/>
      <dgm:spPr/>
      <dgm:t>
        <a:bodyPr/>
        <a:lstStyle/>
        <a:p>
          <a:endParaRPr lang="en-US"/>
        </a:p>
      </dgm:t>
    </dgm:pt>
    <dgm:pt modelId="{37D3B128-4083-46E2-B535-82FD1C94FC49}">
      <dgm:prSet/>
      <dgm:spPr/>
      <dgm:t>
        <a:bodyPr/>
        <a:lstStyle/>
        <a:p>
          <a:r>
            <a:rPr lang="pl-PL" dirty="0"/>
            <a:t>Podsumowanie projektu</a:t>
          </a:r>
          <a:endParaRPr lang="en-US" dirty="0"/>
        </a:p>
      </dgm:t>
    </dgm:pt>
    <dgm:pt modelId="{DA1EA32D-87A2-4824-866A-BE31A6292D40}" type="parTrans" cxnId="{AF5CEF07-BD33-4B69-B937-EEFBB6FBED8A}">
      <dgm:prSet/>
      <dgm:spPr/>
      <dgm:t>
        <a:bodyPr/>
        <a:lstStyle/>
        <a:p>
          <a:endParaRPr lang="en-US"/>
        </a:p>
      </dgm:t>
    </dgm:pt>
    <dgm:pt modelId="{F1899DD1-BBF1-47E4-BE4E-95300F362D2A}" type="sibTrans" cxnId="{AF5CEF07-BD33-4B69-B937-EEFBB6FBED8A}">
      <dgm:prSet/>
      <dgm:spPr/>
      <dgm:t>
        <a:bodyPr/>
        <a:lstStyle/>
        <a:p>
          <a:endParaRPr lang="en-US"/>
        </a:p>
      </dgm:t>
    </dgm:pt>
    <dgm:pt modelId="{D6F5D7BB-9AA6-4CDF-902D-BB23ED994B2F}" type="pres">
      <dgm:prSet presAssocID="{451CCB1D-33FB-42B5-9F9C-C30679D5ADD7}" presName="root" presStyleCnt="0">
        <dgm:presLayoutVars>
          <dgm:dir/>
          <dgm:resizeHandles val="exact"/>
        </dgm:presLayoutVars>
      </dgm:prSet>
      <dgm:spPr/>
    </dgm:pt>
    <dgm:pt modelId="{790880A2-8D09-4480-9E3C-99B3231B72F2}" type="pres">
      <dgm:prSet presAssocID="{BB7E125B-AAD2-4D69-9646-B13AFF61FDF0}" presName="compNode" presStyleCnt="0"/>
      <dgm:spPr/>
    </dgm:pt>
    <dgm:pt modelId="{68D3A6AE-0C95-4CEF-A0E5-4985CDBE99D7}" type="pres">
      <dgm:prSet presAssocID="{BB7E125B-AAD2-4D69-9646-B13AFF61FD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C3AEB9-85D4-4446-A0D8-55D8A0EF7447}" type="pres">
      <dgm:prSet presAssocID="{BB7E125B-AAD2-4D69-9646-B13AFF61FDF0}" presName="iconSpace" presStyleCnt="0"/>
      <dgm:spPr/>
    </dgm:pt>
    <dgm:pt modelId="{5FA531E1-68CB-47F7-A7C6-87E7A0D81592}" type="pres">
      <dgm:prSet presAssocID="{BB7E125B-AAD2-4D69-9646-B13AFF61FDF0}" presName="parTx" presStyleLbl="revTx" presStyleIdx="0" presStyleCnt="4">
        <dgm:presLayoutVars>
          <dgm:chMax val="0"/>
          <dgm:chPref val="0"/>
        </dgm:presLayoutVars>
      </dgm:prSet>
      <dgm:spPr/>
    </dgm:pt>
    <dgm:pt modelId="{A5A1B34B-7D6F-46F0-910E-EE53BDE97679}" type="pres">
      <dgm:prSet presAssocID="{BB7E125B-AAD2-4D69-9646-B13AFF61FDF0}" presName="txSpace" presStyleCnt="0"/>
      <dgm:spPr/>
    </dgm:pt>
    <dgm:pt modelId="{E38077AC-5184-46ED-B20C-FD6463EFC3FD}" type="pres">
      <dgm:prSet presAssocID="{BB7E125B-AAD2-4D69-9646-B13AFF61FDF0}" presName="desTx" presStyleLbl="revTx" presStyleIdx="1" presStyleCnt="4">
        <dgm:presLayoutVars/>
      </dgm:prSet>
      <dgm:spPr/>
    </dgm:pt>
    <dgm:pt modelId="{EE1C5AD6-5F97-4D08-AC7E-B06F2B1BFD90}" type="pres">
      <dgm:prSet presAssocID="{2BF3F595-057E-4929-9CF5-F27BF8EEE691}" presName="sibTrans" presStyleCnt="0"/>
      <dgm:spPr/>
    </dgm:pt>
    <dgm:pt modelId="{837D7A4E-C4BB-4A3E-999F-E84D9294D977}" type="pres">
      <dgm:prSet presAssocID="{34334179-57D5-441E-91A5-93405C9C0877}" presName="compNode" presStyleCnt="0"/>
      <dgm:spPr/>
    </dgm:pt>
    <dgm:pt modelId="{F79654E1-5772-4386-967F-386E56EECF23}" type="pres">
      <dgm:prSet presAssocID="{34334179-57D5-441E-91A5-93405C9C08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1B7CA93-B3E0-4686-A599-FA5AF300DC96}" type="pres">
      <dgm:prSet presAssocID="{34334179-57D5-441E-91A5-93405C9C0877}" presName="iconSpace" presStyleCnt="0"/>
      <dgm:spPr/>
    </dgm:pt>
    <dgm:pt modelId="{0F68037D-9FD4-40B4-924B-918147A29AAB}" type="pres">
      <dgm:prSet presAssocID="{34334179-57D5-441E-91A5-93405C9C0877}" presName="parTx" presStyleLbl="revTx" presStyleIdx="2" presStyleCnt="4">
        <dgm:presLayoutVars>
          <dgm:chMax val="0"/>
          <dgm:chPref val="0"/>
        </dgm:presLayoutVars>
      </dgm:prSet>
      <dgm:spPr/>
    </dgm:pt>
    <dgm:pt modelId="{DC912E8E-6D67-44C3-8E77-20CCA9FCE20B}" type="pres">
      <dgm:prSet presAssocID="{34334179-57D5-441E-91A5-93405C9C0877}" presName="txSpace" presStyleCnt="0"/>
      <dgm:spPr/>
    </dgm:pt>
    <dgm:pt modelId="{47CD43CC-F38A-4945-B72E-8B9F0286FEF4}" type="pres">
      <dgm:prSet presAssocID="{34334179-57D5-441E-91A5-93405C9C0877}" presName="desTx" presStyleLbl="revTx" presStyleIdx="3" presStyleCnt="4">
        <dgm:presLayoutVars/>
      </dgm:prSet>
      <dgm:spPr/>
    </dgm:pt>
  </dgm:ptLst>
  <dgm:cxnLst>
    <dgm:cxn modelId="{AF5CEF07-BD33-4B69-B937-EEFBB6FBED8A}" srcId="{34334179-57D5-441E-91A5-93405C9C0877}" destId="{37D3B128-4083-46E2-B535-82FD1C94FC49}" srcOrd="1" destOrd="0" parTransId="{DA1EA32D-87A2-4824-866A-BE31A6292D40}" sibTransId="{F1899DD1-BBF1-47E4-BE4E-95300F362D2A}"/>
    <dgm:cxn modelId="{CB056F17-D90B-44F9-B0A2-9E2853A88FAF}" type="presOf" srcId="{34334179-57D5-441E-91A5-93405C9C0877}" destId="{0F68037D-9FD4-40B4-924B-918147A29AAB}" srcOrd="0" destOrd="0" presId="urn:microsoft.com/office/officeart/2018/5/layout/CenteredIconLabelDescriptionList"/>
    <dgm:cxn modelId="{D7885B1A-F3A5-4C02-956F-C38B4D3D8FDA}" type="presOf" srcId="{37D3B128-4083-46E2-B535-82FD1C94FC49}" destId="{47CD43CC-F38A-4945-B72E-8B9F0286FEF4}" srcOrd="0" destOrd="1" presId="urn:microsoft.com/office/officeart/2018/5/layout/CenteredIconLabelDescriptionList"/>
    <dgm:cxn modelId="{59D12D23-69F2-4CCA-9511-091E306BA992}" type="presOf" srcId="{BB7E125B-AAD2-4D69-9646-B13AFF61FDF0}" destId="{5FA531E1-68CB-47F7-A7C6-87E7A0D81592}" srcOrd="0" destOrd="0" presId="urn:microsoft.com/office/officeart/2018/5/layout/CenteredIconLabelDescriptionList"/>
    <dgm:cxn modelId="{85CA942C-54C5-43C2-845E-023ACE93ECE3}" srcId="{451CCB1D-33FB-42B5-9F9C-C30679D5ADD7}" destId="{BB7E125B-AAD2-4D69-9646-B13AFF61FDF0}" srcOrd="0" destOrd="0" parTransId="{FC55E5A5-ADAB-41C9-896B-65EAE4A17773}" sibTransId="{2BF3F595-057E-4929-9CF5-F27BF8EEE691}"/>
    <dgm:cxn modelId="{72AA2B6D-26AD-4A98-BE8F-6230F9C42C90}" type="presOf" srcId="{451CCB1D-33FB-42B5-9F9C-C30679D5ADD7}" destId="{D6F5D7BB-9AA6-4CDF-902D-BB23ED994B2F}" srcOrd="0" destOrd="0" presId="urn:microsoft.com/office/officeart/2018/5/layout/CenteredIconLabelDescriptionList"/>
    <dgm:cxn modelId="{ED6807BF-1895-4B1F-807A-467C2330CB91}" srcId="{34334179-57D5-441E-91A5-93405C9C0877}" destId="{C0BA3BF5-7582-4B15-84B0-F70E9EBBC9B4}" srcOrd="0" destOrd="0" parTransId="{3378A767-B25D-4409-9261-86C20C73DA65}" sibTransId="{8A02A256-41D8-42CB-A33A-DC23FE3B3272}"/>
    <dgm:cxn modelId="{18932BC3-A6E6-4329-879C-03376108172F}" type="presOf" srcId="{4354099B-0172-412C-8D9B-775A5846D1B8}" destId="{E38077AC-5184-46ED-B20C-FD6463EFC3FD}" srcOrd="0" destOrd="0" presId="urn:microsoft.com/office/officeart/2018/5/layout/CenteredIconLabelDescriptionList"/>
    <dgm:cxn modelId="{D3ED5CC7-8B1D-4AA1-889C-92056BFE3677}" srcId="{BB7E125B-AAD2-4D69-9646-B13AFF61FDF0}" destId="{4354099B-0172-412C-8D9B-775A5846D1B8}" srcOrd="0" destOrd="0" parTransId="{5D50D65F-EF76-4F60-BDAD-6185ACB2D205}" sibTransId="{F080F0CE-91C7-44DD-9F94-93BEB072A05D}"/>
    <dgm:cxn modelId="{558B10D8-BCA6-4BB0-A9AA-9CEE14326340}" srcId="{451CCB1D-33FB-42B5-9F9C-C30679D5ADD7}" destId="{34334179-57D5-441E-91A5-93405C9C0877}" srcOrd="1" destOrd="0" parTransId="{8F97BF42-BA2E-4576-8C26-12F8737F3DD7}" sibTransId="{C640DF12-BBA1-4800-BC8B-4EA02C181FC1}"/>
    <dgm:cxn modelId="{6331E3EE-D6C4-402A-85B8-F34BAE07C771}" type="presOf" srcId="{C0BA3BF5-7582-4B15-84B0-F70E9EBBC9B4}" destId="{47CD43CC-F38A-4945-B72E-8B9F0286FEF4}" srcOrd="0" destOrd="0" presId="urn:microsoft.com/office/officeart/2018/5/layout/CenteredIconLabelDescriptionList"/>
    <dgm:cxn modelId="{AB5508DC-7ED0-4164-A45E-D48D0BA119C2}" type="presParOf" srcId="{D6F5D7BB-9AA6-4CDF-902D-BB23ED994B2F}" destId="{790880A2-8D09-4480-9E3C-99B3231B72F2}" srcOrd="0" destOrd="0" presId="urn:microsoft.com/office/officeart/2018/5/layout/CenteredIconLabelDescriptionList"/>
    <dgm:cxn modelId="{4C3F76F7-5719-4B17-8713-EBCCE56AE6C2}" type="presParOf" srcId="{790880A2-8D09-4480-9E3C-99B3231B72F2}" destId="{68D3A6AE-0C95-4CEF-A0E5-4985CDBE99D7}" srcOrd="0" destOrd="0" presId="urn:microsoft.com/office/officeart/2018/5/layout/CenteredIconLabelDescriptionList"/>
    <dgm:cxn modelId="{3D5EC436-3473-4637-964F-B41991175A83}" type="presParOf" srcId="{790880A2-8D09-4480-9E3C-99B3231B72F2}" destId="{35C3AEB9-85D4-4446-A0D8-55D8A0EF7447}" srcOrd="1" destOrd="0" presId="urn:microsoft.com/office/officeart/2018/5/layout/CenteredIconLabelDescriptionList"/>
    <dgm:cxn modelId="{80C5A06F-C456-4826-84AA-127BA8353FFE}" type="presParOf" srcId="{790880A2-8D09-4480-9E3C-99B3231B72F2}" destId="{5FA531E1-68CB-47F7-A7C6-87E7A0D81592}" srcOrd="2" destOrd="0" presId="urn:microsoft.com/office/officeart/2018/5/layout/CenteredIconLabelDescriptionList"/>
    <dgm:cxn modelId="{0A980D07-B1C9-45D1-89C3-98894AD1C4A2}" type="presParOf" srcId="{790880A2-8D09-4480-9E3C-99B3231B72F2}" destId="{A5A1B34B-7D6F-46F0-910E-EE53BDE97679}" srcOrd="3" destOrd="0" presId="urn:microsoft.com/office/officeart/2018/5/layout/CenteredIconLabelDescriptionList"/>
    <dgm:cxn modelId="{B7F73478-2151-4B4F-A685-11BE989921EA}" type="presParOf" srcId="{790880A2-8D09-4480-9E3C-99B3231B72F2}" destId="{E38077AC-5184-46ED-B20C-FD6463EFC3FD}" srcOrd="4" destOrd="0" presId="urn:microsoft.com/office/officeart/2018/5/layout/CenteredIconLabelDescriptionList"/>
    <dgm:cxn modelId="{A4D58537-7C77-46B4-988B-EE1DFF0EA75B}" type="presParOf" srcId="{D6F5D7BB-9AA6-4CDF-902D-BB23ED994B2F}" destId="{EE1C5AD6-5F97-4D08-AC7E-B06F2B1BFD90}" srcOrd="1" destOrd="0" presId="urn:microsoft.com/office/officeart/2018/5/layout/CenteredIconLabelDescriptionList"/>
    <dgm:cxn modelId="{2951E4CD-C3E9-471F-B9A9-951D7DB4E2A9}" type="presParOf" srcId="{D6F5D7BB-9AA6-4CDF-902D-BB23ED994B2F}" destId="{837D7A4E-C4BB-4A3E-999F-E84D9294D977}" srcOrd="2" destOrd="0" presId="urn:microsoft.com/office/officeart/2018/5/layout/CenteredIconLabelDescriptionList"/>
    <dgm:cxn modelId="{B85F8B6D-D43D-4AD5-BA1B-A400121A91D1}" type="presParOf" srcId="{837D7A4E-C4BB-4A3E-999F-E84D9294D977}" destId="{F79654E1-5772-4386-967F-386E56EECF23}" srcOrd="0" destOrd="0" presId="urn:microsoft.com/office/officeart/2018/5/layout/CenteredIconLabelDescriptionList"/>
    <dgm:cxn modelId="{AB630A87-A6F2-4664-9342-A96814CD54C0}" type="presParOf" srcId="{837D7A4E-C4BB-4A3E-999F-E84D9294D977}" destId="{21B7CA93-B3E0-4686-A599-FA5AF300DC96}" srcOrd="1" destOrd="0" presId="urn:microsoft.com/office/officeart/2018/5/layout/CenteredIconLabelDescriptionList"/>
    <dgm:cxn modelId="{11EE2C62-CE4A-41D7-9D47-F8CB02381465}" type="presParOf" srcId="{837D7A4E-C4BB-4A3E-999F-E84D9294D977}" destId="{0F68037D-9FD4-40B4-924B-918147A29AAB}" srcOrd="2" destOrd="0" presId="urn:microsoft.com/office/officeart/2018/5/layout/CenteredIconLabelDescriptionList"/>
    <dgm:cxn modelId="{BC4DE1E6-BD62-441A-B283-01E7910FA03A}" type="presParOf" srcId="{837D7A4E-C4BB-4A3E-999F-E84D9294D977}" destId="{DC912E8E-6D67-44C3-8E77-20CCA9FCE20B}" srcOrd="3" destOrd="0" presId="urn:microsoft.com/office/officeart/2018/5/layout/CenteredIconLabelDescriptionList"/>
    <dgm:cxn modelId="{902DF05B-71B7-4903-AFD7-D61C696EEA2E}" type="presParOf" srcId="{837D7A4E-C4BB-4A3E-999F-E84D9294D977}" destId="{47CD43CC-F38A-4945-B72E-8B9F0286FEF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AC74A-9B6A-4A95-9FAF-459C63C191E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A3B0DA-4C29-4492-A590-3C185E7775CC}">
      <dgm:prSet/>
      <dgm:spPr/>
      <dgm:t>
        <a:bodyPr/>
        <a:lstStyle/>
        <a:p>
          <a:pPr>
            <a:defRPr b="1"/>
          </a:pPr>
          <a:r>
            <a:rPr lang="pl-PL"/>
            <a:t>Ogólne wnioski</a:t>
          </a:r>
          <a:endParaRPr lang="en-US"/>
        </a:p>
      </dgm:t>
    </dgm:pt>
    <dgm:pt modelId="{BD873097-64CD-4C58-943D-6EDC8716BBDB}" type="parTrans" cxnId="{35CDB574-4FE5-4A84-B33B-3A556158B8B1}">
      <dgm:prSet/>
      <dgm:spPr/>
      <dgm:t>
        <a:bodyPr/>
        <a:lstStyle/>
        <a:p>
          <a:endParaRPr lang="en-US"/>
        </a:p>
      </dgm:t>
    </dgm:pt>
    <dgm:pt modelId="{71B91BF0-2826-499C-A3D4-243DE0B75D1E}" type="sibTrans" cxnId="{35CDB574-4FE5-4A84-B33B-3A556158B8B1}">
      <dgm:prSet/>
      <dgm:spPr/>
      <dgm:t>
        <a:bodyPr/>
        <a:lstStyle/>
        <a:p>
          <a:endParaRPr lang="en-US"/>
        </a:p>
      </dgm:t>
    </dgm:pt>
    <dgm:pt modelId="{D2057844-CB58-4504-BF8A-8246238246B5}">
      <dgm:prSet/>
      <dgm:spPr/>
      <dgm:t>
        <a:bodyPr/>
        <a:lstStyle/>
        <a:p>
          <a:r>
            <a:rPr lang="pl-PL" dirty="0"/>
            <a:t>Program spełnia swoje zadanie</a:t>
          </a:r>
          <a:endParaRPr lang="en-US" dirty="0"/>
        </a:p>
      </dgm:t>
    </dgm:pt>
    <dgm:pt modelId="{FF2F15AB-E88C-4CC4-850D-B23CFEE855A8}" type="parTrans" cxnId="{BFF035F5-3753-445C-9DB5-89752EE02E5F}">
      <dgm:prSet/>
      <dgm:spPr/>
      <dgm:t>
        <a:bodyPr/>
        <a:lstStyle/>
        <a:p>
          <a:endParaRPr lang="en-US"/>
        </a:p>
      </dgm:t>
    </dgm:pt>
    <dgm:pt modelId="{A4038B94-537A-4091-9A1C-D66A46B7C077}" type="sibTrans" cxnId="{BFF035F5-3753-445C-9DB5-89752EE02E5F}">
      <dgm:prSet/>
      <dgm:spPr/>
      <dgm:t>
        <a:bodyPr/>
        <a:lstStyle/>
        <a:p>
          <a:endParaRPr lang="en-US"/>
        </a:p>
      </dgm:t>
    </dgm:pt>
    <dgm:pt modelId="{AB24CB9C-215B-4D03-B86A-9A55ACBED7F5}">
      <dgm:prSet/>
      <dgm:spPr/>
      <dgm:t>
        <a:bodyPr/>
        <a:lstStyle/>
        <a:p>
          <a:r>
            <a:rPr lang="pl-PL"/>
            <a:t>Funkcje działają niezależnie od siebie, ale operują na wspólnych danych</a:t>
          </a:r>
          <a:endParaRPr lang="en-US"/>
        </a:p>
      </dgm:t>
    </dgm:pt>
    <dgm:pt modelId="{D37068E9-24C9-4B17-82C6-12BA160C10A2}" type="parTrans" cxnId="{FEFC551E-9A05-4A03-95DF-325C95941B2F}">
      <dgm:prSet/>
      <dgm:spPr/>
      <dgm:t>
        <a:bodyPr/>
        <a:lstStyle/>
        <a:p>
          <a:endParaRPr lang="en-US"/>
        </a:p>
      </dgm:t>
    </dgm:pt>
    <dgm:pt modelId="{6D156F3F-968A-433F-8C02-823556AB3623}" type="sibTrans" cxnId="{FEFC551E-9A05-4A03-95DF-325C95941B2F}">
      <dgm:prSet/>
      <dgm:spPr/>
      <dgm:t>
        <a:bodyPr/>
        <a:lstStyle/>
        <a:p>
          <a:endParaRPr lang="en-US"/>
        </a:p>
      </dgm:t>
    </dgm:pt>
    <dgm:pt modelId="{0F47348E-130D-48D6-ABC6-882DE16EAD63}">
      <dgm:prSet/>
      <dgm:spPr/>
      <dgm:t>
        <a:bodyPr/>
        <a:lstStyle/>
        <a:p>
          <a:r>
            <a:rPr lang="pl-PL"/>
            <a:t>Napisanie niektórych funkcji wymagało większej ilości czasu, niż to było planowane</a:t>
          </a:r>
          <a:endParaRPr lang="en-US"/>
        </a:p>
      </dgm:t>
    </dgm:pt>
    <dgm:pt modelId="{5D4A84EF-178D-469E-AED7-34E8CFF69137}" type="parTrans" cxnId="{745618F1-ABC2-4CBD-B718-682D7BE53485}">
      <dgm:prSet/>
      <dgm:spPr/>
      <dgm:t>
        <a:bodyPr/>
        <a:lstStyle/>
        <a:p>
          <a:endParaRPr lang="en-US"/>
        </a:p>
      </dgm:t>
    </dgm:pt>
    <dgm:pt modelId="{A2A9B3B4-BC3A-4DC7-8D33-3DD6580EDDC6}" type="sibTrans" cxnId="{745618F1-ABC2-4CBD-B718-682D7BE53485}">
      <dgm:prSet/>
      <dgm:spPr/>
      <dgm:t>
        <a:bodyPr/>
        <a:lstStyle/>
        <a:p>
          <a:endParaRPr lang="en-US"/>
        </a:p>
      </dgm:t>
    </dgm:pt>
    <dgm:pt modelId="{F2AC5141-C9D5-4B8E-BF85-B8EDA32A1DB9}">
      <dgm:prSet/>
      <dgm:spPr/>
      <dgm:t>
        <a:bodyPr/>
        <a:lstStyle/>
        <a:p>
          <a:pPr>
            <a:defRPr b="1"/>
          </a:pPr>
          <a:r>
            <a:rPr lang="pl-PL"/>
            <a:t>Największe napotkane problemy</a:t>
          </a:r>
          <a:endParaRPr lang="en-US"/>
        </a:p>
      </dgm:t>
    </dgm:pt>
    <dgm:pt modelId="{B0897B7E-524F-48F8-93D2-1015A3E53869}" type="parTrans" cxnId="{F3CAF203-69C6-435C-865D-C8209128B428}">
      <dgm:prSet/>
      <dgm:spPr/>
      <dgm:t>
        <a:bodyPr/>
        <a:lstStyle/>
        <a:p>
          <a:endParaRPr lang="en-US"/>
        </a:p>
      </dgm:t>
    </dgm:pt>
    <dgm:pt modelId="{67EF84EC-88EE-4D89-99AB-A7C4235D51F0}" type="sibTrans" cxnId="{F3CAF203-69C6-435C-865D-C8209128B428}">
      <dgm:prSet/>
      <dgm:spPr/>
      <dgm:t>
        <a:bodyPr/>
        <a:lstStyle/>
        <a:p>
          <a:endParaRPr lang="en-US"/>
        </a:p>
      </dgm:t>
    </dgm:pt>
    <dgm:pt modelId="{68206789-2530-4704-811D-84A7E3471680}">
      <dgm:prSet/>
      <dgm:spPr/>
      <dgm:t>
        <a:bodyPr/>
        <a:lstStyle/>
        <a:p>
          <a:r>
            <a:rPr lang="pl-PL"/>
            <a:t>Wychwytywanie potencjalnych błędów przy korzystaniu z funkcji</a:t>
          </a:r>
          <a:endParaRPr lang="en-US"/>
        </a:p>
      </dgm:t>
    </dgm:pt>
    <dgm:pt modelId="{F56237D2-A3D2-4BC3-800B-EF6F922EEE5D}" type="parTrans" cxnId="{CFD1DEAF-6311-470C-ABCD-C3B1268AE673}">
      <dgm:prSet/>
      <dgm:spPr/>
      <dgm:t>
        <a:bodyPr/>
        <a:lstStyle/>
        <a:p>
          <a:endParaRPr lang="en-US"/>
        </a:p>
      </dgm:t>
    </dgm:pt>
    <dgm:pt modelId="{BA9317D3-2AEC-4A64-AA80-90B5EEEF81CB}" type="sibTrans" cxnId="{CFD1DEAF-6311-470C-ABCD-C3B1268AE673}">
      <dgm:prSet/>
      <dgm:spPr/>
      <dgm:t>
        <a:bodyPr/>
        <a:lstStyle/>
        <a:p>
          <a:endParaRPr lang="en-US"/>
        </a:p>
      </dgm:t>
    </dgm:pt>
    <dgm:pt modelId="{781C9F99-DFB0-4D56-8C4F-EF307FEC2207}">
      <dgm:prSet/>
      <dgm:spPr/>
      <dgm:t>
        <a:bodyPr/>
        <a:lstStyle/>
        <a:p>
          <a:r>
            <a:rPr lang="pl-PL"/>
            <a:t>Czasochłonność niektórych pozornie prostych zadań (research, testy)</a:t>
          </a:r>
          <a:endParaRPr lang="en-US"/>
        </a:p>
      </dgm:t>
    </dgm:pt>
    <dgm:pt modelId="{249C0754-F301-4D07-8804-9D9837193159}" type="parTrans" cxnId="{EDE1718A-CA42-438F-90F5-59A32ACB474B}">
      <dgm:prSet/>
      <dgm:spPr/>
      <dgm:t>
        <a:bodyPr/>
        <a:lstStyle/>
        <a:p>
          <a:endParaRPr lang="en-US"/>
        </a:p>
      </dgm:t>
    </dgm:pt>
    <dgm:pt modelId="{A9ADF1F7-3DC6-4172-BA33-F7A624424127}" type="sibTrans" cxnId="{EDE1718A-CA42-438F-90F5-59A32ACB474B}">
      <dgm:prSet/>
      <dgm:spPr/>
      <dgm:t>
        <a:bodyPr/>
        <a:lstStyle/>
        <a:p>
          <a:endParaRPr lang="en-US"/>
        </a:p>
      </dgm:t>
    </dgm:pt>
    <dgm:pt modelId="{9CB486CC-BEBC-4E2B-8CD4-795D1B25BE1D}" type="pres">
      <dgm:prSet presAssocID="{0D8AC74A-9B6A-4A95-9FAF-459C63C191E7}" presName="root" presStyleCnt="0">
        <dgm:presLayoutVars>
          <dgm:dir/>
          <dgm:resizeHandles val="exact"/>
        </dgm:presLayoutVars>
      </dgm:prSet>
      <dgm:spPr/>
    </dgm:pt>
    <dgm:pt modelId="{7F3B7ABC-CC31-4737-A7CD-4EAACE7A09FB}" type="pres">
      <dgm:prSet presAssocID="{18A3B0DA-4C29-4492-A590-3C185E7775CC}" presName="compNode" presStyleCnt="0"/>
      <dgm:spPr/>
    </dgm:pt>
    <dgm:pt modelId="{905591E5-8BAF-40F9-90B6-C1FC356E2B74}" type="pres">
      <dgm:prSet presAssocID="{18A3B0DA-4C29-4492-A590-3C185E7775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52FFCE8-912F-4AB5-8DAC-7A099AD13C94}" type="pres">
      <dgm:prSet presAssocID="{18A3B0DA-4C29-4492-A590-3C185E7775CC}" presName="iconSpace" presStyleCnt="0"/>
      <dgm:spPr/>
    </dgm:pt>
    <dgm:pt modelId="{2C093711-D0F2-4E1B-93A9-78194467F1BB}" type="pres">
      <dgm:prSet presAssocID="{18A3B0DA-4C29-4492-A590-3C185E7775CC}" presName="parTx" presStyleLbl="revTx" presStyleIdx="0" presStyleCnt="4">
        <dgm:presLayoutVars>
          <dgm:chMax val="0"/>
          <dgm:chPref val="0"/>
        </dgm:presLayoutVars>
      </dgm:prSet>
      <dgm:spPr/>
    </dgm:pt>
    <dgm:pt modelId="{6A120109-ACC9-405B-98C5-F07440ECDE05}" type="pres">
      <dgm:prSet presAssocID="{18A3B0DA-4C29-4492-A590-3C185E7775CC}" presName="txSpace" presStyleCnt="0"/>
      <dgm:spPr/>
    </dgm:pt>
    <dgm:pt modelId="{6D8FAC33-CA29-44D8-A44B-9601E6C8068D}" type="pres">
      <dgm:prSet presAssocID="{18A3B0DA-4C29-4492-A590-3C185E7775CC}" presName="desTx" presStyleLbl="revTx" presStyleIdx="1" presStyleCnt="4">
        <dgm:presLayoutVars/>
      </dgm:prSet>
      <dgm:spPr/>
    </dgm:pt>
    <dgm:pt modelId="{2B3C0D79-14B6-4C38-BECD-33A0C7712433}" type="pres">
      <dgm:prSet presAssocID="{71B91BF0-2826-499C-A3D4-243DE0B75D1E}" presName="sibTrans" presStyleCnt="0"/>
      <dgm:spPr/>
    </dgm:pt>
    <dgm:pt modelId="{DC54A599-3D9A-4912-B810-3A245788C293}" type="pres">
      <dgm:prSet presAssocID="{F2AC5141-C9D5-4B8E-BF85-B8EDA32A1DB9}" presName="compNode" presStyleCnt="0"/>
      <dgm:spPr/>
    </dgm:pt>
    <dgm:pt modelId="{65049640-B4D3-4E8B-A091-6DEA4A63D166}" type="pres">
      <dgm:prSet presAssocID="{F2AC5141-C9D5-4B8E-BF85-B8EDA32A1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1C62C3-50E9-4570-842E-D984F419845B}" type="pres">
      <dgm:prSet presAssocID="{F2AC5141-C9D5-4B8E-BF85-B8EDA32A1DB9}" presName="iconSpace" presStyleCnt="0"/>
      <dgm:spPr/>
    </dgm:pt>
    <dgm:pt modelId="{E138B754-69D4-433C-BAA5-DE207557525A}" type="pres">
      <dgm:prSet presAssocID="{F2AC5141-C9D5-4B8E-BF85-B8EDA32A1DB9}" presName="parTx" presStyleLbl="revTx" presStyleIdx="2" presStyleCnt="4">
        <dgm:presLayoutVars>
          <dgm:chMax val="0"/>
          <dgm:chPref val="0"/>
        </dgm:presLayoutVars>
      </dgm:prSet>
      <dgm:spPr/>
    </dgm:pt>
    <dgm:pt modelId="{849A3A83-3BE9-4F84-8C90-53EA4ED3E107}" type="pres">
      <dgm:prSet presAssocID="{F2AC5141-C9D5-4B8E-BF85-B8EDA32A1DB9}" presName="txSpace" presStyleCnt="0"/>
      <dgm:spPr/>
    </dgm:pt>
    <dgm:pt modelId="{88711ECA-69A2-49A2-ADF3-9B8152070F77}" type="pres">
      <dgm:prSet presAssocID="{F2AC5141-C9D5-4B8E-BF85-B8EDA32A1DB9}" presName="desTx" presStyleLbl="revTx" presStyleIdx="3" presStyleCnt="4">
        <dgm:presLayoutVars/>
      </dgm:prSet>
      <dgm:spPr/>
    </dgm:pt>
  </dgm:ptLst>
  <dgm:cxnLst>
    <dgm:cxn modelId="{F3CAF203-69C6-435C-865D-C8209128B428}" srcId="{0D8AC74A-9B6A-4A95-9FAF-459C63C191E7}" destId="{F2AC5141-C9D5-4B8E-BF85-B8EDA32A1DB9}" srcOrd="1" destOrd="0" parTransId="{B0897B7E-524F-48F8-93D2-1015A3E53869}" sibTransId="{67EF84EC-88EE-4D89-99AB-A7C4235D51F0}"/>
    <dgm:cxn modelId="{FEFC551E-9A05-4A03-95DF-325C95941B2F}" srcId="{18A3B0DA-4C29-4492-A590-3C185E7775CC}" destId="{AB24CB9C-215B-4D03-B86A-9A55ACBED7F5}" srcOrd="1" destOrd="0" parTransId="{D37068E9-24C9-4B17-82C6-12BA160C10A2}" sibTransId="{6D156F3F-968A-433F-8C02-823556AB3623}"/>
    <dgm:cxn modelId="{5F228B5B-35AE-490C-9B33-12D46C8297FB}" type="presOf" srcId="{AB24CB9C-215B-4D03-B86A-9A55ACBED7F5}" destId="{6D8FAC33-CA29-44D8-A44B-9601E6C8068D}" srcOrd="0" destOrd="1" presId="urn:microsoft.com/office/officeart/2018/5/layout/CenteredIconLabelDescriptionList"/>
    <dgm:cxn modelId="{35CDB574-4FE5-4A84-B33B-3A556158B8B1}" srcId="{0D8AC74A-9B6A-4A95-9FAF-459C63C191E7}" destId="{18A3B0DA-4C29-4492-A590-3C185E7775CC}" srcOrd="0" destOrd="0" parTransId="{BD873097-64CD-4C58-943D-6EDC8716BBDB}" sibTransId="{71B91BF0-2826-499C-A3D4-243DE0B75D1E}"/>
    <dgm:cxn modelId="{B0264078-7940-4837-805E-B5083891DC6B}" type="presOf" srcId="{D2057844-CB58-4504-BF8A-8246238246B5}" destId="{6D8FAC33-CA29-44D8-A44B-9601E6C8068D}" srcOrd="0" destOrd="0" presId="urn:microsoft.com/office/officeart/2018/5/layout/CenteredIconLabelDescriptionList"/>
    <dgm:cxn modelId="{EDE1718A-CA42-438F-90F5-59A32ACB474B}" srcId="{F2AC5141-C9D5-4B8E-BF85-B8EDA32A1DB9}" destId="{781C9F99-DFB0-4D56-8C4F-EF307FEC2207}" srcOrd="1" destOrd="0" parTransId="{249C0754-F301-4D07-8804-9D9837193159}" sibTransId="{A9ADF1F7-3DC6-4172-BA33-F7A624424127}"/>
    <dgm:cxn modelId="{DB32CF90-0B7E-4EA1-B904-7614B1869521}" type="presOf" srcId="{0D8AC74A-9B6A-4A95-9FAF-459C63C191E7}" destId="{9CB486CC-BEBC-4E2B-8CD4-795D1B25BE1D}" srcOrd="0" destOrd="0" presId="urn:microsoft.com/office/officeart/2018/5/layout/CenteredIconLabelDescriptionList"/>
    <dgm:cxn modelId="{3737A292-D62D-4D7B-B74D-2569621C7D86}" type="presOf" srcId="{781C9F99-DFB0-4D56-8C4F-EF307FEC2207}" destId="{88711ECA-69A2-49A2-ADF3-9B8152070F77}" srcOrd="0" destOrd="1" presId="urn:microsoft.com/office/officeart/2018/5/layout/CenteredIconLabelDescriptionList"/>
    <dgm:cxn modelId="{CFD1DEAF-6311-470C-ABCD-C3B1268AE673}" srcId="{F2AC5141-C9D5-4B8E-BF85-B8EDA32A1DB9}" destId="{68206789-2530-4704-811D-84A7E3471680}" srcOrd="0" destOrd="0" parTransId="{F56237D2-A3D2-4BC3-800B-EF6F922EEE5D}" sibTransId="{BA9317D3-2AEC-4A64-AA80-90B5EEEF81CB}"/>
    <dgm:cxn modelId="{A4FA8FD2-6839-48C0-9213-4E5E6D5A3F5E}" type="presOf" srcId="{18A3B0DA-4C29-4492-A590-3C185E7775CC}" destId="{2C093711-D0F2-4E1B-93A9-78194467F1BB}" srcOrd="0" destOrd="0" presId="urn:microsoft.com/office/officeart/2018/5/layout/CenteredIconLabelDescriptionList"/>
    <dgm:cxn modelId="{BE2A6BDF-7951-48B8-8335-904F417EC58C}" type="presOf" srcId="{68206789-2530-4704-811D-84A7E3471680}" destId="{88711ECA-69A2-49A2-ADF3-9B8152070F77}" srcOrd="0" destOrd="0" presId="urn:microsoft.com/office/officeart/2018/5/layout/CenteredIconLabelDescriptionList"/>
    <dgm:cxn modelId="{C1E7AFE7-051E-40D8-B815-CCAB4851150B}" type="presOf" srcId="{0F47348E-130D-48D6-ABC6-882DE16EAD63}" destId="{6D8FAC33-CA29-44D8-A44B-9601E6C8068D}" srcOrd="0" destOrd="2" presId="urn:microsoft.com/office/officeart/2018/5/layout/CenteredIconLabelDescriptionList"/>
    <dgm:cxn modelId="{745618F1-ABC2-4CBD-B718-682D7BE53485}" srcId="{18A3B0DA-4C29-4492-A590-3C185E7775CC}" destId="{0F47348E-130D-48D6-ABC6-882DE16EAD63}" srcOrd="2" destOrd="0" parTransId="{5D4A84EF-178D-469E-AED7-34E8CFF69137}" sibTransId="{A2A9B3B4-BC3A-4DC7-8D33-3DD6580EDDC6}"/>
    <dgm:cxn modelId="{BFF035F5-3753-445C-9DB5-89752EE02E5F}" srcId="{18A3B0DA-4C29-4492-A590-3C185E7775CC}" destId="{D2057844-CB58-4504-BF8A-8246238246B5}" srcOrd="0" destOrd="0" parTransId="{FF2F15AB-E88C-4CC4-850D-B23CFEE855A8}" sibTransId="{A4038B94-537A-4091-9A1C-D66A46B7C077}"/>
    <dgm:cxn modelId="{DE7FEDFE-30FF-4BC1-A47A-596E30357F7C}" type="presOf" srcId="{F2AC5141-C9D5-4B8E-BF85-B8EDA32A1DB9}" destId="{E138B754-69D4-433C-BAA5-DE207557525A}" srcOrd="0" destOrd="0" presId="urn:microsoft.com/office/officeart/2018/5/layout/CenteredIconLabelDescriptionList"/>
    <dgm:cxn modelId="{10750F9E-228B-4D2D-89B8-16FD213AFA55}" type="presParOf" srcId="{9CB486CC-BEBC-4E2B-8CD4-795D1B25BE1D}" destId="{7F3B7ABC-CC31-4737-A7CD-4EAACE7A09FB}" srcOrd="0" destOrd="0" presId="urn:microsoft.com/office/officeart/2018/5/layout/CenteredIconLabelDescriptionList"/>
    <dgm:cxn modelId="{17A0D0A0-8634-456B-80B3-526C2B890E1C}" type="presParOf" srcId="{7F3B7ABC-CC31-4737-A7CD-4EAACE7A09FB}" destId="{905591E5-8BAF-40F9-90B6-C1FC356E2B74}" srcOrd="0" destOrd="0" presId="urn:microsoft.com/office/officeart/2018/5/layout/CenteredIconLabelDescriptionList"/>
    <dgm:cxn modelId="{7D7896B7-6861-4581-B1E8-7B6E3E68021E}" type="presParOf" srcId="{7F3B7ABC-CC31-4737-A7CD-4EAACE7A09FB}" destId="{C52FFCE8-912F-4AB5-8DAC-7A099AD13C94}" srcOrd="1" destOrd="0" presId="urn:microsoft.com/office/officeart/2018/5/layout/CenteredIconLabelDescriptionList"/>
    <dgm:cxn modelId="{D7C1660A-6681-4DC0-BF48-A98559AEC84B}" type="presParOf" srcId="{7F3B7ABC-CC31-4737-A7CD-4EAACE7A09FB}" destId="{2C093711-D0F2-4E1B-93A9-78194467F1BB}" srcOrd="2" destOrd="0" presId="urn:microsoft.com/office/officeart/2018/5/layout/CenteredIconLabelDescriptionList"/>
    <dgm:cxn modelId="{97BAD49E-50FA-4FDD-9602-12887ABAF047}" type="presParOf" srcId="{7F3B7ABC-CC31-4737-A7CD-4EAACE7A09FB}" destId="{6A120109-ACC9-405B-98C5-F07440ECDE05}" srcOrd="3" destOrd="0" presId="urn:microsoft.com/office/officeart/2018/5/layout/CenteredIconLabelDescriptionList"/>
    <dgm:cxn modelId="{F4CBC320-661A-48F7-88D8-02952609F9BF}" type="presParOf" srcId="{7F3B7ABC-CC31-4737-A7CD-4EAACE7A09FB}" destId="{6D8FAC33-CA29-44D8-A44B-9601E6C8068D}" srcOrd="4" destOrd="0" presId="urn:microsoft.com/office/officeart/2018/5/layout/CenteredIconLabelDescriptionList"/>
    <dgm:cxn modelId="{1F4F94CA-3560-4319-A647-E56788A5BBA4}" type="presParOf" srcId="{9CB486CC-BEBC-4E2B-8CD4-795D1B25BE1D}" destId="{2B3C0D79-14B6-4C38-BECD-33A0C7712433}" srcOrd="1" destOrd="0" presId="urn:microsoft.com/office/officeart/2018/5/layout/CenteredIconLabelDescriptionList"/>
    <dgm:cxn modelId="{A993113F-CD61-4990-ABD7-51F1CD545244}" type="presParOf" srcId="{9CB486CC-BEBC-4E2B-8CD4-795D1B25BE1D}" destId="{DC54A599-3D9A-4912-B810-3A245788C293}" srcOrd="2" destOrd="0" presId="urn:microsoft.com/office/officeart/2018/5/layout/CenteredIconLabelDescriptionList"/>
    <dgm:cxn modelId="{57EC5F1B-15C7-4CA2-9AD1-D19A41ACD895}" type="presParOf" srcId="{DC54A599-3D9A-4912-B810-3A245788C293}" destId="{65049640-B4D3-4E8B-A091-6DEA4A63D166}" srcOrd="0" destOrd="0" presId="urn:microsoft.com/office/officeart/2018/5/layout/CenteredIconLabelDescriptionList"/>
    <dgm:cxn modelId="{FA70D9E3-DBFF-456B-8D07-AE760C04102C}" type="presParOf" srcId="{DC54A599-3D9A-4912-B810-3A245788C293}" destId="{EE1C62C3-50E9-4570-842E-D984F419845B}" srcOrd="1" destOrd="0" presId="urn:microsoft.com/office/officeart/2018/5/layout/CenteredIconLabelDescriptionList"/>
    <dgm:cxn modelId="{BC3460B8-897A-4DF8-AFBB-EB80A51F7B76}" type="presParOf" srcId="{DC54A599-3D9A-4912-B810-3A245788C293}" destId="{E138B754-69D4-433C-BAA5-DE207557525A}" srcOrd="2" destOrd="0" presId="urn:microsoft.com/office/officeart/2018/5/layout/CenteredIconLabelDescriptionList"/>
    <dgm:cxn modelId="{BEDBE76A-2782-4479-96F0-243AEAAA55EA}" type="presParOf" srcId="{DC54A599-3D9A-4912-B810-3A245788C293}" destId="{849A3A83-3BE9-4F84-8C90-53EA4ED3E107}" srcOrd="3" destOrd="0" presId="urn:microsoft.com/office/officeart/2018/5/layout/CenteredIconLabelDescriptionList"/>
    <dgm:cxn modelId="{F0A2F865-074F-40F3-ADF3-5255F42040F6}" type="presParOf" srcId="{DC54A599-3D9A-4912-B810-3A245788C293}" destId="{88711ECA-69A2-49A2-ADF3-9B8152070F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3A6AE-0C95-4CEF-A0E5-4985CDBE99D7}">
      <dsp:nvSpPr>
        <dsp:cNvPr id="0" name=""/>
        <dsp:cNvSpPr/>
      </dsp:nvSpPr>
      <dsp:spPr>
        <a:xfrm>
          <a:off x="1566131" y="4318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531E1-68CB-47F7-A7C6-87E7A0D81592}">
      <dsp:nvSpPr>
        <dsp:cNvPr id="0" name=""/>
        <dsp:cNvSpPr/>
      </dsp:nvSpPr>
      <dsp:spPr>
        <a:xfrm>
          <a:off x="162131" y="20796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Cel prezentacji</a:t>
          </a:r>
          <a:endParaRPr lang="en-US" sz="3600" kern="1200" dirty="0"/>
        </a:p>
      </dsp:txBody>
      <dsp:txXfrm>
        <a:off x="162131" y="2079692"/>
        <a:ext cx="4320000" cy="648000"/>
      </dsp:txXfrm>
    </dsp:sp>
    <dsp:sp modelId="{E38077AC-5184-46ED-B20C-FD6463EFC3FD}">
      <dsp:nvSpPr>
        <dsp:cNvPr id="0" name=""/>
        <dsp:cNvSpPr/>
      </dsp:nvSpPr>
      <dsp:spPr>
        <a:xfrm>
          <a:off x="162131" y="2790872"/>
          <a:ext cx="4320000" cy="79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Krótkie przedstawienie przygotowanego projektu</a:t>
          </a:r>
          <a:endParaRPr lang="en-US" sz="1700" kern="1200" dirty="0"/>
        </a:p>
      </dsp:txBody>
      <dsp:txXfrm>
        <a:off x="162131" y="2790872"/>
        <a:ext cx="4320000" cy="799997"/>
      </dsp:txXfrm>
    </dsp:sp>
    <dsp:sp modelId="{F79654E1-5772-4386-967F-386E56EECF23}">
      <dsp:nvSpPr>
        <dsp:cNvPr id="0" name=""/>
        <dsp:cNvSpPr/>
      </dsp:nvSpPr>
      <dsp:spPr>
        <a:xfrm>
          <a:off x="6642131" y="4318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8037D-9FD4-40B4-924B-918147A29AAB}">
      <dsp:nvSpPr>
        <dsp:cNvPr id="0" name=""/>
        <dsp:cNvSpPr/>
      </dsp:nvSpPr>
      <dsp:spPr>
        <a:xfrm>
          <a:off x="5238131" y="20796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Zakres prezentacji</a:t>
          </a:r>
          <a:endParaRPr lang="en-US" sz="3600" kern="1200" dirty="0"/>
        </a:p>
      </dsp:txBody>
      <dsp:txXfrm>
        <a:off x="5238131" y="2079692"/>
        <a:ext cx="4320000" cy="648000"/>
      </dsp:txXfrm>
    </dsp:sp>
    <dsp:sp modelId="{47CD43CC-F38A-4945-B72E-8B9F0286FEF4}">
      <dsp:nvSpPr>
        <dsp:cNvPr id="0" name=""/>
        <dsp:cNvSpPr/>
      </dsp:nvSpPr>
      <dsp:spPr>
        <a:xfrm>
          <a:off x="5238131" y="2790872"/>
          <a:ext cx="4320000" cy="79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Ogólne omówienie funkcjonalności programu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Przedstawienie funkcji zapisywania danych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Podsumowanie projektu</a:t>
          </a:r>
          <a:endParaRPr lang="en-US" sz="1700" kern="1200" dirty="0"/>
        </a:p>
      </dsp:txBody>
      <dsp:txXfrm>
        <a:off x="5238131" y="2790872"/>
        <a:ext cx="4320000" cy="799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91E5-8BAF-40F9-90B6-C1FC356E2B74}">
      <dsp:nvSpPr>
        <dsp:cNvPr id="0" name=""/>
        <dsp:cNvSpPr/>
      </dsp:nvSpPr>
      <dsp:spPr>
        <a:xfrm>
          <a:off x="1566131" y="19229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3711-D0F2-4E1B-93A9-78194467F1BB}">
      <dsp:nvSpPr>
        <dsp:cNvPr id="0" name=""/>
        <dsp:cNvSpPr/>
      </dsp:nvSpPr>
      <dsp:spPr>
        <a:xfrm>
          <a:off x="162131" y="18607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600" kern="1200"/>
            <a:t>Ogólne wnioski</a:t>
          </a:r>
          <a:endParaRPr lang="en-US" sz="2600" kern="1200"/>
        </a:p>
      </dsp:txBody>
      <dsp:txXfrm>
        <a:off x="162131" y="1860736"/>
        <a:ext cx="4320000" cy="648000"/>
      </dsp:txXfrm>
    </dsp:sp>
    <dsp:sp modelId="{6D8FAC33-CA29-44D8-A44B-9601E6C8068D}">
      <dsp:nvSpPr>
        <dsp:cNvPr id="0" name=""/>
        <dsp:cNvSpPr/>
      </dsp:nvSpPr>
      <dsp:spPr>
        <a:xfrm>
          <a:off x="162131" y="2581499"/>
          <a:ext cx="4320000" cy="1248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Program spełnia swoje zadanie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Funkcje działają niezależnie od siebie, ale operują na wspólnych danych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Napisanie niektórych funkcji wymagało większej ilości czasu, niż to było planowane</a:t>
          </a:r>
          <a:endParaRPr lang="en-US" sz="1700" kern="1200"/>
        </a:p>
      </dsp:txBody>
      <dsp:txXfrm>
        <a:off x="162131" y="2581499"/>
        <a:ext cx="4320000" cy="1248928"/>
      </dsp:txXfrm>
    </dsp:sp>
    <dsp:sp modelId="{65049640-B4D3-4E8B-A091-6DEA4A63D166}">
      <dsp:nvSpPr>
        <dsp:cNvPr id="0" name=""/>
        <dsp:cNvSpPr/>
      </dsp:nvSpPr>
      <dsp:spPr>
        <a:xfrm>
          <a:off x="6642131" y="19229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B754-69D4-433C-BAA5-DE207557525A}">
      <dsp:nvSpPr>
        <dsp:cNvPr id="0" name=""/>
        <dsp:cNvSpPr/>
      </dsp:nvSpPr>
      <dsp:spPr>
        <a:xfrm>
          <a:off x="5238131" y="18607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600" kern="1200"/>
            <a:t>Największe napotkane problemy</a:t>
          </a:r>
          <a:endParaRPr lang="en-US" sz="2600" kern="1200"/>
        </a:p>
      </dsp:txBody>
      <dsp:txXfrm>
        <a:off x="5238131" y="1860736"/>
        <a:ext cx="4320000" cy="648000"/>
      </dsp:txXfrm>
    </dsp:sp>
    <dsp:sp modelId="{88711ECA-69A2-49A2-ADF3-9B8152070F77}">
      <dsp:nvSpPr>
        <dsp:cNvPr id="0" name=""/>
        <dsp:cNvSpPr/>
      </dsp:nvSpPr>
      <dsp:spPr>
        <a:xfrm>
          <a:off x="5238131" y="2581499"/>
          <a:ext cx="4320000" cy="1248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Wychwytywanie potencjalnych błędów przy korzystaniu z funkcji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Czasochłonność niektórych pozornie prostych zadań (research, testy)</a:t>
          </a:r>
          <a:endParaRPr lang="en-US" sz="1700" kern="1200"/>
        </a:p>
      </dsp:txBody>
      <dsp:txXfrm>
        <a:off x="5238131" y="2581499"/>
        <a:ext cx="4320000" cy="1248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6D0D7D-4D75-4DC2-A1E6-780B9A50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pl-PL" sz="6600" dirty="0">
                <a:solidFill>
                  <a:schemeClr val="tx1">
                    <a:alpha val="80000"/>
                  </a:schemeClr>
                </a:solidFill>
              </a:rPr>
              <a:t>Idealny prostownik jednofazowy niesterowany, półfalowy z wygładzaniem napięcia</a:t>
            </a:r>
            <a:endParaRPr lang="en-GB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0F10D1-8025-4229-A159-CE80441F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pl-PL" sz="2000" dirty="0"/>
              <a:t>Kacper Borucki</a:t>
            </a:r>
          </a:p>
          <a:p>
            <a:endParaRPr lang="pl-PL" sz="2000" dirty="0"/>
          </a:p>
          <a:p>
            <a:r>
              <a:rPr lang="pl-PL" sz="2000" dirty="0"/>
              <a:t>Informatyka w elektrotechnice</a:t>
            </a:r>
            <a:endParaRPr lang="en-GB" sz="2000" dirty="0"/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204492A-27C0-476E-AE0E-3166F988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l-PL" dirty="0"/>
              <a:t>Cel i zakres prezentacji</a:t>
            </a:r>
            <a:endParaRPr lang="en-GB" dirty="0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1FB882E-5898-4AE9-84B4-A4CDD94EE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948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0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DF63080-BFE6-42D5-9B79-EBCD5E12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Funkcje programu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AE0B54F-556F-408C-8D0C-CDF3C299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470916" lvl="1" indent="-342900">
              <a:buAutoNum type="arabicPeriod"/>
            </a:pPr>
            <a:r>
              <a:rPr lang="en-US"/>
              <a:t>Wprowadzanie danych: wczytanie przez interfejs programu lub załadowanie z pliku.</a:t>
            </a:r>
          </a:p>
          <a:p>
            <a:pPr marL="470916" lvl="1" indent="-342900">
              <a:buAutoNum type="arabicPeriod"/>
            </a:pPr>
            <a:r>
              <a:rPr lang="en-US"/>
              <a:t>Obliczenia na podstawie zadanych parametrów.</a:t>
            </a:r>
          </a:p>
          <a:p>
            <a:pPr marL="470916" lvl="1" indent="-342900">
              <a:buAutoNum type="arabicPeriod"/>
            </a:pPr>
            <a:r>
              <a:rPr lang="en-US"/>
              <a:t>Rysowanie przebiegów napięć, prądów oraz mocy dla wybranej temperatury.</a:t>
            </a:r>
          </a:p>
          <a:p>
            <a:pPr marL="470916" lvl="1" indent="-342900">
              <a:buAutoNum type="arabicPeriod"/>
            </a:pPr>
            <a:r>
              <a:rPr lang="en-US"/>
              <a:t>Przeprowadzenie analizy Fouriera przebiegu na podstawie wyników obliczeń.</a:t>
            </a:r>
          </a:p>
          <a:p>
            <a:pPr marL="470916" lvl="1" indent="-342900">
              <a:buAutoNum type="arabicPeriod"/>
            </a:pPr>
            <a:r>
              <a:rPr lang="en-US"/>
              <a:t>Zapisywanie danych.</a:t>
            </a:r>
          </a:p>
        </p:txBody>
      </p:sp>
      <p:pic>
        <p:nvPicPr>
          <p:cNvPr id="7" name="Symbol zastępczy zawartości 6" descr="Obraz zawierający zrzut ekranu&#10;&#10;Opis wygenerowany automatycznie">
            <a:extLst>
              <a:ext uri="{FF2B5EF4-FFF2-40B4-BE49-F238E27FC236}">
                <a16:creationId xmlns:a16="http://schemas.microsoft.com/office/drawing/2014/main" id="{23FE8607-6214-4B74-A945-D8D1146E5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6758" y="3230087"/>
            <a:ext cx="1749163" cy="3173163"/>
          </a:xfrm>
          <a:prstGeom prst="rect">
            <a:avLst/>
          </a:prstGeom>
        </p:spPr>
      </p:pic>
      <p:pic>
        <p:nvPicPr>
          <p:cNvPr id="19" name="Picture 2" descr="https://www.physics-and-radio-electronics.com/electronic-devices-and-circuits/rectifier/images/halfwaverectifierwithfilter.png">
            <a:extLst>
              <a:ext uri="{FF2B5EF4-FFF2-40B4-BE49-F238E27FC236}">
                <a16:creationId xmlns:a16="http://schemas.microsoft.com/office/drawing/2014/main" id="{E8C82CA2-46D8-4F7C-8873-B8DB780E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08" y="454750"/>
            <a:ext cx="4653064" cy="25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AF01F4-43BC-4C8D-B3E7-889AD234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5323DC-C2C7-41A7-92D3-2AF72E7E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BD7C54-E37E-4BC5-ABE3-770123DB9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AEAC0D0-7BB0-4F7E-B3C3-95E6C898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95" y="1317176"/>
            <a:ext cx="2608760" cy="239865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D2EDCCB-5B03-44D1-86E7-1E8A326A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5" y="1799869"/>
            <a:ext cx="2608761" cy="143327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215A896-36CF-443C-A0C6-836E2B4C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64" y="1914780"/>
            <a:ext cx="2611055" cy="12034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C60DD69-08DB-442C-9EF9-12D9B241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514" y="1557199"/>
            <a:ext cx="2608760" cy="19186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7A75F51-2A2A-4F75-AF5C-C6E5D73FF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E7E30-869A-4127-992A-E42B55B0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Wprowadzanie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danych</a:t>
            </a:r>
            <a:endParaRPr lang="en-US" spc="2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FD6C7B-9F6A-4FE7-B201-C793A049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3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27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9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635BB64C-B507-4DEC-BFCF-E6237901640D}"/>
              </a:ext>
            </a:extLst>
          </p:cNvPr>
          <p:cNvGrpSpPr/>
          <p:nvPr/>
        </p:nvGrpSpPr>
        <p:grpSpPr>
          <a:xfrm>
            <a:off x="2303356" y="640080"/>
            <a:ext cx="7579482" cy="3931920"/>
            <a:chOff x="3972437" y="640080"/>
            <a:chExt cx="7579482" cy="3931920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5ADC1A4A-A05D-4AC1-8F63-9A8AEE01C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2437" y="640080"/>
              <a:ext cx="4337594" cy="3931920"/>
            </a:xfrm>
            <a:prstGeom prst="rect">
              <a:avLst/>
            </a:prstGeom>
          </p:spPr>
        </p:pic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088F5F0E-DFA7-4E29-8CB9-E66B143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0900" y="710029"/>
              <a:ext cx="3081019" cy="3792023"/>
            </a:xfrm>
            <a:prstGeom prst="rect">
              <a:avLst/>
            </a:prstGeom>
          </p:spPr>
        </p:pic>
      </p:grpSp>
      <p:sp>
        <p:nvSpPr>
          <p:cNvPr id="77" name="Rectangle 31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6D9167-9944-42BC-A85A-1767DE76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Wyniki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działania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programu</a:t>
            </a:r>
            <a:endParaRPr lang="en-US" spc="200" dirty="0">
              <a:solidFill>
                <a:srgbClr val="FFFFFF"/>
              </a:solidFill>
            </a:endParaRPr>
          </a:p>
        </p:txBody>
      </p:sp>
      <p:cxnSp>
        <p:nvCxnSpPr>
          <p:cNvPr id="78" name="Straight Connector 33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9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261922-9D93-404F-9BC5-7A937698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3D9AF-FD26-469D-BEF9-490ED718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DE3345-216A-4E6C-8366-81E7F6CE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Zapis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danych</a:t>
            </a:r>
            <a:endParaRPr lang="en-US" spc="2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2ADA437-D220-4A69-986F-3741E24C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71" y="1144905"/>
            <a:ext cx="1802296" cy="27432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AED1BAB-90D3-4515-8138-4F0AD313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42098"/>
            <a:ext cx="2743200" cy="194881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43B33F8-C2E0-45EE-BF17-00C180717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33" y="1667420"/>
            <a:ext cx="2743200" cy="169817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2A8E97-9931-4619-BE56-A5D8C6AF9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9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261922-9D93-404F-9BC5-7A937698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3D9AF-FD26-469D-BEF9-490ED718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DE3345-216A-4E6C-8366-81E7F6CE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Zapis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danych</a:t>
            </a:r>
            <a:r>
              <a:rPr lang="pl-PL" spc="200" dirty="0">
                <a:solidFill>
                  <a:srgbClr val="FFFFFF"/>
                </a:solidFill>
              </a:rPr>
              <a:t> - kod</a:t>
            </a:r>
            <a:endParaRPr lang="en-US" spc="2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2A8E97-9931-4619-BE56-A5D8C6AF9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C750DE3A-6F0A-483F-A2EC-066B154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74" y="640080"/>
            <a:ext cx="970844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51C087-4031-489B-A4E1-0F4622F9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l-PL" dirty="0"/>
              <a:t>Podsumowanie projektu</a:t>
            </a:r>
            <a:endParaRPr lang="en-GB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AD82D5B-8D4F-4C69-B888-7FF6B9F14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5392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0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8B287F7F-1858-4FB0-84E3-D967332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Dziękuję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za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uwagę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2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Panoramiczny</PresentationFormat>
  <Paragraphs>30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Integralny</vt:lpstr>
      <vt:lpstr>Idealny prostownik jednofazowy niesterowany, półfalowy z wygładzaniem napięcia</vt:lpstr>
      <vt:lpstr>Cel i zakres prezentacji</vt:lpstr>
      <vt:lpstr>Funkcje programu</vt:lpstr>
      <vt:lpstr>Wprowadzanie danych</vt:lpstr>
      <vt:lpstr>Wyniki działania programu</vt:lpstr>
      <vt:lpstr>Zapis danych</vt:lpstr>
      <vt:lpstr>Zapis danych - kod</vt:lpstr>
      <vt:lpstr>Podsumowanie projektu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Idealny prostownik jednofazowy niesterowany, półfalowy z wygładzaniem napięcia</dc:title>
  <dc:creator>Kacper Borucki</dc:creator>
  <cp:lastModifiedBy>Kacper Borucki</cp:lastModifiedBy>
  <cp:revision>1</cp:revision>
  <dcterms:created xsi:type="dcterms:W3CDTF">2019-05-28T16:57:38Z</dcterms:created>
  <dcterms:modified xsi:type="dcterms:W3CDTF">2019-05-28T16:58:15Z</dcterms:modified>
</cp:coreProperties>
</file>