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3" r:id="rId5"/>
    <p:sldId id="260" r:id="rId6"/>
    <p:sldId id="261" r:id="rId7"/>
    <p:sldId id="257" r:id="rId8"/>
    <p:sldId id="262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74D5-579F-4BFC-BF85-93C69C1E7A1B}" v="5" dt="2020-10-05T07:07:45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8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cper Borucki (245365)" userId="aafd1830-4e85-4dd2-9a66-d84d2970aaa9" providerId="ADAL" clId="{78F074D5-579F-4BFC-BF85-93C69C1E7A1B}"/>
    <pc:docChg chg="undo custSel mod addSld modSld sldOrd">
      <pc:chgData name="Kacper Borucki (245365)" userId="aafd1830-4e85-4dd2-9a66-d84d2970aaa9" providerId="ADAL" clId="{78F074D5-579F-4BFC-BF85-93C69C1E7A1B}" dt="2020-10-05T07:22:43.690" v="2543" actId="26606"/>
      <pc:docMkLst>
        <pc:docMk/>
      </pc:docMkLst>
      <pc:sldChg chg="addSp delSp modSp mod setBg setClrOvrMap">
        <pc:chgData name="Kacper Borucki (245365)" userId="aafd1830-4e85-4dd2-9a66-d84d2970aaa9" providerId="ADAL" clId="{78F074D5-579F-4BFC-BF85-93C69C1E7A1B}" dt="2020-10-05T07:20:16.523" v="2483" actId="26606"/>
        <pc:sldMkLst>
          <pc:docMk/>
          <pc:sldMk cId="341026190" sldId="256"/>
        </pc:sldMkLst>
        <pc:spChg chg="mod">
          <ac:chgData name="Kacper Borucki (245365)" userId="aafd1830-4e85-4dd2-9a66-d84d2970aaa9" providerId="ADAL" clId="{78F074D5-579F-4BFC-BF85-93C69C1E7A1B}" dt="2020-10-05T07:20:16.523" v="2483" actId="26606"/>
          <ac:spMkLst>
            <pc:docMk/>
            <pc:sldMk cId="341026190" sldId="256"/>
            <ac:spMk id="2" creationId="{CABB28E1-0B1F-4629-B7C4-FA52DA5DCE6F}"/>
          </ac:spMkLst>
        </pc:spChg>
        <pc:spChg chg="mod">
          <ac:chgData name="Kacper Borucki (245365)" userId="aafd1830-4e85-4dd2-9a66-d84d2970aaa9" providerId="ADAL" clId="{78F074D5-579F-4BFC-BF85-93C69C1E7A1B}" dt="2020-10-05T07:20:16.523" v="2483" actId="26606"/>
          <ac:spMkLst>
            <pc:docMk/>
            <pc:sldMk cId="341026190" sldId="256"/>
            <ac:spMk id="3" creationId="{D84C420E-7803-44C2-812E-39A1E4B7AF73}"/>
          </ac:spMkLst>
        </pc:spChg>
        <pc:spChg chg="add del">
          <ac:chgData name="Kacper Borucki (245365)" userId="aafd1830-4e85-4dd2-9a66-d84d2970aaa9" providerId="ADAL" clId="{78F074D5-579F-4BFC-BF85-93C69C1E7A1B}" dt="2020-10-05T07:08:09.419" v="2225" actId="26606"/>
          <ac:spMkLst>
            <pc:docMk/>
            <pc:sldMk cId="341026190" sldId="256"/>
            <ac:spMk id="8" creationId="{3EDD119B-6BFA-4C3F-90CE-97DAFD604ECC}"/>
          </ac:spMkLst>
        </pc:spChg>
        <pc:spChg chg="add del">
          <ac:chgData name="Kacper Borucki (245365)" userId="aafd1830-4e85-4dd2-9a66-d84d2970aaa9" providerId="ADAL" clId="{78F074D5-579F-4BFC-BF85-93C69C1E7A1B}" dt="2020-10-05T07:08:13.984" v="2227" actId="26606"/>
          <ac:spMkLst>
            <pc:docMk/>
            <pc:sldMk cId="341026190" sldId="256"/>
            <ac:spMk id="30" creationId="{A4FB2F3E-259B-4650-B258-F09745BAA841}"/>
          </ac:spMkLst>
        </pc:spChg>
        <pc:spChg chg="add del">
          <ac:chgData name="Kacper Borucki (245365)" userId="aafd1830-4e85-4dd2-9a66-d84d2970aaa9" providerId="ADAL" clId="{78F074D5-579F-4BFC-BF85-93C69C1E7A1B}" dt="2020-10-05T07:08:13.984" v="2227" actId="26606"/>
          <ac:spMkLst>
            <pc:docMk/>
            <pc:sldMk cId="341026190" sldId="256"/>
            <ac:spMk id="31" creationId="{83CB2632-0822-4E49-A707-FA1B8A4D0173}"/>
          </ac:spMkLst>
        </pc:spChg>
        <pc:spChg chg="add del">
          <ac:chgData name="Kacper Borucki (245365)" userId="aafd1830-4e85-4dd2-9a66-d84d2970aaa9" providerId="ADAL" clId="{78F074D5-579F-4BFC-BF85-93C69C1E7A1B}" dt="2020-10-05T07:08:16.506" v="2229" actId="26606"/>
          <ac:spMkLst>
            <pc:docMk/>
            <pc:sldMk cId="341026190" sldId="256"/>
            <ac:spMk id="34" creationId="{2A8AA5BC-4F7A-4226-8F99-6D824B226A97}"/>
          </ac:spMkLst>
        </pc:spChg>
        <pc:spChg chg="add del">
          <ac:chgData name="Kacper Borucki (245365)" userId="aafd1830-4e85-4dd2-9a66-d84d2970aaa9" providerId="ADAL" clId="{78F074D5-579F-4BFC-BF85-93C69C1E7A1B}" dt="2020-10-05T07:08:16.506" v="2229" actId="26606"/>
          <ac:spMkLst>
            <pc:docMk/>
            <pc:sldMk cId="341026190" sldId="256"/>
            <ac:spMk id="35" creationId="{3E5445C6-DD42-4979-86FF-03730E8C6DB0}"/>
          </ac:spMkLst>
        </pc:spChg>
        <pc:spChg chg="add del">
          <ac:chgData name="Kacper Borucki (245365)" userId="aafd1830-4e85-4dd2-9a66-d84d2970aaa9" providerId="ADAL" clId="{78F074D5-579F-4BFC-BF85-93C69C1E7A1B}" dt="2020-10-05T07:08:20.111" v="2231" actId="26606"/>
          <ac:spMkLst>
            <pc:docMk/>
            <pc:sldMk cId="341026190" sldId="256"/>
            <ac:spMk id="37" creationId="{3EDD119B-6BFA-4C3F-90CE-97DAFD604ECC}"/>
          </ac:spMkLst>
        </pc:spChg>
        <pc:spChg chg="add del">
          <ac:chgData name="Kacper Borucki (245365)" userId="aafd1830-4e85-4dd2-9a66-d84d2970aaa9" providerId="ADAL" clId="{78F074D5-579F-4BFC-BF85-93C69C1E7A1B}" dt="2020-10-05T07:08:22.879" v="2233" actId="26606"/>
          <ac:spMkLst>
            <pc:docMk/>
            <pc:sldMk cId="341026190" sldId="256"/>
            <ac:spMk id="40" creationId="{26BDCA6B-3C9C-4213-A0D9-30BD5F0B073E}"/>
          </ac:spMkLst>
        </pc:spChg>
        <pc:spChg chg="add del">
          <ac:chgData name="Kacper Borucki (245365)" userId="aafd1830-4e85-4dd2-9a66-d84d2970aaa9" providerId="ADAL" clId="{78F074D5-579F-4BFC-BF85-93C69C1E7A1B}" dt="2020-10-05T07:08:22.879" v="2233" actId="26606"/>
          <ac:spMkLst>
            <pc:docMk/>
            <pc:sldMk cId="341026190" sldId="256"/>
            <ac:spMk id="41" creationId="{FDA12F62-867F-4684-B28B-E085D09DCC06}"/>
          </ac:spMkLst>
        </pc:spChg>
        <pc:spChg chg="add del">
          <ac:chgData name="Kacper Borucki (245365)" userId="aafd1830-4e85-4dd2-9a66-d84d2970aaa9" providerId="ADAL" clId="{78F074D5-579F-4BFC-BF85-93C69C1E7A1B}" dt="2020-10-05T07:20:16.523" v="2483" actId="26606"/>
          <ac:spMkLst>
            <pc:docMk/>
            <pc:sldMk cId="341026190" sldId="256"/>
            <ac:spMk id="43" creationId="{3EDD119B-6BFA-4C3F-90CE-97DAFD604ECC}"/>
          </ac:spMkLst>
        </pc:spChg>
        <pc:spChg chg="add">
          <ac:chgData name="Kacper Borucki (245365)" userId="aafd1830-4e85-4dd2-9a66-d84d2970aaa9" providerId="ADAL" clId="{78F074D5-579F-4BFC-BF85-93C69C1E7A1B}" dt="2020-10-05T07:20:16.523" v="2483" actId="26606"/>
          <ac:spMkLst>
            <pc:docMk/>
            <pc:sldMk cId="341026190" sldId="256"/>
            <ac:spMk id="49" creationId="{DA3C47C2-33A2-44B2-BEAB-FEB679075C24}"/>
          </ac:spMkLst>
        </pc:spChg>
        <pc:spChg chg="add">
          <ac:chgData name="Kacper Borucki (245365)" userId="aafd1830-4e85-4dd2-9a66-d84d2970aaa9" providerId="ADAL" clId="{78F074D5-579F-4BFC-BF85-93C69C1E7A1B}" dt="2020-10-05T07:20:16.523" v="2483" actId="26606"/>
          <ac:spMkLst>
            <pc:docMk/>
            <pc:sldMk cId="341026190" sldId="256"/>
            <ac:spMk id="51" creationId="{AD182BA8-54AD-4D9F-8264-B0FA8BB47D7C}"/>
          </ac:spMkLst>
        </pc:spChg>
        <pc:spChg chg="add">
          <ac:chgData name="Kacper Borucki (245365)" userId="aafd1830-4e85-4dd2-9a66-d84d2970aaa9" providerId="ADAL" clId="{78F074D5-579F-4BFC-BF85-93C69C1E7A1B}" dt="2020-10-05T07:20:16.523" v="2483" actId="26606"/>
          <ac:spMkLst>
            <pc:docMk/>
            <pc:sldMk cId="341026190" sldId="256"/>
            <ac:spMk id="53" creationId="{4ED83379-0499-45E1-AB78-6AA230F96442}"/>
          </ac:spMkLst>
        </pc:spChg>
        <pc:grpChg chg="add del">
          <ac:chgData name="Kacper Borucki (245365)" userId="aafd1830-4e85-4dd2-9a66-d84d2970aaa9" providerId="ADAL" clId="{78F074D5-579F-4BFC-BF85-93C69C1E7A1B}" dt="2020-10-05T07:08:13.984" v="2227" actId="26606"/>
          <ac:grpSpMkLst>
            <pc:docMk/>
            <pc:sldMk cId="341026190" sldId="256"/>
            <ac:grpSpMk id="32" creationId="{084C5BAC-71DF-48C0-AB51-699516D3BE58}"/>
          </ac:grpSpMkLst>
        </pc:grpChg>
        <pc:cxnChg chg="add del">
          <ac:chgData name="Kacper Borucki (245365)" userId="aafd1830-4e85-4dd2-9a66-d84d2970aaa9" providerId="ADAL" clId="{78F074D5-579F-4BFC-BF85-93C69C1E7A1B}" dt="2020-10-05T07:08:09.419" v="2225" actId="26606"/>
          <ac:cxnSpMkLst>
            <pc:docMk/>
            <pc:sldMk cId="341026190" sldId="256"/>
            <ac:cxnSpMk id="10" creationId="{DC1572D0-F0FD-4D84-8F82-DC59140EB9BB}"/>
          </ac:cxnSpMkLst>
        </pc:cxnChg>
        <pc:cxnChg chg="add del">
          <ac:chgData name="Kacper Borucki (245365)" userId="aafd1830-4e85-4dd2-9a66-d84d2970aaa9" providerId="ADAL" clId="{78F074D5-579F-4BFC-BF85-93C69C1E7A1B}" dt="2020-10-05T07:08:16.506" v="2229" actId="26606"/>
          <ac:cxnSpMkLst>
            <pc:docMk/>
            <pc:sldMk cId="341026190" sldId="256"/>
            <ac:cxnSpMk id="12" creationId="{45000665-DFC7-417E-8FD7-516A0F15C975}"/>
          </ac:cxnSpMkLst>
        </pc:cxnChg>
        <pc:cxnChg chg="add del">
          <ac:chgData name="Kacper Borucki (245365)" userId="aafd1830-4e85-4dd2-9a66-d84d2970aaa9" providerId="ADAL" clId="{78F074D5-579F-4BFC-BF85-93C69C1E7A1B}" dt="2020-10-05T07:08:20.111" v="2231" actId="26606"/>
          <ac:cxnSpMkLst>
            <pc:docMk/>
            <pc:sldMk cId="341026190" sldId="256"/>
            <ac:cxnSpMk id="38" creationId="{DC1572D0-F0FD-4D84-8F82-DC59140EB9BB}"/>
          </ac:cxnSpMkLst>
        </pc:cxnChg>
        <pc:cxnChg chg="add del">
          <ac:chgData name="Kacper Borucki (245365)" userId="aafd1830-4e85-4dd2-9a66-d84d2970aaa9" providerId="ADAL" clId="{78F074D5-579F-4BFC-BF85-93C69C1E7A1B}" dt="2020-10-05T07:20:16.523" v="2483" actId="26606"/>
          <ac:cxnSpMkLst>
            <pc:docMk/>
            <pc:sldMk cId="341026190" sldId="256"/>
            <ac:cxnSpMk id="44" creationId="{DC1572D0-F0FD-4D84-8F82-DC59140EB9BB}"/>
          </ac:cxnSpMkLst>
        </pc:cxnChg>
      </pc:sldChg>
      <pc:sldChg chg="addSp delSp modSp mod setBg setClrOvrMap">
        <pc:chgData name="Kacper Borucki (245365)" userId="aafd1830-4e85-4dd2-9a66-d84d2970aaa9" providerId="ADAL" clId="{78F074D5-579F-4BFC-BF85-93C69C1E7A1B}" dt="2020-10-05T07:22:38.825" v="2542" actId="26606"/>
        <pc:sldMkLst>
          <pc:docMk/>
          <pc:sldMk cId="1643080451" sldId="257"/>
        </pc:sldMkLst>
        <pc:spChg chg="mod">
          <ac:chgData name="Kacper Borucki (245365)" userId="aafd1830-4e85-4dd2-9a66-d84d2970aaa9" providerId="ADAL" clId="{78F074D5-579F-4BFC-BF85-93C69C1E7A1B}" dt="2020-10-05T07:22:38.825" v="2542" actId="26606"/>
          <ac:spMkLst>
            <pc:docMk/>
            <pc:sldMk cId="1643080451" sldId="257"/>
            <ac:spMk id="2" creationId="{1B5DDC3E-45CA-4677-88C4-F65B8DADB819}"/>
          </ac:spMkLst>
        </pc:spChg>
        <pc:spChg chg="mod">
          <ac:chgData name="Kacper Borucki (245365)" userId="aafd1830-4e85-4dd2-9a66-d84d2970aaa9" providerId="ADAL" clId="{78F074D5-579F-4BFC-BF85-93C69C1E7A1B}" dt="2020-10-05T07:22:38.825" v="2542" actId="26606"/>
          <ac:spMkLst>
            <pc:docMk/>
            <pc:sldMk cId="1643080451" sldId="257"/>
            <ac:spMk id="3" creationId="{C56F2FBA-240C-47E0-851D-128C59CE8F3F}"/>
          </ac:spMkLst>
        </pc:spChg>
        <pc:spChg chg="add del">
          <ac:chgData name="Kacper Borucki (245365)" userId="aafd1830-4e85-4dd2-9a66-d84d2970aaa9" providerId="ADAL" clId="{78F074D5-579F-4BFC-BF85-93C69C1E7A1B}" dt="2020-10-05T07:09:00.590" v="2241" actId="26606"/>
          <ac:spMkLst>
            <pc:docMk/>
            <pc:sldMk cId="1643080451" sldId="257"/>
            <ac:spMk id="8" creationId="{AD72D4D1-076F-49D3-9889-EFC4F6D7CA66}"/>
          </ac:spMkLst>
        </pc:spChg>
        <pc:spChg chg="add del">
          <ac:chgData name="Kacper Borucki (245365)" userId="aafd1830-4e85-4dd2-9a66-d84d2970aaa9" providerId="ADAL" clId="{78F074D5-579F-4BFC-BF85-93C69C1E7A1B}" dt="2020-10-05T07:22:25.568" v="2540" actId="26606"/>
          <ac:spMkLst>
            <pc:docMk/>
            <pc:sldMk cId="1643080451" sldId="257"/>
            <ac:spMk id="12" creationId="{4E65CDE2-194C-4A17-9E3C-017E8A8970E2}"/>
          </ac:spMkLst>
        </pc:spChg>
        <pc:spChg chg="add del">
          <ac:chgData name="Kacper Borucki (245365)" userId="aafd1830-4e85-4dd2-9a66-d84d2970aaa9" providerId="ADAL" clId="{78F074D5-579F-4BFC-BF85-93C69C1E7A1B}" dt="2020-10-05T07:22:21.229" v="2537" actId="26606"/>
          <ac:spMkLst>
            <pc:docMk/>
            <pc:sldMk cId="1643080451" sldId="257"/>
            <ac:spMk id="18" creationId="{EA67B5B4-3A24-436E-B663-1B2EBFF8A0CD}"/>
          </ac:spMkLst>
        </pc:spChg>
        <pc:spChg chg="add del">
          <ac:chgData name="Kacper Borucki (245365)" userId="aafd1830-4e85-4dd2-9a66-d84d2970aaa9" providerId="ADAL" clId="{78F074D5-579F-4BFC-BF85-93C69C1E7A1B}" dt="2020-10-05T07:22:21.229" v="2537" actId="26606"/>
          <ac:spMkLst>
            <pc:docMk/>
            <pc:sldMk cId="1643080451" sldId="257"/>
            <ac:spMk id="20" creationId="{987FDF89-C993-41F4-A1B8-DBAFF16008A9}"/>
          </ac:spMkLst>
        </pc:spChg>
        <pc:spChg chg="add del">
          <ac:chgData name="Kacper Borucki (245365)" userId="aafd1830-4e85-4dd2-9a66-d84d2970aaa9" providerId="ADAL" clId="{78F074D5-579F-4BFC-BF85-93C69C1E7A1B}" dt="2020-10-05T07:22:21.229" v="2537" actId="26606"/>
          <ac:spMkLst>
            <pc:docMk/>
            <pc:sldMk cId="1643080451" sldId="257"/>
            <ac:spMk id="22" creationId="{9FA64B84-CE2D-4179-B018-A71AC174C71C}"/>
          </ac:spMkLst>
        </pc:spChg>
        <pc:spChg chg="add del">
          <ac:chgData name="Kacper Borucki (245365)" userId="aafd1830-4e85-4dd2-9a66-d84d2970aaa9" providerId="ADAL" clId="{78F074D5-579F-4BFC-BF85-93C69C1E7A1B}" dt="2020-10-05T07:22:21.229" v="2537" actId="26606"/>
          <ac:spMkLst>
            <pc:docMk/>
            <pc:sldMk cId="1643080451" sldId="257"/>
            <ac:spMk id="24" creationId="{4795A2E2-224B-4FA0-B323-9E61AD30697F}"/>
          </ac:spMkLst>
        </pc:spChg>
        <pc:spChg chg="add del">
          <ac:chgData name="Kacper Borucki (245365)" userId="aafd1830-4e85-4dd2-9a66-d84d2970aaa9" providerId="ADAL" clId="{78F074D5-579F-4BFC-BF85-93C69C1E7A1B}" dt="2020-10-05T07:22:25.559" v="2539" actId="26606"/>
          <ac:spMkLst>
            <pc:docMk/>
            <pc:sldMk cId="1643080451" sldId="257"/>
            <ac:spMk id="26" creationId="{EA67B5B4-3A24-436E-B663-1B2EBFF8A0CD}"/>
          </ac:spMkLst>
        </pc:spChg>
        <pc:spChg chg="add del">
          <ac:chgData name="Kacper Borucki (245365)" userId="aafd1830-4e85-4dd2-9a66-d84d2970aaa9" providerId="ADAL" clId="{78F074D5-579F-4BFC-BF85-93C69C1E7A1B}" dt="2020-10-05T07:22:25.559" v="2539" actId="26606"/>
          <ac:spMkLst>
            <pc:docMk/>
            <pc:sldMk cId="1643080451" sldId="257"/>
            <ac:spMk id="27" creationId="{987FDF89-C993-41F4-A1B8-DBAFF16008A9}"/>
          </ac:spMkLst>
        </pc:spChg>
        <pc:spChg chg="add del">
          <ac:chgData name="Kacper Borucki (245365)" userId="aafd1830-4e85-4dd2-9a66-d84d2970aaa9" providerId="ADAL" clId="{78F074D5-579F-4BFC-BF85-93C69C1E7A1B}" dt="2020-10-05T07:22:25.559" v="2539" actId="26606"/>
          <ac:spMkLst>
            <pc:docMk/>
            <pc:sldMk cId="1643080451" sldId="257"/>
            <ac:spMk id="28" creationId="{64E585EA-75FD-4025-8270-F66A58A15CDA}"/>
          </ac:spMkLst>
        </pc:spChg>
        <pc:spChg chg="add del">
          <ac:chgData name="Kacper Borucki (245365)" userId="aafd1830-4e85-4dd2-9a66-d84d2970aaa9" providerId="ADAL" clId="{78F074D5-579F-4BFC-BF85-93C69C1E7A1B}" dt="2020-10-05T07:22:38.825" v="2542" actId="26606"/>
          <ac:spMkLst>
            <pc:docMk/>
            <pc:sldMk cId="1643080451" sldId="257"/>
            <ac:spMk id="30" creationId="{C7FA33FF-088D-4F16-95A2-2C64D353DEA8}"/>
          </ac:spMkLst>
        </pc:spChg>
        <pc:spChg chg="add del">
          <ac:chgData name="Kacper Borucki (245365)" userId="aafd1830-4e85-4dd2-9a66-d84d2970aaa9" providerId="ADAL" clId="{78F074D5-579F-4BFC-BF85-93C69C1E7A1B}" dt="2020-10-05T07:22:38.825" v="2542" actId="26606"/>
          <ac:spMkLst>
            <pc:docMk/>
            <pc:sldMk cId="1643080451" sldId="257"/>
            <ac:spMk id="31" creationId="{A376EFB1-01CF-419F-ABF1-2AF02BBFCBD1}"/>
          </ac:spMkLst>
        </pc:spChg>
        <pc:spChg chg="add del">
          <ac:chgData name="Kacper Borucki (245365)" userId="aafd1830-4e85-4dd2-9a66-d84d2970aaa9" providerId="ADAL" clId="{78F074D5-579F-4BFC-BF85-93C69C1E7A1B}" dt="2020-10-05T07:22:38.825" v="2542" actId="26606"/>
          <ac:spMkLst>
            <pc:docMk/>
            <pc:sldMk cId="1643080451" sldId="257"/>
            <ac:spMk id="32" creationId="{FF9DEA15-78BD-4750-AA18-B9F28A6D5AB8}"/>
          </ac:spMkLst>
        </pc:spChg>
        <pc:spChg chg="add">
          <ac:chgData name="Kacper Borucki (245365)" userId="aafd1830-4e85-4dd2-9a66-d84d2970aaa9" providerId="ADAL" clId="{78F074D5-579F-4BFC-BF85-93C69C1E7A1B}" dt="2020-10-05T07:22:38.825" v="2542" actId="26606"/>
          <ac:spMkLst>
            <pc:docMk/>
            <pc:sldMk cId="1643080451" sldId="257"/>
            <ac:spMk id="37" creationId="{EA67B5B4-3A24-436E-B663-1B2EBFF8A0CD}"/>
          </ac:spMkLst>
        </pc:spChg>
        <pc:spChg chg="add">
          <ac:chgData name="Kacper Borucki (245365)" userId="aafd1830-4e85-4dd2-9a66-d84d2970aaa9" providerId="ADAL" clId="{78F074D5-579F-4BFC-BF85-93C69C1E7A1B}" dt="2020-10-05T07:22:38.825" v="2542" actId="26606"/>
          <ac:spMkLst>
            <pc:docMk/>
            <pc:sldMk cId="1643080451" sldId="257"/>
            <ac:spMk id="39" creationId="{987FDF89-C993-41F4-A1B8-DBAFF16008A9}"/>
          </ac:spMkLst>
        </pc:spChg>
        <pc:spChg chg="add">
          <ac:chgData name="Kacper Borucki (245365)" userId="aafd1830-4e85-4dd2-9a66-d84d2970aaa9" providerId="ADAL" clId="{78F074D5-579F-4BFC-BF85-93C69C1E7A1B}" dt="2020-10-05T07:22:38.825" v="2542" actId="26606"/>
          <ac:spMkLst>
            <pc:docMk/>
            <pc:sldMk cId="1643080451" sldId="257"/>
            <ac:spMk id="41" creationId="{64E585EA-75FD-4025-8270-F66A58A15CDA}"/>
          </ac:spMkLst>
        </pc:spChg>
        <pc:cxnChg chg="add del">
          <ac:chgData name="Kacper Borucki (245365)" userId="aafd1830-4e85-4dd2-9a66-d84d2970aaa9" providerId="ADAL" clId="{78F074D5-579F-4BFC-BF85-93C69C1E7A1B}" dt="2020-10-05T07:09:00.590" v="2241" actId="26606"/>
          <ac:cxnSpMkLst>
            <pc:docMk/>
            <pc:sldMk cId="1643080451" sldId="257"/>
            <ac:cxnSpMk id="10" creationId="{2D72A2C9-F3CA-4216-8BAD-FA4C970C3C4E}"/>
          </ac:cxnSpMkLst>
        </pc:cxnChg>
        <pc:cxnChg chg="add del">
          <ac:chgData name="Kacper Borucki (245365)" userId="aafd1830-4e85-4dd2-9a66-d84d2970aaa9" providerId="ADAL" clId="{78F074D5-579F-4BFC-BF85-93C69C1E7A1B}" dt="2020-10-05T07:22:25.568" v="2540" actId="26606"/>
          <ac:cxnSpMkLst>
            <pc:docMk/>
            <pc:sldMk cId="1643080451" sldId="257"/>
            <ac:cxnSpMk id="13" creationId="{F2AE495E-2AAF-4BC1-87A5-331009D82896}"/>
          </ac:cxnSpMkLst>
        </pc:cxnChg>
      </pc:sldChg>
      <pc:sldChg chg="addSp delSp modSp mod setBg setClrOvrMap">
        <pc:chgData name="Kacper Borucki (245365)" userId="aafd1830-4e85-4dd2-9a66-d84d2970aaa9" providerId="ADAL" clId="{78F074D5-579F-4BFC-BF85-93C69C1E7A1B}" dt="2020-10-05T07:22:29.086" v="2541" actId="26606"/>
        <pc:sldMkLst>
          <pc:docMk/>
          <pc:sldMk cId="602951723" sldId="258"/>
        </pc:sldMkLst>
        <pc:spChg chg="mod">
          <ac:chgData name="Kacper Borucki (245365)" userId="aafd1830-4e85-4dd2-9a66-d84d2970aaa9" providerId="ADAL" clId="{78F074D5-579F-4BFC-BF85-93C69C1E7A1B}" dt="2020-10-05T07:22:29.086" v="2541" actId="26606"/>
          <ac:spMkLst>
            <pc:docMk/>
            <pc:sldMk cId="602951723" sldId="258"/>
            <ac:spMk id="2" creationId="{11C8D535-8C3C-4268-B3C2-5D0E450EB05B}"/>
          </ac:spMkLst>
        </pc:spChg>
        <pc:spChg chg="add del mod">
          <ac:chgData name="Kacper Borucki (245365)" userId="aafd1830-4e85-4dd2-9a66-d84d2970aaa9" providerId="ADAL" clId="{78F074D5-579F-4BFC-BF85-93C69C1E7A1B}" dt="2020-10-05T07:07:37.925" v="2214" actId="26606"/>
          <ac:spMkLst>
            <pc:docMk/>
            <pc:sldMk cId="602951723" sldId="258"/>
            <ac:spMk id="3" creationId="{FB73D5FF-C466-424B-86CD-258883E43D45}"/>
          </ac:spMkLst>
        </pc:spChg>
        <pc:spChg chg="add del">
          <ac:chgData name="Kacper Borucki (245365)" userId="aafd1830-4e85-4dd2-9a66-d84d2970aaa9" providerId="ADAL" clId="{78F074D5-579F-4BFC-BF85-93C69C1E7A1B}" dt="2020-10-05T07:07:31.550" v="2205" actId="26606"/>
          <ac:spMkLst>
            <pc:docMk/>
            <pc:sldMk cId="602951723" sldId="258"/>
            <ac:spMk id="7" creationId="{FB73D5FF-C466-424B-86CD-258883E43D45}"/>
          </ac:spMkLst>
        </pc:spChg>
        <pc:spChg chg="add del">
          <ac:chgData name="Kacper Borucki (245365)" userId="aafd1830-4e85-4dd2-9a66-d84d2970aaa9" providerId="ADAL" clId="{78F074D5-579F-4BFC-BF85-93C69C1E7A1B}" dt="2020-10-05T07:07:31.550" v="2205" actId="26606"/>
          <ac:spMkLst>
            <pc:docMk/>
            <pc:sldMk cId="602951723" sldId="258"/>
            <ac:spMk id="8" creationId="{DAF1966E-FD40-4A4A-B61B-C4DF7FA05F06}"/>
          </ac:spMkLst>
        </pc:spChg>
        <pc:spChg chg="add del">
          <ac:chgData name="Kacper Borucki (245365)" userId="aafd1830-4e85-4dd2-9a66-d84d2970aaa9" providerId="ADAL" clId="{78F074D5-579F-4BFC-BF85-93C69C1E7A1B}" dt="2020-10-05T07:07:31.550" v="2205" actId="26606"/>
          <ac:spMkLst>
            <pc:docMk/>
            <pc:sldMk cId="602951723" sldId="258"/>
            <ac:spMk id="10" creationId="{047BFA19-D45E-416B-A404-7AF2F3F27017}"/>
          </ac:spMkLst>
        </pc:spChg>
        <pc:spChg chg="add del">
          <ac:chgData name="Kacper Borucki (245365)" userId="aafd1830-4e85-4dd2-9a66-d84d2970aaa9" providerId="ADAL" clId="{78F074D5-579F-4BFC-BF85-93C69C1E7A1B}" dt="2020-10-05T07:07:31.550" v="2205" actId="26606"/>
          <ac:spMkLst>
            <pc:docMk/>
            <pc:sldMk cId="602951723" sldId="258"/>
            <ac:spMk id="12" creationId="{8E0105E7-23DB-4CF2-8258-FF47C7620F6E}"/>
          </ac:spMkLst>
        </pc:spChg>
        <pc:spChg chg="add del">
          <ac:chgData name="Kacper Borucki (245365)" userId="aafd1830-4e85-4dd2-9a66-d84d2970aaa9" providerId="ADAL" clId="{78F074D5-579F-4BFC-BF85-93C69C1E7A1B}" dt="2020-10-05T07:07:31.550" v="2205" actId="26606"/>
          <ac:spMkLst>
            <pc:docMk/>
            <pc:sldMk cId="602951723" sldId="258"/>
            <ac:spMk id="14" creationId="{074B4F7D-14B2-478B-8BF5-01E4E0C5D263}"/>
          </ac:spMkLst>
        </pc:spChg>
        <pc:spChg chg="add del">
          <ac:chgData name="Kacper Borucki (245365)" userId="aafd1830-4e85-4dd2-9a66-d84d2970aaa9" providerId="ADAL" clId="{78F074D5-579F-4BFC-BF85-93C69C1E7A1B}" dt="2020-10-05T07:07:33.656" v="2207" actId="26606"/>
          <ac:spMkLst>
            <pc:docMk/>
            <pc:sldMk cId="602951723" sldId="258"/>
            <ac:spMk id="16" creationId="{E8A8EAB8-D2FF-444D-B34B-7D32F106AD0E}"/>
          </ac:spMkLst>
        </pc:spChg>
        <pc:spChg chg="add del">
          <ac:chgData name="Kacper Borucki (245365)" userId="aafd1830-4e85-4dd2-9a66-d84d2970aaa9" providerId="ADAL" clId="{78F074D5-579F-4BFC-BF85-93C69C1E7A1B}" dt="2020-10-05T07:07:33.656" v="2207" actId="26606"/>
          <ac:spMkLst>
            <pc:docMk/>
            <pc:sldMk cId="602951723" sldId="258"/>
            <ac:spMk id="19" creationId="{FB73D5FF-C466-424B-86CD-258883E43D45}"/>
          </ac:spMkLst>
        </pc:spChg>
        <pc:spChg chg="add del">
          <ac:chgData name="Kacper Borucki (245365)" userId="aafd1830-4e85-4dd2-9a66-d84d2970aaa9" providerId="ADAL" clId="{78F074D5-579F-4BFC-BF85-93C69C1E7A1B}" dt="2020-10-05T07:07:34.596" v="2209" actId="26606"/>
          <ac:spMkLst>
            <pc:docMk/>
            <pc:sldMk cId="602951723" sldId="258"/>
            <ac:spMk id="21" creationId="{AD72D4D1-076F-49D3-9889-EFC4F6D7CA66}"/>
          </ac:spMkLst>
        </pc:spChg>
        <pc:spChg chg="add del">
          <ac:chgData name="Kacper Borucki (245365)" userId="aafd1830-4e85-4dd2-9a66-d84d2970aaa9" providerId="ADAL" clId="{78F074D5-579F-4BFC-BF85-93C69C1E7A1B}" dt="2020-10-05T07:07:34.596" v="2209" actId="26606"/>
          <ac:spMkLst>
            <pc:docMk/>
            <pc:sldMk cId="602951723" sldId="258"/>
            <ac:spMk id="23" creationId="{FB73D5FF-C466-424B-86CD-258883E43D45}"/>
          </ac:spMkLst>
        </pc:spChg>
        <pc:spChg chg="add del">
          <ac:chgData name="Kacper Borucki (245365)" userId="aafd1830-4e85-4dd2-9a66-d84d2970aaa9" providerId="ADAL" clId="{78F074D5-579F-4BFC-BF85-93C69C1E7A1B}" dt="2020-10-05T07:07:36.014" v="2211" actId="26606"/>
          <ac:spMkLst>
            <pc:docMk/>
            <pc:sldMk cId="602951723" sldId="258"/>
            <ac:spMk id="25" creationId="{4E65CDE2-194C-4A17-9E3C-017E8A8970E2}"/>
          </ac:spMkLst>
        </pc:spChg>
        <pc:spChg chg="add del">
          <ac:chgData name="Kacper Borucki (245365)" userId="aafd1830-4e85-4dd2-9a66-d84d2970aaa9" providerId="ADAL" clId="{78F074D5-579F-4BFC-BF85-93C69C1E7A1B}" dt="2020-10-05T07:07:36.014" v="2211" actId="26606"/>
          <ac:spMkLst>
            <pc:docMk/>
            <pc:sldMk cId="602951723" sldId="258"/>
            <ac:spMk id="27" creationId="{FB73D5FF-C466-424B-86CD-258883E43D45}"/>
          </ac:spMkLst>
        </pc:spChg>
        <pc:spChg chg="add del">
          <ac:chgData name="Kacper Borucki (245365)" userId="aafd1830-4e85-4dd2-9a66-d84d2970aaa9" providerId="ADAL" clId="{78F074D5-579F-4BFC-BF85-93C69C1E7A1B}" dt="2020-10-05T07:07:37.916" v="2213" actId="26606"/>
          <ac:spMkLst>
            <pc:docMk/>
            <pc:sldMk cId="602951723" sldId="258"/>
            <ac:spMk id="29" creationId="{AD72D4D1-076F-49D3-9889-EFC4F6D7CA66}"/>
          </ac:spMkLst>
        </pc:spChg>
        <pc:spChg chg="add del">
          <ac:chgData name="Kacper Borucki (245365)" userId="aafd1830-4e85-4dd2-9a66-d84d2970aaa9" providerId="ADAL" clId="{78F074D5-579F-4BFC-BF85-93C69C1E7A1B}" dt="2020-10-05T07:07:37.916" v="2213" actId="26606"/>
          <ac:spMkLst>
            <pc:docMk/>
            <pc:sldMk cId="602951723" sldId="258"/>
            <ac:spMk id="31" creationId="{FB73D5FF-C466-424B-86CD-258883E43D45}"/>
          </ac:spMkLst>
        </pc:spChg>
        <pc:spChg chg="add del">
          <ac:chgData name="Kacper Borucki (245365)" userId="aafd1830-4e85-4dd2-9a66-d84d2970aaa9" providerId="ADAL" clId="{78F074D5-579F-4BFC-BF85-93C69C1E7A1B}" dt="2020-10-05T07:20:40.738" v="2493" actId="26606"/>
          <ac:spMkLst>
            <pc:docMk/>
            <pc:sldMk cId="602951723" sldId="258"/>
            <ac:spMk id="33" creationId="{4E65CDE2-194C-4A17-9E3C-017E8A8970E2}"/>
          </ac:spMkLst>
        </pc:spChg>
        <pc:spChg chg="add del mod">
          <ac:chgData name="Kacper Borucki (245365)" userId="aafd1830-4e85-4dd2-9a66-d84d2970aaa9" providerId="ADAL" clId="{78F074D5-579F-4BFC-BF85-93C69C1E7A1B}" dt="2020-10-05T07:20:40.738" v="2493" actId="26606"/>
          <ac:spMkLst>
            <pc:docMk/>
            <pc:sldMk cId="602951723" sldId="258"/>
            <ac:spMk id="35" creationId="{FB73D5FF-C466-424B-86CD-258883E43D45}"/>
          </ac:spMkLst>
        </pc:spChg>
        <pc:spChg chg="add del">
          <ac:chgData name="Kacper Borucki (245365)" userId="aafd1830-4e85-4dd2-9a66-d84d2970aaa9" providerId="ADAL" clId="{78F074D5-579F-4BFC-BF85-93C69C1E7A1B}" dt="2020-10-05T07:20:29.424" v="2488" actId="26606"/>
          <ac:spMkLst>
            <pc:docMk/>
            <pc:sldMk cId="602951723" sldId="258"/>
            <ac:spMk id="40" creationId="{7264F718-7FAC-4056-9FA9-A603EC682FE7}"/>
          </ac:spMkLst>
        </pc:spChg>
        <pc:spChg chg="add del">
          <ac:chgData name="Kacper Borucki (245365)" userId="aafd1830-4e85-4dd2-9a66-d84d2970aaa9" providerId="ADAL" clId="{78F074D5-579F-4BFC-BF85-93C69C1E7A1B}" dt="2020-10-05T07:20:28.382" v="2486" actId="26606"/>
          <ac:spMkLst>
            <pc:docMk/>
            <pc:sldMk cId="602951723" sldId="258"/>
            <ac:spMk id="41" creationId="{3A5B4632-C963-4296-86F0-79AA9EA5AE98}"/>
          </ac:spMkLst>
        </pc:spChg>
        <pc:spChg chg="add del">
          <ac:chgData name="Kacper Borucki (245365)" userId="aafd1830-4e85-4dd2-9a66-d84d2970aaa9" providerId="ADAL" clId="{78F074D5-579F-4BFC-BF85-93C69C1E7A1B}" dt="2020-10-05T07:20:29.424" v="2488" actId="26606"/>
          <ac:spMkLst>
            <pc:docMk/>
            <pc:sldMk cId="602951723" sldId="258"/>
            <ac:spMk id="42" creationId="{F74639F7-E3C7-4165-A83E-6386A86BA1DA}"/>
          </ac:spMkLst>
        </pc:spChg>
        <pc:spChg chg="add del">
          <ac:chgData name="Kacper Borucki (245365)" userId="aafd1830-4e85-4dd2-9a66-d84d2970aaa9" providerId="ADAL" clId="{78F074D5-579F-4BFC-BF85-93C69C1E7A1B}" dt="2020-10-05T07:20:29.424" v="2488" actId="26606"/>
          <ac:spMkLst>
            <pc:docMk/>
            <pc:sldMk cId="602951723" sldId="258"/>
            <ac:spMk id="43" creationId="{FB73D5FF-C466-424B-86CD-258883E43D45}"/>
          </ac:spMkLst>
        </pc:spChg>
        <pc:spChg chg="add del">
          <ac:chgData name="Kacper Borucki (245365)" userId="aafd1830-4e85-4dd2-9a66-d84d2970aaa9" providerId="ADAL" clId="{78F074D5-579F-4BFC-BF85-93C69C1E7A1B}" dt="2020-10-05T07:20:29.424" v="2488" actId="26606"/>
          <ac:spMkLst>
            <pc:docMk/>
            <pc:sldMk cId="602951723" sldId="258"/>
            <ac:spMk id="44" creationId="{8B3AF0F1-707A-463E-B5EE-33C63A40CFC9}"/>
          </ac:spMkLst>
        </pc:spChg>
        <pc:spChg chg="add del">
          <ac:chgData name="Kacper Borucki (245365)" userId="aafd1830-4e85-4dd2-9a66-d84d2970aaa9" providerId="ADAL" clId="{78F074D5-579F-4BFC-BF85-93C69C1E7A1B}" dt="2020-10-05T07:20:39.873" v="2490" actId="26606"/>
          <ac:spMkLst>
            <pc:docMk/>
            <pc:sldMk cId="602951723" sldId="258"/>
            <ac:spMk id="46" creationId="{C7FA33FF-088D-4F16-95A2-2C64D353DEA8}"/>
          </ac:spMkLst>
        </pc:spChg>
        <pc:spChg chg="add del">
          <ac:chgData name="Kacper Borucki (245365)" userId="aafd1830-4e85-4dd2-9a66-d84d2970aaa9" providerId="ADAL" clId="{78F074D5-579F-4BFC-BF85-93C69C1E7A1B}" dt="2020-10-05T07:20:39.873" v="2490" actId="26606"/>
          <ac:spMkLst>
            <pc:docMk/>
            <pc:sldMk cId="602951723" sldId="258"/>
            <ac:spMk id="47" creationId="{A376EFB1-01CF-419F-ABF1-2AF02BBFCBD1}"/>
          </ac:spMkLst>
        </pc:spChg>
        <pc:spChg chg="add del">
          <ac:chgData name="Kacper Borucki (245365)" userId="aafd1830-4e85-4dd2-9a66-d84d2970aaa9" providerId="ADAL" clId="{78F074D5-579F-4BFC-BF85-93C69C1E7A1B}" dt="2020-10-05T07:20:39.873" v="2490" actId="26606"/>
          <ac:spMkLst>
            <pc:docMk/>
            <pc:sldMk cId="602951723" sldId="258"/>
            <ac:spMk id="48" creationId="{FF9DEA15-78BD-4750-AA18-B9F28A6D5AB8}"/>
          </ac:spMkLst>
        </pc:spChg>
        <pc:spChg chg="add del">
          <ac:chgData name="Kacper Borucki (245365)" userId="aafd1830-4e85-4dd2-9a66-d84d2970aaa9" providerId="ADAL" clId="{78F074D5-579F-4BFC-BF85-93C69C1E7A1B}" dt="2020-10-05T07:20:39.873" v="2490" actId="26606"/>
          <ac:spMkLst>
            <pc:docMk/>
            <pc:sldMk cId="602951723" sldId="258"/>
            <ac:spMk id="49" creationId="{FB73D5FF-C466-424B-86CD-258883E43D45}"/>
          </ac:spMkLst>
        </pc:spChg>
        <pc:spChg chg="add del">
          <ac:chgData name="Kacper Borucki (245365)" userId="aafd1830-4e85-4dd2-9a66-d84d2970aaa9" providerId="ADAL" clId="{78F074D5-579F-4BFC-BF85-93C69C1E7A1B}" dt="2020-10-05T07:20:40.728" v="2492" actId="26606"/>
          <ac:spMkLst>
            <pc:docMk/>
            <pc:sldMk cId="602951723" sldId="258"/>
            <ac:spMk id="51" creationId="{3A5B4632-C963-4296-86F0-79AA9EA5AE98}"/>
          </ac:spMkLst>
        </pc:spChg>
        <pc:spChg chg="add del">
          <ac:chgData name="Kacper Borucki (245365)" userId="aafd1830-4e85-4dd2-9a66-d84d2970aaa9" providerId="ADAL" clId="{78F074D5-579F-4BFC-BF85-93C69C1E7A1B}" dt="2020-10-05T07:22:29.086" v="2541" actId="26606"/>
          <ac:spMkLst>
            <pc:docMk/>
            <pc:sldMk cId="602951723" sldId="258"/>
            <ac:spMk id="54" creationId="{C7FA33FF-088D-4F16-95A2-2C64D353DEA8}"/>
          </ac:spMkLst>
        </pc:spChg>
        <pc:spChg chg="add del">
          <ac:chgData name="Kacper Borucki (245365)" userId="aafd1830-4e85-4dd2-9a66-d84d2970aaa9" providerId="ADAL" clId="{78F074D5-579F-4BFC-BF85-93C69C1E7A1B}" dt="2020-10-05T07:22:29.086" v="2541" actId="26606"/>
          <ac:spMkLst>
            <pc:docMk/>
            <pc:sldMk cId="602951723" sldId="258"/>
            <ac:spMk id="55" creationId="{A376EFB1-01CF-419F-ABF1-2AF02BBFCBD1}"/>
          </ac:spMkLst>
        </pc:spChg>
        <pc:spChg chg="add del">
          <ac:chgData name="Kacper Borucki (245365)" userId="aafd1830-4e85-4dd2-9a66-d84d2970aaa9" providerId="ADAL" clId="{78F074D5-579F-4BFC-BF85-93C69C1E7A1B}" dt="2020-10-05T07:22:29.086" v="2541" actId="26606"/>
          <ac:spMkLst>
            <pc:docMk/>
            <pc:sldMk cId="602951723" sldId="258"/>
            <ac:spMk id="56" creationId="{FF9DEA15-78BD-4750-AA18-B9F28A6D5AB8}"/>
          </ac:spMkLst>
        </pc:spChg>
        <pc:spChg chg="add mod">
          <ac:chgData name="Kacper Borucki (245365)" userId="aafd1830-4e85-4dd2-9a66-d84d2970aaa9" providerId="ADAL" clId="{78F074D5-579F-4BFC-BF85-93C69C1E7A1B}" dt="2020-10-05T07:22:29.086" v="2541" actId="26606"/>
          <ac:spMkLst>
            <pc:docMk/>
            <pc:sldMk cId="602951723" sldId="258"/>
            <ac:spMk id="57" creationId="{FB73D5FF-C466-424B-86CD-258883E43D45}"/>
          </ac:spMkLst>
        </pc:spChg>
        <pc:spChg chg="add">
          <ac:chgData name="Kacper Borucki (245365)" userId="aafd1830-4e85-4dd2-9a66-d84d2970aaa9" providerId="ADAL" clId="{78F074D5-579F-4BFC-BF85-93C69C1E7A1B}" dt="2020-10-05T07:22:29.086" v="2541" actId="26606"/>
          <ac:spMkLst>
            <pc:docMk/>
            <pc:sldMk cId="602951723" sldId="258"/>
            <ac:spMk id="62" creationId="{EA67B5B4-3A24-436E-B663-1B2EBFF8A0CD}"/>
          </ac:spMkLst>
        </pc:spChg>
        <pc:spChg chg="add">
          <ac:chgData name="Kacper Borucki (245365)" userId="aafd1830-4e85-4dd2-9a66-d84d2970aaa9" providerId="ADAL" clId="{78F074D5-579F-4BFC-BF85-93C69C1E7A1B}" dt="2020-10-05T07:22:29.086" v="2541" actId="26606"/>
          <ac:spMkLst>
            <pc:docMk/>
            <pc:sldMk cId="602951723" sldId="258"/>
            <ac:spMk id="64" creationId="{987FDF89-C993-41F4-A1B8-DBAFF16008A9}"/>
          </ac:spMkLst>
        </pc:spChg>
        <pc:spChg chg="add">
          <ac:chgData name="Kacper Borucki (245365)" userId="aafd1830-4e85-4dd2-9a66-d84d2970aaa9" providerId="ADAL" clId="{78F074D5-579F-4BFC-BF85-93C69C1E7A1B}" dt="2020-10-05T07:22:29.086" v="2541" actId="26606"/>
          <ac:spMkLst>
            <pc:docMk/>
            <pc:sldMk cId="602951723" sldId="258"/>
            <ac:spMk id="66" creationId="{64E585EA-75FD-4025-8270-F66A58A15CDA}"/>
          </ac:spMkLst>
        </pc:spChg>
        <pc:graphicFrameChg chg="add del">
          <ac:chgData name="Kacper Borucki (245365)" userId="aafd1830-4e85-4dd2-9a66-d84d2970aaa9" providerId="ADAL" clId="{78F074D5-579F-4BFC-BF85-93C69C1E7A1B}" dt="2020-10-05T07:07:29.925" v="2203" actId="26606"/>
          <ac:graphicFrameMkLst>
            <pc:docMk/>
            <pc:sldMk cId="602951723" sldId="258"/>
            <ac:graphicFrameMk id="5" creationId="{766690AD-2F57-4D4E-BB67-142F702FCF4D}"/>
          </ac:graphicFrameMkLst>
        </pc:graphicFrameChg>
        <pc:graphicFrameChg chg="add del">
          <ac:chgData name="Kacper Borucki (245365)" userId="aafd1830-4e85-4dd2-9a66-d84d2970aaa9" providerId="ADAL" clId="{78F074D5-579F-4BFC-BF85-93C69C1E7A1B}" dt="2020-10-05T07:20:28.382" v="2486" actId="26606"/>
          <ac:graphicFrameMkLst>
            <pc:docMk/>
            <pc:sldMk cId="602951723" sldId="258"/>
            <ac:graphicFrameMk id="37" creationId="{A4CD4FCF-C995-4E0E-B7DD-2B483D497CDC}"/>
          </ac:graphicFrameMkLst>
        </pc:graphicFrameChg>
        <pc:graphicFrameChg chg="add del">
          <ac:chgData name="Kacper Borucki (245365)" userId="aafd1830-4e85-4dd2-9a66-d84d2970aaa9" providerId="ADAL" clId="{78F074D5-579F-4BFC-BF85-93C69C1E7A1B}" dt="2020-10-05T07:20:40.728" v="2492" actId="26606"/>
          <ac:graphicFrameMkLst>
            <pc:docMk/>
            <pc:sldMk cId="602951723" sldId="258"/>
            <ac:graphicFrameMk id="52" creationId="{A4CD4FCF-C995-4E0E-B7DD-2B483D497CDC}"/>
          </ac:graphicFrameMkLst>
        </pc:graphicFrameChg>
        <pc:cxnChg chg="add del">
          <ac:chgData name="Kacper Borucki (245365)" userId="aafd1830-4e85-4dd2-9a66-d84d2970aaa9" providerId="ADAL" clId="{78F074D5-579F-4BFC-BF85-93C69C1E7A1B}" dt="2020-10-05T07:07:33.656" v="2207" actId="26606"/>
          <ac:cxnSpMkLst>
            <pc:docMk/>
            <pc:sldMk cId="602951723" sldId="258"/>
            <ac:cxnSpMk id="17" creationId="{067633D1-6EE6-4118-B9F0-B363477BEE7A}"/>
          </ac:cxnSpMkLst>
        </pc:cxnChg>
        <pc:cxnChg chg="add del">
          <ac:chgData name="Kacper Borucki (245365)" userId="aafd1830-4e85-4dd2-9a66-d84d2970aaa9" providerId="ADAL" clId="{78F074D5-579F-4BFC-BF85-93C69C1E7A1B}" dt="2020-10-05T07:07:33.656" v="2207" actId="26606"/>
          <ac:cxnSpMkLst>
            <pc:docMk/>
            <pc:sldMk cId="602951723" sldId="258"/>
            <ac:cxnSpMk id="18" creationId="{4AD7FFC6-42A9-49CB-B5E9-B3F6B038331B}"/>
          </ac:cxnSpMkLst>
        </pc:cxnChg>
        <pc:cxnChg chg="add del">
          <ac:chgData name="Kacper Borucki (245365)" userId="aafd1830-4e85-4dd2-9a66-d84d2970aaa9" providerId="ADAL" clId="{78F074D5-579F-4BFC-BF85-93C69C1E7A1B}" dt="2020-10-05T07:07:34.596" v="2209" actId="26606"/>
          <ac:cxnSpMkLst>
            <pc:docMk/>
            <pc:sldMk cId="602951723" sldId="258"/>
            <ac:cxnSpMk id="22" creationId="{2D72A2C9-F3CA-4216-8BAD-FA4C970C3C4E}"/>
          </ac:cxnSpMkLst>
        </pc:cxnChg>
        <pc:cxnChg chg="add del">
          <ac:chgData name="Kacper Borucki (245365)" userId="aafd1830-4e85-4dd2-9a66-d84d2970aaa9" providerId="ADAL" clId="{78F074D5-579F-4BFC-BF85-93C69C1E7A1B}" dt="2020-10-05T07:07:36.014" v="2211" actId="26606"/>
          <ac:cxnSpMkLst>
            <pc:docMk/>
            <pc:sldMk cId="602951723" sldId="258"/>
            <ac:cxnSpMk id="26" creationId="{F2AE495E-2AAF-4BC1-87A5-331009D82896}"/>
          </ac:cxnSpMkLst>
        </pc:cxnChg>
        <pc:cxnChg chg="add del">
          <ac:chgData name="Kacper Borucki (245365)" userId="aafd1830-4e85-4dd2-9a66-d84d2970aaa9" providerId="ADAL" clId="{78F074D5-579F-4BFC-BF85-93C69C1E7A1B}" dt="2020-10-05T07:07:37.916" v="2213" actId="26606"/>
          <ac:cxnSpMkLst>
            <pc:docMk/>
            <pc:sldMk cId="602951723" sldId="258"/>
            <ac:cxnSpMk id="30" creationId="{2D72A2C9-F3CA-4216-8BAD-FA4C970C3C4E}"/>
          </ac:cxnSpMkLst>
        </pc:cxnChg>
        <pc:cxnChg chg="add del">
          <ac:chgData name="Kacper Borucki (245365)" userId="aafd1830-4e85-4dd2-9a66-d84d2970aaa9" providerId="ADAL" clId="{78F074D5-579F-4BFC-BF85-93C69C1E7A1B}" dt="2020-10-05T07:20:40.738" v="2493" actId="26606"/>
          <ac:cxnSpMkLst>
            <pc:docMk/>
            <pc:sldMk cId="602951723" sldId="258"/>
            <ac:cxnSpMk id="34" creationId="{F2AE495E-2AAF-4BC1-87A5-331009D82896}"/>
          </ac:cxnSpMkLst>
        </pc:cxnChg>
      </pc:sldChg>
      <pc:sldChg chg="addSp delSp modSp mod setBg setClrOvrMap">
        <pc:chgData name="Kacper Borucki (245365)" userId="aafd1830-4e85-4dd2-9a66-d84d2970aaa9" providerId="ADAL" clId="{78F074D5-579F-4BFC-BF85-93C69C1E7A1B}" dt="2020-10-05T07:20:19.506" v="2484" actId="26606"/>
        <pc:sldMkLst>
          <pc:docMk/>
          <pc:sldMk cId="1398137107" sldId="259"/>
        </pc:sldMkLst>
        <pc:spChg chg="mod">
          <ac:chgData name="Kacper Borucki (245365)" userId="aafd1830-4e85-4dd2-9a66-d84d2970aaa9" providerId="ADAL" clId="{78F074D5-579F-4BFC-BF85-93C69C1E7A1B}" dt="2020-10-05T07:20:19.506" v="2484" actId="26606"/>
          <ac:spMkLst>
            <pc:docMk/>
            <pc:sldMk cId="1398137107" sldId="259"/>
            <ac:spMk id="2" creationId="{EDCEA2AD-B313-4818-A133-F05341C12C4D}"/>
          </ac:spMkLst>
        </pc:spChg>
        <pc:spChg chg="mod ord">
          <ac:chgData name="Kacper Borucki (245365)" userId="aafd1830-4e85-4dd2-9a66-d84d2970aaa9" providerId="ADAL" clId="{78F074D5-579F-4BFC-BF85-93C69C1E7A1B}" dt="2020-10-05T07:20:19.506" v="2484" actId="26606"/>
          <ac:spMkLst>
            <pc:docMk/>
            <pc:sldMk cId="1398137107" sldId="259"/>
            <ac:spMk id="5" creationId="{0B0CB4BF-D18E-4237-8351-116F608BF3F7}"/>
          </ac:spMkLst>
        </pc:spChg>
        <pc:spChg chg="add del">
          <ac:chgData name="Kacper Borucki (245365)" userId="aafd1830-4e85-4dd2-9a66-d84d2970aaa9" providerId="ADAL" clId="{78F074D5-579F-4BFC-BF85-93C69C1E7A1B}" dt="2020-10-05T07:07:56.303" v="2220" actId="26606"/>
          <ac:spMkLst>
            <pc:docMk/>
            <pc:sldMk cId="1398137107" sldId="259"/>
            <ac:spMk id="20" creationId="{7C432AFE-B3D2-4BFF-BF8F-96C27AFF1AC7}"/>
          </ac:spMkLst>
        </pc:spChg>
        <pc:spChg chg="add del">
          <ac:chgData name="Kacper Borucki (245365)" userId="aafd1830-4e85-4dd2-9a66-d84d2970aaa9" providerId="ADAL" clId="{78F074D5-579F-4BFC-BF85-93C69C1E7A1B}" dt="2020-10-05T07:07:56.303" v="2220" actId="26606"/>
          <ac:spMkLst>
            <pc:docMk/>
            <pc:sldMk cId="1398137107" sldId="259"/>
            <ac:spMk id="22" creationId="{AF2F604E-43BE-4DC3-B983-E071523364F8}"/>
          </ac:spMkLst>
        </pc:spChg>
        <pc:spChg chg="add del">
          <ac:chgData name="Kacper Borucki (245365)" userId="aafd1830-4e85-4dd2-9a66-d84d2970aaa9" providerId="ADAL" clId="{78F074D5-579F-4BFC-BF85-93C69C1E7A1B}" dt="2020-10-05T07:07:56.303" v="2220" actId="26606"/>
          <ac:spMkLst>
            <pc:docMk/>
            <pc:sldMk cId="1398137107" sldId="259"/>
            <ac:spMk id="24" creationId="{08C9B587-E65E-4B52-B37C-ABEBB6E87928}"/>
          </ac:spMkLst>
        </pc:spChg>
        <pc:spChg chg="add del">
          <ac:chgData name="Kacper Borucki (245365)" userId="aafd1830-4e85-4dd2-9a66-d84d2970aaa9" providerId="ADAL" clId="{78F074D5-579F-4BFC-BF85-93C69C1E7A1B}" dt="2020-10-05T07:08:00.343" v="2222" actId="26606"/>
          <ac:spMkLst>
            <pc:docMk/>
            <pc:sldMk cId="1398137107" sldId="259"/>
            <ac:spMk id="26" creationId="{7A5F0580-5EE9-419F-96EE-B6529EF6E7D0}"/>
          </ac:spMkLst>
        </pc:spChg>
        <pc:spChg chg="add del">
          <ac:chgData name="Kacper Borucki (245365)" userId="aafd1830-4e85-4dd2-9a66-d84d2970aaa9" providerId="ADAL" clId="{78F074D5-579F-4BFC-BF85-93C69C1E7A1B}" dt="2020-10-05T07:08:00.343" v="2222" actId="26606"/>
          <ac:spMkLst>
            <pc:docMk/>
            <pc:sldMk cId="1398137107" sldId="259"/>
            <ac:spMk id="27" creationId="{9AA72BD9-2C5A-4EDC-931F-5AA08EACA0F3}"/>
          </ac:spMkLst>
        </pc:spChg>
        <pc:spChg chg="add del">
          <ac:chgData name="Kacper Borucki (245365)" userId="aafd1830-4e85-4dd2-9a66-d84d2970aaa9" providerId="ADAL" clId="{78F074D5-579F-4BFC-BF85-93C69C1E7A1B}" dt="2020-10-05T07:08:00.343" v="2222" actId="26606"/>
          <ac:spMkLst>
            <pc:docMk/>
            <pc:sldMk cId="1398137107" sldId="259"/>
            <ac:spMk id="28" creationId="{DD3981AC-7B61-4947-BCF3-F7AA7FA385B9}"/>
          </ac:spMkLst>
        </pc:spChg>
        <pc:spChg chg="add del">
          <ac:chgData name="Kacper Borucki (245365)" userId="aafd1830-4e85-4dd2-9a66-d84d2970aaa9" providerId="ADAL" clId="{78F074D5-579F-4BFC-BF85-93C69C1E7A1B}" dt="2020-10-05T07:08:00.343" v="2222" actId="26606"/>
          <ac:spMkLst>
            <pc:docMk/>
            <pc:sldMk cId="1398137107" sldId="259"/>
            <ac:spMk id="29" creationId="{55D4142C-5077-457F-A6AD-3FECFDB39685}"/>
          </ac:spMkLst>
        </pc:spChg>
        <pc:spChg chg="add del">
          <ac:chgData name="Kacper Borucki (245365)" userId="aafd1830-4e85-4dd2-9a66-d84d2970aaa9" providerId="ADAL" clId="{78F074D5-579F-4BFC-BF85-93C69C1E7A1B}" dt="2020-10-05T07:20:19.506" v="2484" actId="26606"/>
          <ac:spMkLst>
            <pc:docMk/>
            <pc:sldMk cId="1398137107" sldId="259"/>
            <ac:spMk id="31" creationId="{9B76D444-2756-434F-AE61-96D69830C13E}"/>
          </ac:spMkLst>
        </pc:spChg>
        <pc:spChg chg="add">
          <ac:chgData name="Kacper Borucki (245365)" userId="aafd1830-4e85-4dd2-9a66-d84d2970aaa9" providerId="ADAL" clId="{78F074D5-579F-4BFC-BF85-93C69C1E7A1B}" dt="2020-10-05T07:20:19.506" v="2484" actId="26606"/>
          <ac:spMkLst>
            <pc:docMk/>
            <pc:sldMk cId="1398137107" sldId="259"/>
            <ac:spMk id="37" creationId="{C7FA33FF-088D-4F16-95A2-2C64D353DEA8}"/>
          </ac:spMkLst>
        </pc:spChg>
        <pc:spChg chg="add">
          <ac:chgData name="Kacper Borucki (245365)" userId="aafd1830-4e85-4dd2-9a66-d84d2970aaa9" providerId="ADAL" clId="{78F074D5-579F-4BFC-BF85-93C69C1E7A1B}" dt="2020-10-05T07:20:19.506" v="2484" actId="26606"/>
          <ac:spMkLst>
            <pc:docMk/>
            <pc:sldMk cId="1398137107" sldId="259"/>
            <ac:spMk id="39" creationId="{A376EFB1-01CF-419F-ABF1-2AF02BBFCBD1}"/>
          </ac:spMkLst>
        </pc:spChg>
        <pc:spChg chg="add">
          <ac:chgData name="Kacper Borucki (245365)" userId="aafd1830-4e85-4dd2-9a66-d84d2970aaa9" providerId="ADAL" clId="{78F074D5-579F-4BFC-BF85-93C69C1E7A1B}" dt="2020-10-05T07:20:19.506" v="2484" actId="26606"/>
          <ac:spMkLst>
            <pc:docMk/>
            <pc:sldMk cId="1398137107" sldId="259"/>
            <ac:spMk id="41" creationId="{FF9DEA15-78BD-4750-AA18-B9F28A6D5AB8}"/>
          </ac:spMkLst>
        </pc:spChg>
        <pc:picChg chg="mod ord">
          <ac:chgData name="Kacper Borucki (245365)" userId="aafd1830-4e85-4dd2-9a66-d84d2970aaa9" providerId="ADAL" clId="{78F074D5-579F-4BFC-BF85-93C69C1E7A1B}" dt="2020-10-05T07:20:19.506" v="2484" actId="26606"/>
          <ac:picMkLst>
            <pc:docMk/>
            <pc:sldMk cId="1398137107" sldId="259"/>
            <ac:picMk id="15" creationId="{D5E51390-DAB6-4928-A077-FAAB8770A758}"/>
          </ac:picMkLst>
        </pc:picChg>
        <pc:cxnChg chg="add del">
          <ac:chgData name="Kacper Borucki (245365)" userId="aafd1830-4e85-4dd2-9a66-d84d2970aaa9" providerId="ADAL" clId="{78F074D5-579F-4BFC-BF85-93C69C1E7A1B}" dt="2020-10-05T07:20:19.506" v="2484" actId="26606"/>
          <ac:cxnSpMkLst>
            <pc:docMk/>
            <pc:sldMk cId="1398137107" sldId="259"/>
            <ac:cxnSpMk id="32" creationId="{EDF5FE34-0A41-407A-8D94-10FCF68F1D0B}"/>
          </ac:cxnSpMkLst>
        </pc:cxnChg>
      </pc:sldChg>
      <pc:sldChg chg="addSp delSp modSp new mod setBg modClrScheme setClrOvrMap chgLayout">
        <pc:chgData name="Kacper Borucki (245365)" userId="aafd1830-4e85-4dd2-9a66-d84d2970aaa9" providerId="ADAL" clId="{78F074D5-579F-4BFC-BF85-93C69C1E7A1B}" dt="2020-10-05T07:22:06.775" v="2534" actId="26606"/>
        <pc:sldMkLst>
          <pc:docMk/>
          <pc:sldMk cId="1347245138" sldId="260"/>
        </pc:sldMkLst>
        <pc:spChg chg="mod ord">
          <ac:chgData name="Kacper Borucki (245365)" userId="aafd1830-4e85-4dd2-9a66-d84d2970aaa9" providerId="ADAL" clId="{78F074D5-579F-4BFC-BF85-93C69C1E7A1B}" dt="2020-10-05T07:22:06.775" v="2534" actId="26606"/>
          <ac:spMkLst>
            <pc:docMk/>
            <pc:sldMk cId="1347245138" sldId="260"/>
            <ac:spMk id="2" creationId="{8C459D11-629B-48D2-82ED-0143604A38AF}"/>
          </ac:spMkLst>
        </pc:spChg>
        <pc:spChg chg="del mod ord">
          <ac:chgData name="Kacper Borucki (245365)" userId="aafd1830-4e85-4dd2-9a66-d84d2970aaa9" providerId="ADAL" clId="{78F074D5-579F-4BFC-BF85-93C69C1E7A1B}" dt="2020-10-05T06:31:36.991" v="1196" actId="700"/>
          <ac:spMkLst>
            <pc:docMk/>
            <pc:sldMk cId="1347245138" sldId="260"/>
            <ac:spMk id="3" creationId="{EB8A0F99-4E8B-4EC9-831C-2D98BA94F1C9}"/>
          </ac:spMkLst>
        </pc:spChg>
        <pc:spChg chg="add del mod ord">
          <ac:chgData name="Kacper Borucki (245365)" userId="aafd1830-4e85-4dd2-9a66-d84d2970aaa9" providerId="ADAL" clId="{78F074D5-579F-4BFC-BF85-93C69C1E7A1B}" dt="2020-10-05T06:34:31.834" v="1197"/>
          <ac:spMkLst>
            <pc:docMk/>
            <pc:sldMk cId="1347245138" sldId="260"/>
            <ac:spMk id="4" creationId="{543BA913-B264-4AE1-A0D9-72257F935CEA}"/>
          </ac:spMkLst>
        </pc:spChg>
        <pc:spChg chg="add del mod ord">
          <ac:chgData name="Kacper Borucki (245365)" userId="aafd1830-4e85-4dd2-9a66-d84d2970aaa9" providerId="ADAL" clId="{78F074D5-579F-4BFC-BF85-93C69C1E7A1B}" dt="2020-10-05T06:34:35.314" v="1201"/>
          <ac:spMkLst>
            <pc:docMk/>
            <pc:sldMk cId="1347245138" sldId="260"/>
            <ac:spMk id="5" creationId="{60C6F191-0C39-4264-B602-FABC600B2992}"/>
          </ac:spMkLst>
        </pc:spChg>
        <pc:spChg chg="add mod">
          <ac:chgData name="Kacper Borucki (245365)" userId="aafd1830-4e85-4dd2-9a66-d84d2970aaa9" providerId="ADAL" clId="{78F074D5-579F-4BFC-BF85-93C69C1E7A1B}" dt="2020-10-05T07:22:06.775" v="2534" actId="26606"/>
          <ac:spMkLst>
            <pc:docMk/>
            <pc:sldMk cId="1347245138" sldId="260"/>
            <ac:spMk id="9" creationId="{6B7814C0-41FB-47EE-B3DC-C953933880D9}"/>
          </ac:spMkLst>
        </pc:spChg>
        <pc:spChg chg="add del">
          <ac:chgData name="Kacper Borucki (245365)" userId="aafd1830-4e85-4dd2-9a66-d84d2970aaa9" providerId="ADAL" clId="{78F074D5-579F-4BFC-BF85-93C69C1E7A1B}" dt="2020-10-05T07:06:57.653" v="2193" actId="26606"/>
          <ac:spMkLst>
            <pc:docMk/>
            <pc:sldMk cId="1347245138" sldId="260"/>
            <ac:spMk id="15" creationId="{CF62D2A7-8207-488C-9F46-316BA81A16C8}"/>
          </ac:spMkLst>
        </pc:spChg>
        <pc:spChg chg="add del">
          <ac:chgData name="Kacper Borucki (245365)" userId="aafd1830-4e85-4dd2-9a66-d84d2970aaa9" providerId="ADAL" clId="{78F074D5-579F-4BFC-BF85-93C69C1E7A1B}" dt="2020-10-05T07:08:41.605" v="2239" actId="26606"/>
          <ac:spMkLst>
            <pc:docMk/>
            <pc:sldMk cId="1347245138" sldId="260"/>
            <ac:spMk id="17" creationId="{DD3981AC-7B61-4947-BCF3-F7AA7FA385B9}"/>
          </ac:spMkLst>
        </pc:spChg>
        <pc:spChg chg="add del">
          <ac:chgData name="Kacper Borucki (245365)" userId="aafd1830-4e85-4dd2-9a66-d84d2970aaa9" providerId="ADAL" clId="{78F074D5-579F-4BFC-BF85-93C69C1E7A1B}" dt="2020-10-05T07:08:41.605" v="2239" actId="26606"/>
          <ac:spMkLst>
            <pc:docMk/>
            <pc:sldMk cId="1347245138" sldId="260"/>
            <ac:spMk id="18" creationId="{9AA72BD9-2C5A-4EDC-931F-5AA08EACA0F3}"/>
          </ac:spMkLst>
        </pc:spChg>
        <pc:spChg chg="add del">
          <ac:chgData name="Kacper Borucki (245365)" userId="aafd1830-4e85-4dd2-9a66-d84d2970aaa9" providerId="ADAL" clId="{78F074D5-579F-4BFC-BF85-93C69C1E7A1B}" dt="2020-10-05T07:08:41.605" v="2239" actId="26606"/>
          <ac:spMkLst>
            <pc:docMk/>
            <pc:sldMk cId="1347245138" sldId="260"/>
            <ac:spMk id="19" creationId="{55D4142C-5077-457F-A6AD-3FECFDB39685}"/>
          </ac:spMkLst>
        </pc:spChg>
        <pc:spChg chg="add del">
          <ac:chgData name="Kacper Borucki (245365)" userId="aafd1830-4e85-4dd2-9a66-d84d2970aaa9" providerId="ADAL" clId="{78F074D5-579F-4BFC-BF85-93C69C1E7A1B}" dt="2020-10-05T07:08:41.605" v="2239" actId="26606"/>
          <ac:spMkLst>
            <pc:docMk/>
            <pc:sldMk cId="1347245138" sldId="260"/>
            <ac:spMk id="21" creationId="{7A5F0580-5EE9-419F-96EE-B6529EF6E7D0}"/>
          </ac:spMkLst>
        </pc:spChg>
        <pc:spChg chg="add del">
          <ac:chgData name="Kacper Borucki (245365)" userId="aafd1830-4e85-4dd2-9a66-d84d2970aaa9" providerId="ADAL" clId="{78F074D5-579F-4BFC-BF85-93C69C1E7A1B}" dt="2020-10-05T07:08:40.298" v="2236" actId="26606"/>
          <ac:spMkLst>
            <pc:docMk/>
            <pc:sldMk cId="1347245138" sldId="260"/>
            <ac:spMk id="26" creationId="{9B76D444-2756-434F-AE61-96D69830C13E}"/>
          </ac:spMkLst>
        </pc:spChg>
        <pc:spChg chg="add del">
          <ac:chgData name="Kacper Borucki (245365)" userId="aafd1830-4e85-4dd2-9a66-d84d2970aaa9" providerId="ADAL" clId="{78F074D5-579F-4BFC-BF85-93C69C1E7A1B}" dt="2020-10-05T07:08:41.597" v="2238" actId="26606"/>
          <ac:spMkLst>
            <pc:docMk/>
            <pc:sldMk cId="1347245138" sldId="260"/>
            <ac:spMk id="30" creationId="{FBE3B62F-5853-4A3C-B050-6186351A7176}"/>
          </ac:spMkLst>
        </pc:spChg>
        <pc:spChg chg="add del">
          <ac:chgData name="Kacper Borucki (245365)" userId="aafd1830-4e85-4dd2-9a66-d84d2970aaa9" providerId="ADAL" clId="{78F074D5-579F-4BFC-BF85-93C69C1E7A1B}" dt="2020-10-05T07:08:41.597" v="2238" actId="26606"/>
          <ac:spMkLst>
            <pc:docMk/>
            <pc:sldMk cId="1347245138" sldId="260"/>
            <ac:spMk id="31" creationId="{EE1FC7B4-E4A7-4452-B413-1A623E3A7230}"/>
          </ac:spMkLst>
        </pc:spChg>
        <pc:spChg chg="add del">
          <ac:chgData name="Kacper Borucki (245365)" userId="aafd1830-4e85-4dd2-9a66-d84d2970aaa9" providerId="ADAL" clId="{78F074D5-579F-4BFC-BF85-93C69C1E7A1B}" dt="2020-10-05T07:08:41.597" v="2238" actId="26606"/>
          <ac:spMkLst>
            <pc:docMk/>
            <pc:sldMk cId="1347245138" sldId="260"/>
            <ac:spMk id="32" creationId="{E0709AF0-24F0-4486-B189-BE6386BDB198}"/>
          </ac:spMkLst>
        </pc:spChg>
        <pc:spChg chg="add del">
          <ac:chgData name="Kacper Borucki (245365)" userId="aafd1830-4e85-4dd2-9a66-d84d2970aaa9" providerId="ADAL" clId="{78F074D5-579F-4BFC-BF85-93C69C1E7A1B}" dt="2020-10-05T07:22:06.775" v="2534" actId="26606"/>
          <ac:spMkLst>
            <pc:docMk/>
            <pc:sldMk cId="1347245138" sldId="260"/>
            <ac:spMk id="34" creationId="{9B76D444-2756-434F-AE61-96D69830C13E}"/>
          </ac:spMkLst>
        </pc:spChg>
        <pc:spChg chg="add del">
          <ac:chgData name="Kacper Borucki (245365)" userId="aafd1830-4e85-4dd2-9a66-d84d2970aaa9" providerId="ADAL" clId="{78F074D5-579F-4BFC-BF85-93C69C1E7A1B}" dt="2020-10-05T07:22:06.767" v="2533" actId="26606"/>
          <ac:spMkLst>
            <pc:docMk/>
            <pc:sldMk cId="1347245138" sldId="260"/>
            <ac:spMk id="37" creationId="{C7FA33FF-088D-4F16-95A2-2C64D353DEA8}"/>
          </ac:spMkLst>
        </pc:spChg>
        <pc:spChg chg="add del">
          <ac:chgData name="Kacper Borucki (245365)" userId="aafd1830-4e85-4dd2-9a66-d84d2970aaa9" providerId="ADAL" clId="{78F074D5-579F-4BFC-BF85-93C69C1E7A1B}" dt="2020-10-05T07:22:06.767" v="2533" actId="26606"/>
          <ac:spMkLst>
            <pc:docMk/>
            <pc:sldMk cId="1347245138" sldId="260"/>
            <ac:spMk id="38" creationId="{A376EFB1-01CF-419F-ABF1-2AF02BBFCBD1}"/>
          </ac:spMkLst>
        </pc:spChg>
        <pc:spChg chg="add del">
          <ac:chgData name="Kacper Borucki (245365)" userId="aafd1830-4e85-4dd2-9a66-d84d2970aaa9" providerId="ADAL" clId="{78F074D5-579F-4BFC-BF85-93C69C1E7A1B}" dt="2020-10-05T07:22:06.767" v="2533" actId="26606"/>
          <ac:spMkLst>
            <pc:docMk/>
            <pc:sldMk cId="1347245138" sldId="260"/>
            <ac:spMk id="39" creationId="{FF9DEA15-78BD-4750-AA18-B9F28A6D5AB8}"/>
          </ac:spMkLst>
        </pc:spChg>
        <pc:spChg chg="add del">
          <ac:chgData name="Kacper Borucki (245365)" userId="aafd1830-4e85-4dd2-9a66-d84d2970aaa9" providerId="ADAL" clId="{78F074D5-579F-4BFC-BF85-93C69C1E7A1B}" dt="2020-10-05T07:20:59.404" v="2496" actId="26606"/>
          <ac:spMkLst>
            <pc:docMk/>
            <pc:sldMk cId="1347245138" sldId="260"/>
            <ac:spMk id="40" creationId="{EE1FC7B4-E4A7-4452-B413-1A623E3A7230}"/>
          </ac:spMkLst>
        </pc:spChg>
        <pc:spChg chg="add">
          <ac:chgData name="Kacper Borucki (245365)" userId="aafd1830-4e85-4dd2-9a66-d84d2970aaa9" providerId="ADAL" clId="{78F074D5-579F-4BFC-BF85-93C69C1E7A1B}" dt="2020-10-05T07:22:06.775" v="2534" actId="26606"/>
          <ac:spMkLst>
            <pc:docMk/>
            <pc:sldMk cId="1347245138" sldId="260"/>
            <ac:spMk id="41" creationId="{EE1FC7B4-E4A7-4452-B413-1A623E3A7230}"/>
          </ac:spMkLst>
        </pc:spChg>
        <pc:spChg chg="add del">
          <ac:chgData name="Kacper Borucki (245365)" userId="aafd1830-4e85-4dd2-9a66-d84d2970aaa9" providerId="ADAL" clId="{78F074D5-579F-4BFC-BF85-93C69C1E7A1B}" dt="2020-10-05T07:20:59.404" v="2496" actId="26606"/>
          <ac:spMkLst>
            <pc:docMk/>
            <pc:sldMk cId="1347245138" sldId="260"/>
            <ac:spMk id="42" creationId="{E0709AF0-24F0-4486-B189-BE6386BDB198}"/>
          </ac:spMkLst>
        </pc:spChg>
        <pc:spChg chg="add">
          <ac:chgData name="Kacper Borucki (245365)" userId="aafd1830-4e85-4dd2-9a66-d84d2970aaa9" providerId="ADAL" clId="{78F074D5-579F-4BFC-BF85-93C69C1E7A1B}" dt="2020-10-05T07:22:06.775" v="2534" actId="26606"/>
          <ac:spMkLst>
            <pc:docMk/>
            <pc:sldMk cId="1347245138" sldId="260"/>
            <ac:spMk id="43" creationId="{E0709AF0-24F0-4486-B189-BE6386BDB198}"/>
          </ac:spMkLst>
        </pc:spChg>
        <pc:spChg chg="add del">
          <ac:chgData name="Kacper Borucki (245365)" userId="aafd1830-4e85-4dd2-9a66-d84d2970aaa9" providerId="ADAL" clId="{78F074D5-579F-4BFC-BF85-93C69C1E7A1B}" dt="2020-10-05T07:20:59.404" v="2496" actId="26606"/>
          <ac:spMkLst>
            <pc:docMk/>
            <pc:sldMk cId="1347245138" sldId="260"/>
            <ac:spMk id="44" creationId="{FBE3B62F-5853-4A3C-B050-6186351A7176}"/>
          </ac:spMkLst>
        </pc:spChg>
        <pc:spChg chg="add">
          <ac:chgData name="Kacper Borucki (245365)" userId="aafd1830-4e85-4dd2-9a66-d84d2970aaa9" providerId="ADAL" clId="{78F074D5-579F-4BFC-BF85-93C69C1E7A1B}" dt="2020-10-05T07:22:06.775" v="2534" actId="26606"/>
          <ac:spMkLst>
            <pc:docMk/>
            <pc:sldMk cId="1347245138" sldId="260"/>
            <ac:spMk id="45" creationId="{FBE3B62F-5853-4A3C-B050-6186351A7176}"/>
          </ac:spMkLst>
        </pc:spChg>
        <pc:spChg chg="add del">
          <ac:chgData name="Kacper Borucki (245365)" userId="aafd1830-4e85-4dd2-9a66-d84d2970aaa9" providerId="ADAL" clId="{78F074D5-579F-4BFC-BF85-93C69C1E7A1B}" dt="2020-10-05T07:21:02.256" v="2498" actId="26606"/>
          <ac:spMkLst>
            <pc:docMk/>
            <pc:sldMk cId="1347245138" sldId="260"/>
            <ac:spMk id="46" creationId="{8F23F8A3-8FD7-4779-8323-FDC26BE99889}"/>
          </ac:spMkLst>
        </pc:spChg>
        <pc:spChg chg="add del">
          <ac:chgData name="Kacper Borucki (245365)" userId="aafd1830-4e85-4dd2-9a66-d84d2970aaa9" providerId="ADAL" clId="{78F074D5-579F-4BFC-BF85-93C69C1E7A1B}" dt="2020-10-05T07:21:02.256" v="2498" actId="26606"/>
          <ac:spMkLst>
            <pc:docMk/>
            <pc:sldMk cId="1347245138" sldId="260"/>
            <ac:spMk id="47" creationId="{F605C4CC-A25C-416F-8333-7CB7DC97D870}"/>
          </ac:spMkLst>
        </pc:spChg>
        <pc:spChg chg="add del">
          <ac:chgData name="Kacper Borucki (245365)" userId="aafd1830-4e85-4dd2-9a66-d84d2970aaa9" providerId="ADAL" clId="{78F074D5-579F-4BFC-BF85-93C69C1E7A1B}" dt="2020-10-05T07:21:04.132" v="2500" actId="26606"/>
          <ac:spMkLst>
            <pc:docMk/>
            <pc:sldMk cId="1347245138" sldId="260"/>
            <ac:spMk id="49" creationId="{C7FA33FF-088D-4F16-95A2-2C64D353DEA8}"/>
          </ac:spMkLst>
        </pc:spChg>
        <pc:spChg chg="add del">
          <ac:chgData name="Kacper Borucki (245365)" userId="aafd1830-4e85-4dd2-9a66-d84d2970aaa9" providerId="ADAL" clId="{78F074D5-579F-4BFC-BF85-93C69C1E7A1B}" dt="2020-10-05T07:21:04.132" v="2500" actId="26606"/>
          <ac:spMkLst>
            <pc:docMk/>
            <pc:sldMk cId="1347245138" sldId="260"/>
            <ac:spMk id="50" creationId="{A376EFB1-01CF-419F-ABF1-2AF02BBFCBD1}"/>
          </ac:spMkLst>
        </pc:spChg>
        <pc:spChg chg="add del">
          <ac:chgData name="Kacper Borucki (245365)" userId="aafd1830-4e85-4dd2-9a66-d84d2970aaa9" providerId="ADAL" clId="{78F074D5-579F-4BFC-BF85-93C69C1E7A1B}" dt="2020-10-05T07:21:04.132" v="2500" actId="26606"/>
          <ac:spMkLst>
            <pc:docMk/>
            <pc:sldMk cId="1347245138" sldId="260"/>
            <ac:spMk id="51" creationId="{FF9DEA15-78BD-4750-AA18-B9F28A6D5AB8}"/>
          </ac:spMkLst>
        </pc:spChg>
        <pc:spChg chg="add del">
          <ac:chgData name="Kacper Borucki (245365)" userId="aafd1830-4e85-4dd2-9a66-d84d2970aaa9" providerId="ADAL" clId="{78F074D5-579F-4BFC-BF85-93C69C1E7A1B}" dt="2020-10-05T07:21:05.224" v="2502" actId="26606"/>
          <ac:spMkLst>
            <pc:docMk/>
            <pc:sldMk cId="1347245138" sldId="260"/>
            <ac:spMk id="53" creationId="{68A4132F-DEC6-4332-A00C-A11AD4519B6C}"/>
          </ac:spMkLst>
        </pc:spChg>
        <pc:spChg chg="add del">
          <ac:chgData name="Kacper Borucki (245365)" userId="aafd1830-4e85-4dd2-9a66-d84d2970aaa9" providerId="ADAL" clId="{78F074D5-579F-4BFC-BF85-93C69C1E7A1B}" dt="2020-10-05T07:21:05.224" v="2502" actId="26606"/>
          <ac:spMkLst>
            <pc:docMk/>
            <pc:sldMk cId="1347245138" sldId="260"/>
            <ac:spMk id="54" creationId="{9B38642C-62C4-4E31-A5D3-BB1DD8CA3942}"/>
          </ac:spMkLst>
        </pc:spChg>
        <pc:spChg chg="add del">
          <ac:chgData name="Kacper Borucki (245365)" userId="aafd1830-4e85-4dd2-9a66-d84d2970aaa9" providerId="ADAL" clId="{78F074D5-579F-4BFC-BF85-93C69C1E7A1B}" dt="2020-10-05T07:21:05.224" v="2502" actId="26606"/>
          <ac:spMkLst>
            <pc:docMk/>
            <pc:sldMk cId="1347245138" sldId="260"/>
            <ac:spMk id="55" creationId="{A9F66240-8C38-4069-A5C9-2D3FCD97EDAD}"/>
          </ac:spMkLst>
        </pc:spChg>
        <pc:spChg chg="add del">
          <ac:chgData name="Kacper Borucki (245365)" userId="aafd1830-4e85-4dd2-9a66-d84d2970aaa9" providerId="ADAL" clId="{78F074D5-579F-4BFC-BF85-93C69C1E7A1B}" dt="2020-10-05T07:21:29.094" v="2514" actId="26606"/>
          <ac:spMkLst>
            <pc:docMk/>
            <pc:sldMk cId="1347245138" sldId="260"/>
            <ac:spMk id="57" creationId="{EE1FC7B4-E4A7-4452-B413-1A623E3A7230}"/>
          </ac:spMkLst>
        </pc:spChg>
        <pc:spChg chg="add del">
          <ac:chgData name="Kacper Borucki (245365)" userId="aafd1830-4e85-4dd2-9a66-d84d2970aaa9" providerId="ADAL" clId="{78F074D5-579F-4BFC-BF85-93C69C1E7A1B}" dt="2020-10-05T07:21:29.094" v="2514" actId="26606"/>
          <ac:spMkLst>
            <pc:docMk/>
            <pc:sldMk cId="1347245138" sldId="260"/>
            <ac:spMk id="58" creationId="{E0709AF0-24F0-4486-B189-BE6386BDB198}"/>
          </ac:spMkLst>
        </pc:spChg>
        <pc:spChg chg="add del">
          <ac:chgData name="Kacper Borucki (245365)" userId="aafd1830-4e85-4dd2-9a66-d84d2970aaa9" providerId="ADAL" clId="{78F074D5-579F-4BFC-BF85-93C69C1E7A1B}" dt="2020-10-05T07:21:29.094" v="2514" actId="26606"/>
          <ac:spMkLst>
            <pc:docMk/>
            <pc:sldMk cId="1347245138" sldId="260"/>
            <ac:spMk id="59" creationId="{FBE3B62F-5853-4A3C-B050-6186351A7176}"/>
          </ac:spMkLst>
        </pc:spChg>
        <pc:picChg chg="add del mod">
          <ac:chgData name="Kacper Borucki (245365)" userId="aafd1830-4e85-4dd2-9a66-d84d2970aaa9" providerId="ADAL" clId="{78F074D5-579F-4BFC-BF85-93C69C1E7A1B}" dt="2020-10-05T06:34:34.448" v="1200" actId="21"/>
          <ac:picMkLst>
            <pc:docMk/>
            <pc:sldMk cId="1347245138" sldId="260"/>
            <ac:picMk id="7" creationId="{FFBC2C0D-01B8-4921-84B5-848A77B539E3}"/>
          </ac:picMkLst>
        </pc:picChg>
        <pc:picChg chg="add mod ord">
          <ac:chgData name="Kacper Borucki (245365)" userId="aafd1830-4e85-4dd2-9a66-d84d2970aaa9" providerId="ADAL" clId="{78F074D5-579F-4BFC-BF85-93C69C1E7A1B}" dt="2020-10-05T07:22:06.775" v="2534" actId="26606"/>
          <ac:picMkLst>
            <pc:docMk/>
            <pc:sldMk cId="1347245138" sldId="260"/>
            <ac:picMk id="10" creationId="{EA1E5D1C-DF8F-4EAD-9113-30C1AF761D80}"/>
          </ac:picMkLst>
        </pc:picChg>
        <pc:cxnChg chg="add del">
          <ac:chgData name="Kacper Borucki (245365)" userId="aafd1830-4e85-4dd2-9a66-d84d2970aaa9" providerId="ADAL" clId="{78F074D5-579F-4BFC-BF85-93C69C1E7A1B}" dt="2020-10-05T07:08:40.298" v="2236" actId="26606"/>
          <ac:cxnSpMkLst>
            <pc:docMk/>
            <pc:sldMk cId="1347245138" sldId="260"/>
            <ac:cxnSpMk id="28" creationId="{EDF5FE34-0A41-407A-8D94-10FCF68F1D0B}"/>
          </ac:cxnSpMkLst>
        </pc:cxnChg>
        <pc:cxnChg chg="add del">
          <ac:chgData name="Kacper Borucki (245365)" userId="aafd1830-4e85-4dd2-9a66-d84d2970aaa9" providerId="ADAL" clId="{78F074D5-579F-4BFC-BF85-93C69C1E7A1B}" dt="2020-10-05T07:22:06.775" v="2534" actId="26606"/>
          <ac:cxnSpMkLst>
            <pc:docMk/>
            <pc:sldMk cId="1347245138" sldId="260"/>
            <ac:cxnSpMk id="35" creationId="{EDF5FE34-0A41-407A-8D94-10FCF68F1D0B}"/>
          </ac:cxnSpMkLst>
        </pc:cxnChg>
      </pc:sldChg>
      <pc:sldChg chg="addSp delSp modSp new mod setBg setClrOvrMap">
        <pc:chgData name="Kacper Borucki (245365)" userId="aafd1830-4e85-4dd2-9a66-d84d2970aaa9" providerId="ADAL" clId="{78F074D5-579F-4BFC-BF85-93C69C1E7A1B}" dt="2020-10-05T07:22:15.253" v="2535" actId="26606"/>
        <pc:sldMkLst>
          <pc:docMk/>
          <pc:sldMk cId="1487115251" sldId="261"/>
        </pc:sldMkLst>
        <pc:spChg chg="mod ord">
          <ac:chgData name="Kacper Borucki (245365)" userId="aafd1830-4e85-4dd2-9a66-d84d2970aaa9" providerId="ADAL" clId="{78F074D5-579F-4BFC-BF85-93C69C1E7A1B}" dt="2020-10-05T07:22:15.253" v="2535" actId="26606"/>
          <ac:spMkLst>
            <pc:docMk/>
            <pc:sldMk cId="1487115251" sldId="261"/>
            <ac:spMk id="2" creationId="{2D714A2D-7B52-4D0B-B98B-402C30A3DE09}"/>
          </ac:spMkLst>
        </pc:spChg>
        <pc:spChg chg="del">
          <ac:chgData name="Kacper Borucki (245365)" userId="aafd1830-4e85-4dd2-9a66-d84d2970aaa9" providerId="ADAL" clId="{78F074D5-579F-4BFC-BF85-93C69C1E7A1B}" dt="2020-10-05T07:00:01.937" v="1958"/>
          <ac:spMkLst>
            <pc:docMk/>
            <pc:sldMk cId="1487115251" sldId="261"/>
            <ac:spMk id="3" creationId="{0F2A5D53-E717-402D-8150-79ACACAEAE8C}"/>
          </ac:spMkLst>
        </pc:spChg>
        <pc:spChg chg="del">
          <ac:chgData name="Kacper Borucki (245365)" userId="aafd1830-4e85-4dd2-9a66-d84d2970aaa9" providerId="ADAL" clId="{78F074D5-579F-4BFC-BF85-93C69C1E7A1B}" dt="2020-10-05T07:00:40.475" v="1961"/>
          <ac:spMkLst>
            <pc:docMk/>
            <pc:sldMk cId="1487115251" sldId="261"/>
            <ac:spMk id="4" creationId="{0AFDD02A-0341-4305-9E97-700F3FBC9837}"/>
          </ac:spMkLst>
        </pc:spChg>
        <pc:spChg chg="add del mod">
          <ac:chgData name="Kacper Borucki (245365)" userId="aafd1830-4e85-4dd2-9a66-d84d2970aaa9" providerId="ADAL" clId="{78F074D5-579F-4BFC-BF85-93C69C1E7A1B}" dt="2020-10-05T07:10:13.141" v="2283" actId="478"/>
          <ac:spMkLst>
            <pc:docMk/>
            <pc:sldMk cId="1487115251" sldId="261"/>
            <ac:spMk id="10" creationId="{738EBCDA-62C5-4477-8585-3DB0BB712596}"/>
          </ac:spMkLst>
        </pc:spChg>
        <pc:spChg chg="add del">
          <ac:chgData name="Kacper Borucki (245365)" userId="aafd1830-4e85-4dd2-9a66-d84d2970aaa9" providerId="ADAL" clId="{78F074D5-579F-4BFC-BF85-93C69C1E7A1B}" dt="2020-10-05T07:01:08.609" v="1967" actId="26606"/>
          <ac:spMkLst>
            <pc:docMk/>
            <pc:sldMk cId="1487115251" sldId="261"/>
            <ac:spMk id="12" creationId="{DE7F5BC9-5B41-446D-928A-C6ED99191CC9}"/>
          </ac:spMkLst>
        </pc:spChg>
        <pc:spChg chg="add del">
          <ac:chgData name="Kacper Borucki (245365)" userId="aafd1830-4e85-4dd2-9a66-d84d2970aaa9" providerId="ADAL" clId="{78F074D5-579F-4BFC-BF85-93C69C1E7A1B}" dt="2020-10-05T07:01:05.593" v="1965" actId="26606"/>
          <ac:spMkLst>
            <pc:docMk/>
            <pc:sldMk cId="1487115251" sldId="261"/>
            <ac:spMk id="13" creationId="{B4D3D850-2041-4B7C-AED9-54DA385B14F7}"/>
          </ac:spMkLst>
        </pc:spChg>
        <pc:spChg chg="add del">
          <ac:chgData name="Kacper Borucki (245365)" userId="aafd1830-4e85-4dd2-9a66-d84d2970aaa9" providerId="ADAL" clId="{78F074D5-579F-4BFC-BF85-93C69C1E7A1B}" dt="2020-10-05T07:01:05.593" v="1965" actId="26606"/>
          <ac:spMkLst>
            <pc:docMk/>
            <pc:sldMk cId="1487115251" sldId="261"/>
            <ac:spMk id="15" creationId="{B497CCB5-5FC2-473C-AFCC-2430CEF1DF71}"/>
          </ac:spMkLst>
        </pc:spChg>
        <pc:spChg chg="add del">
          <ac:chgData name="Kacper Borucki (245365)" userId="aafd1830-4e85-4dd2-9a66-d84d2970aaa9" providerId="ADAL" clId="{78F074D5-579F-4BFC-BF85-93C69C1E7A1B}" dt="2020-10-05T07:01:05.593" v="1965" actId="26606"/>
          <ac:spMkLst>
            <pc:docMk/>
            <pc:sldMk cId="1487115251" sldId="261"/>
            <ac:spMk id="17" creationId="{599C8C75-BFDF-44E7-A028-EEB5EDD58817}"/>
          </ac:spMkLst>
        </pc:spChg>
        <pc:spChg chg="add del">
          <ac:chgData name="Kacper Borucki (245365)" userId="aafd1830-4e85-4dd2-9a66-d84d2970aaa9" providerId="ADAL" clId="{78F074D5-579F-4BFC-BF85-93C69C1E7A1B}" dt="2020-10-05T07:01:08.609" v="1967" actId="26606"/>
          <ac:spMkLst>
            <pc:docMk/>
            <pc:sldMk cId="1487115251" sldId="261"/>
            <ac:spMk id="19" creationId="{70BEB1E7-2F88-40BC-B73D-42E5B6F80BFC}"/>
          </ac:spMkLst>
        </pc:spChg>
        <pc:spChg chg="add del">
          <ac:chgData name="Kacper Borucki (245365)" userId="aafd1830-4e85-4dd2-9a66-d84d2970aaa9" providerId="ADAL" clId="{78F074D5-579F-4BFC-BF85-93C69C1E7A1B}" dt="2020-10-05T07:01:08.609" v="1967" actId="26606"/>
          <ac:spMkLst>
            <pc:docMk/>
            <pc:sldMk cId="1487115251" sldId="261"/>
            <ac:spMk id="20" creationId="{D2B783EE-0239-4717-BBEA-8C9EAC61C824}"/>
          </ac:spMkLst>
        </pc:spChg>
        <pc:spChg chg="add del">
          <ac:chgData name="Kacper Borucki (245365)" userId="aafd1830-4e85-4dd2-9a66-d84d2970aaa9" providerId="ADAL" clId="{78F074D5-579F-4BFC-BF85-93C69C1E7A1B}" dt="2020-10-05T07:01:08.609" v="1967" actId="26606"/>
          <ac:spMkLst>
            <pc:docMk/>
            <pc:sldMk cId="1487115251" sldId="261"/>
            <ac:spMk id="21" creationId="{A7B99495-F43F-4D80-A44F-2CB4764EB90B}"/>
          </ac:spMkLst>
        </pc:spChg>
        <pc:spChg chg="add del">
          <ac:chgData name="Kacper Borucki (245365)" userId="aafd1830-4e85-4dd2-9a66-d84d2970aaa9" providerId="ADAL" clId="{78F074D5-579F-4BFC-BF85-93C69C1E7A1B}" dt="2020-10-05T07:01:11.608" v="1969" actId="26606"/>
          <ac:spMkLst>
            <pc:docMk/>
            <pc:sldMk cId="1487115251" sldId="261"/>
            <ac:spMk id="23" creationId="{67EF550F-47CE-4FB2-9DAC-12AD835C833D}"/>
          </ac:spMkLst>
        </pc:spChg>
        <pc:spChg chg="add del">
          <ac:chgData name="Kacper Borucki (245365)" userId="aafd1830-4e85-4dd2-9a66-d84d2970aaa9" providerId="ADAL" clId="{78F074D5-579F-4BFC-BF85-93C69C1E7A1B}" dt="2020-10-05T07:01:11.608" v="1969" actId="26606"/>
          <ac:spMkLst>
            <pc:docMk/>
            <pc:sldMk cId="1487115251" sldId="261"/>
            <ac:spMk id="24" creationId="{63F5877B-98C7-49DD-83AB-0F6F57CB6543}"/>
          </ac:spMkLst>
        </pc:spChg>
        <pc:spChg chg="add del">
          <ac:chgData name="Kacper Borucki (245365)" userId="aafd1830-4e85-4dd2-9a66-d84d2970aaa9" providerId="ADAL" clId="{78F074D5-579F-4BFC-BF85-93C69C1E7A1B}" dt="2020-10-05T07:01:11.608" v="1969" actId="26606"/>
          <ac:spMkLst>
            <pc:docMk/>
            <pc:sldMk cId="1487115251" sldId="261"/>
            <ac:spMk id="25" creationId="{4EA91930-66BC-4C41-B4F5-C31EB216F64B}"/>
          </ac:spMkLst>
        </pc:spChg>
        <pc:spChg chg="add del">
          <ac:chgData name="Kacper Borucki (245365)" userId="aafd1830-4e85-4dd2-9a66-d84d2970aaa9" providerId="ADAL" clId="{78F074D5-579F-4BFC-BF85-93C69C1E7A1B}" dt="2020-10-05T07:01:11.608" v="1969" actId="26606"/>
          <ac:spMkLst>
            <pc:docMk/>
            <pc:sldMk cId="1487115251" sldId="261"/>
            <ac:spMk id="26" creationId="{6313CF8F-B436-401E-9575-DE0F8E8B5B17}"/>
          </ac:spMkLst>
        </pc:spChg>
        <pc:spChg chg="add del">
          <ac:chgData name="Kacper Borucki (245365)" userId="aafd1830-4e85-4dd2-9a66-d84d2970aaa9" providerId="ADAL" clId="{78F074D5-579F-4BFC-BF85-93C69C1E7A1B}" dt="2020-10-05T07:01:11.608" v="1969" actId="26606"/>
          <ac:spMkLst>
            <pc:docMk/>
            <pc:sldMk cId="1487115251" sldId="261"/>
            <ac:spMk id="27" creationId="{2A38CFE9-C30A-4551-ACCB-D5808FBC39CD}"/>
          </ac:spMkLst>
        </pc:spChg>
        <pc:spChg chg="add del">
          <ac:chgData name="Kacper Borucki (245365)" userId="aafd1830-4e85-4dd2-9a66-d84d2970aaa9" providerId="ADAL" clId="{78F074D5-579F-4BFC-BF85-93C69C1E7A1B}" dt="2020-10-05T07:01:11.608" v="1969" actId="26606"/>
          <ac:spMkLst>
            <pc:docMk/>
            <pc:sldMk cId="1487115251" sldId="261"/>
            <ac:spMk id="28" creationId="{366D4DC7-9BBB-4930-BD12-0D01FBC837FA}"/>
          </ac:spMkLst>
        </pc:spChg>
        <pc:spChg chg="add del">
          <ac:chgData name="Kacper Borucki (245365)" userId="aafd1830-4e85-4dd2-9a66-d84d2970aaa9" providerId="ADAL" clId="{78F074D5-579F-4BFC-BF85-93C69C1E7A1B}" dt="2020-10-05T07:01:13.717" v="1971" actId="26606"/>
          <ac:spMkLst>
            <pc:docMk/>
            <pc:sldMk cId="1487115251" sldId="261"/>
            <ac:spMk id="30" creationId="{53F29798-D584-4792-9B62-3F5F5C36D619}"/>
          </ac:spMkLst>
        </pc:spChg>
        <pc:spChg chg="add del">
          <ac:chgData name="Kacper Borucki (245365)" userId="aafd1830-4e85-4dd2-9a66-d84d2970aaa9" providerId="ADAL" clId="{78F074D5-579F-4BFC-BF85-93C69C1E7A1B}" dt="2020-10-05T07:01:15.294" v="1973" actId="26606"/>
          <ac:spMkLst>
            <pc:docMk/>
            <pc:sldMk cId="1487115251" sldId="261"/>
            <ac:spMk id="32" creationId="{765F4110-C0FC-4D61-ACD2-A7C950EAE908}"/>
          </ac:spMkLst>
        </pc:spChg>
        <pc:spChg chg="add del">
          <ac:chgData name="Kacper Borucki (245365)" userId="aafd1830-4e85-4dd2-9a66-d84d2970aaa9" providerId="ADAL" clId="{78F074D5-579F-4BFC-BF85-93C69C1E7A1B}" dt="2020-10-05T07:01:19.743" v="1975" actId="26606"/>
          <ac:spMkLst>
            <pc:docMk/>
            <pc:sldMk cId="1487115251" sldId="261"/>
            <ac:spMk id="35" creationId="{B4D3D850-2041-4B7C-AED9-54DA385B14F7}"/>
          </ac:spMkLst>
        </pc:spChg>
        <pc:spChg chg="add del">
          <ac:chgData name="Kacper Borucki (245365)" userId="aafd1830-4e85-4dd2-9a66-d84d2970aaa9" providerId="ADAL" clId="{78F074D5-579F-4BFC-BF85-93C69C1E7A1B}" dt="2020-10-05T07:01:19.743" v="1975" actId="26606"/>
          <ac:spMkLst>
            <pc:docMk/>
            <pc:sldMk cId="1487115251" sldId="261"/>
            <ac:spMk id="36" creationId="{B497CCB5-5FC2-473C-AFCC-2430CEF1DF71}"/>
          </ac:spMkLst>
        </pc:spChg>
        <pc:spChg chg="add del">
          <ac:chgData name="Kacper Borucki (245365)" userId="aafd1830-4e85-4dd2-9a66-d84d2970aaa9" providerId="ADAL" clId="{78F074D5-579F-4BFC-BF85-93C69C1E7A1B}" dt="2020-10-05T07:01:19.743" v="1975" actId="26606"/>
          <ac:spMkLst>
            <pc:docMk/>
            <pc:sldMk cId="1487115251" sldId="261"/>
            <ac:spMk id="37" creationId="{599C8C75-BFDF-44E7-A028-EEB5EDD58817}"/>
          </ac:spMkLst>
        </pc:spChg>
        <pc:spChg chg="add del">
          <ac:chgData name="Kacper Borucki (245365)" userId="aafd1830-4e85-4dd2-9a66-d84d2970aaa9" providerId="ADAL" clId="{78F074D5-579F-4BFC-BF85-93C69C1E7A1B}" dt="2020-10-05T07:07:17.559" v="2201" actId="26606"/>
          <ac:spMkLst>
            <pc:docMk/>
            <pc:sldMk cId="1487115251" sldId="261"/>
            <ac:spMk id="39" creationId="{8ABFE404-8D65-4573-A3EF-6DF477936BA3}"/>
          </ac:spMkLst>
        </pc:spChg>
        <pc:spChg chg="add mod ord">
          <ac:chgData name="Kacper Borucki (245365)" userId="aafd1830-4e85-4dd2-9a66-d84d2970aaa9" providerId="ADAL" clId="{78F074D5-579F-4BFC-BF85-93C69C1E7A1B}" dt="2020-10-05T07:22:15.253" v="2535" actId="26606"/>
          <ac:spMkLst>
            <pc:docMk/>
            <pc:sldMk cId="1487115251" sldId="261"/>
            <ac:spMk id="41" creationId="{4DBC6E7F-4F75-4C30-8723-814331535FEF}"/>
          </ac:spMkLst>
        </pc:spChg>
        <pc:spChg chg="add del">
          <ac:chgData name="Kacper Borucki (245365)" userId="aafd1830-4e85-4dd2-9a66-d84d2970aaa9" providerId="ADAL" clId="{78F074D5-579F-4BFC-BF85-93C69C1E7A1B}" dt="2020-10-05T07:07:14.024" v="2198" actId="26606"/>
          <ac:spMkLst>
            <pc:docMk/>
            <pc:sldMk cId="1487115251" sldId="261"/>
            <ac:spMk id="46" creationId="{EF9B8DF2-C3F5-49A2-94D2-F7B65A0F1F15}"/>
          </ac:spMkLst>
        </pc:spChg>
        <pc:spChg chg="add del">
          <ac:chgData name="Kacper Borucki (245365)" userId="aafd1830-4e85-4dd2-9a66-d84d2970aaa9" providerId="ADAL" clId="{78F074D5-579F-4BFC-BF85-93C69C1E7A1B}" dt="2020-10-05T07:07:17.549" v="2200" actId="26606"/>
          <ac:spMkLst>
            <pc:docMk/>
            <pc:sldMk cId="1487115251" sldId="261"/>
            <ac:spMk id="49" creationId="{DC14B3F1-8CC5-4623-94B0-4445E3775D41}"/>
          </ac:spMkLst>
        </pc:spChg>
        <pc:spChg chg="add del">
          <ac:chgData name="Kacper Borucki (245365)" userId="aafd1830-4e85-4dd2-9a66-d84d2970aaa9" providerId="ADAL" clId="{78F074D5-579F-4BFC-BF85-93C69C1E7A1B}" dt="2020-10-05T07:09:11.943" v="2243" actId="26606"/>
          <ac:spMkLst>
            <pc:docMk/>
            <pc:sldMk cId="1487115251" sldId="261"/>
            <ac:spMk id="51" creationId="{8ABFE404-8D65-4573-A3EF-6DF477936BA3}"/>
          </ac:spMkLst>
        </pc:spChg>
        <pc:spChg chg="add del">
          <ac:chgData name="Kacper Borucki (245365)" userId="aafd1830-4e85-4dd2-9a66-d84d2970aaa9" providerId="ADAL" clId="{78F074D5-579F-4BFC-BF85-93C69C1E7A1B}" dt="2020-10-05T07:10:15.262" v="2284" actId="26606"/>
          <ac:spMkLst>
            <pc:docMk/>
            <pc:sldMk cId="1487115251" sldId="261"/>
            <ac:spMk id="57" creationId="{2B39286B-772E-4B31-95F0-33484AFAA6E6}"/>
          </ac:spMkLst>
        </pc:spChg>
        <pc:spChg chg="add del">
          <ac:chgData name="Kacper Borucki (245365)" userId="aafd1830-4e85-4dd2-9a66-d84d2970aaa9" providerId="ADAL" clId="{78F074D5-579F-4BFC-BF85-93C69C1E7A1B}" dt="2020-10-05T07:21:48.118" v="2519" actId="26606"/>
          <ac:spMkLst>
            <pc:docMk/>
            <pc:sldMk cId="1487115251" sldId="261"/>
            <ac:spMk id="64" creationId="{9B76D444-2756-434F-AE61-96D69830C13E}"/>
          </ac:spMkLst>
        </pc:spChg>
        <pc:spChg chg="add del">
          <ac:chgData name="Kacper Borucki (245365)" userId="aafd1830-4e85-4dd2-9a66-d84d2970aaa9" providerId="ADAL" clId="{78F074D5-579F-4BFC-BF85-93C69C1E7A1B}" dt="2020-10-05T07:21:46.223" v="2516" actId="26606"/>
          <ac:spMkLst>
            <pc:docMk/>
            <pc:sldMk cId="1487115251" sldId="261"/>
            <ac:spMk id="68" creationId="{8F23F8A3-8FD7-4779-8323-FDC26BE99889}"/>
          </ac:spMkLst>
        </pc:spChg>
        <pc:spChg chg="add del">
          <ac:chgData name="Kacper Borucki (245365)" userId="aafd1830-4e85-4dd2-9a66-d84d2970aaa9" providerId="ADAL" clId="{78F074D5-579F-4BFC-BF85-93C69C1E7A1B}" dt="2020-10-05T07:21:46.223" v="2516" actId="26606"/>
          <ac:spMkLst>
            <pc:docMk/>
            <pc:sldMk cId="1487115251" sldId="261"/>
            <ac:spMk id="69" creationId="{F605C4CC-A25C-416F-8333-7CB7DC97D870}"/>
          </ac:spMkLst>
        </pc:spChg>
        <pc:spChg chg="add del">
          <ac:chgData name="Kacper Borucki (245365)" userId="aafd1830-4e85-4dd2-9a66-d84d2970aaa9" providerId="ADAL" clId="{78F074D5-579F-4BFC-BF85-93C69C1E7A1B}" dt="2020-10-05T07:21:15.392" v="2505" actId="26606"/>
          <ac:spMkLst>
            <pc:docMk/>
            <pc:sldMk cId="1487115251" sldId="261"/>
            <ac:spMk id="71" creationId="{EE1FC7B4-E4A7-4452-B413-1A623E3A7230}"/>
          </ac:spMkLst>
        </pc:spChg>
        <pc:spChg chg="add del">
          <ac:chgData name="Kacper Borucki (245365)" userId="aafd1830-4e85-4dd2-9a66-d84d2970aaa9" providerId="ADAL" clId="{78F074D5-579F-4BFC-BF85-93C69C1E7A1B}" dt="2020-10-05T07:21:48.110" v="2518" actId="26606"/>
          <ac:spMkLst>
            <pc:docMk/>
            <pc:sldMk cId="1487115251" sldId="261"/>
            <ac:spMk id="72" creationId="{68A4132F-DEC6-4332-A00C-A11AD4519B6C}"/>
          </ac:spMkLst>
        </pc:spChg>
        <pc:spChg chg="add del">
          <ac:chgData name="Kacper Borucki (245365)" userId="aafd1830-4e85-4dd2-9a66-d84d2970aaa9" providerId="ADAL" clId="{78F074D5-579F-4BFC-BF85-93C69C1E7A1B}" dt="2020-10-05T07:21:15.392" v="2505" actId="26606"/>
          <ac:spMkLst>
            <pc:docMk/>
            <pc:sldMk cId="1487115251" sldId="261"/>
            <ac:spMk id="73" creationId="{E0709AF0-24F0-4486-B189-BE6386BDB198}"/>
          </ac:spMkLst>
        </pc:spChg>
        <pc:spChg chg="add del">
          <ac:chgData name="Kacper Borucki (245365)" userId="aafd1830-4e85-4dd2-9a66-d84d2970aaa9" providerId="ADAL" clId="{78F074D5-579F-4BFC-BF85-93C69C1E7A1B}" dt="2020-10-05T07:21:48.110" v="2518" actId="26606"/>
          <ac:spMkLst>
            <pc:docMk/>
            <pc:sldMk cId="1487115251" sldId="261"/>
            <ac:spMk id="74" creationId="{9B38642C-62C4-4E31-A5D3-BB1DD8CA3942}"/>
          </ac:spMkLst>
        </pc:spChg>
        <pc:spChg chg="add del">
          <ac:chgData name="Kacper Borucki (245365)" userId="aafd1830-4e85-4dd2-9a66-d84d2970aaa9" providerId="ADAL" clId="{78F074D5-579F-4BFC-BF85-93C69C1E7A1B}" dt="2020-10-05T07:21:15.392" v="2505" actId="26606"/>
          <ac:spMkLst>
            <pc:docMk/>
            <pc:sldMk cId="1487115251" sldId="261"/>
            <ac:spMk id="75" creationId="{FBE3B62F-5853-4A3C-B050-6186351A7176}"/>
          </ac:spMkLst>
        </pc:spChg>
        <pc:spChg chg="add del">
          <ac:chgData name="Kacper Borucki (245365)" userId="aafd1830-4e85-4dd2-9a66-d84d2970aaa9" providerId="ADAL" clId="{78F074D5-579F-4BFC-BF85-93C69C1E7A1B}" dt="2020-10-05T07:21:48.110" v="2518" actId="26606"/>
          <ac:spMkLst>
            <pc:docMk/>
            <pc:sldMk cId="1487115251" sldId="261"/>
            <ac:spMk id="76" creationId="{A9F66240-8C38-4069-A5C9-2D3FCD97EDAD}"/>
          </ac:spMkLst>
        </pc:spChg>
        <pc:spChg chg="add del">
          <ac:chgData name="Kacper Borucki (245365)" userId="aafd1830-4e85-4dd2-9a66-d84d2970aaa9" providerId="ADAL" clId="{78F074D5-579F-4BFC-BF85-93C69C1E7A1B}" dt="2020-10-05T07:21:20.760" v="2507" actId="26606"/>
          <ac:spMkLst>
            <pc:docMk/>
            <pc:sldMk cId="1487115251" sldId="261"/>
            <ac:spMk id="77" creationId="{C7FA33FF-088D-4F16-95A2-2C64D353DEA8}"/>
          </ac:spMkLst>
        </pc:spChg>
        <pc:spChg chg="add del">
          <ac:chgData name="Kacper Borucki (245365)" userId="aafd1830-4e85-4dd2-9a66-d84d2970aaa9" providerId="ADAL" clId="{78F074D5-579F-4BFC-BF85-93C69C1E7A1B}" dt="2020-10-05T07:21:20.760" v="2507" actId="26606"/>
          <ac:spMkLst>
            <pc:docMk/>
            <pc:sldMk cId="1487115251" sldId="261"/>
            <ac:spMk id="78" creationId="{A376EFB1-01CF-419F-ABF1-2AF02BBFCBD1}"/>
          </ac:spMkLst>
        </pc:spChg>
        <pc:spChg chg="add del">
          <ac:chgData name="Kacper Borucki (245365)" userId="aafd1830-4e85-4dd2-9a66-d84d2970aaa9" providerId="ADAL" clId="{78F074D5-579F-4BFC-BF85-93C69C1E7A1B}" dt="2020-10-05T07:21:20.760" v="2507" actId="26606"/>
          <ac:spMkLst>
            <pc:docMk/>
            <pc:sldMk cId="1487115251" sldId="261"/>
            <ac:spMk id="79" creationId="{FF9DEA15-78BD-4750-AA18-B9F28A6D5AB8}"/>
          </ac:spMkLst>
        </pc:spChg>
        <pc:spChg chg="add del">
          <ac:chgData name="Kacper Borucki (245365)" userId="aafd1830-4e85-4dd2-9a66-d84d2970aaa9" providerId="ADAL" clId="{78F074D5-579F-4BFC-BF85-93C69C1E7A1B}" dt="2020-10-05T07:22:15.253" v="2535" actId="26606"/>
          <ac:spMkLst>
            <pc:docMk/>
            <pc:sldMk cId="1487115251" sldId="261"/>
            <ac:spMk id="80" creationId="{C7FA33FF-088D-4F16-95A2-2C64D353DEA8}"/>
          </ac:spMkLst>
        </pc:spChg>
        <pc:spChg chg="add del">
          <ac:chgData name="Kacper Borucki (245365)" userId="aafd1830-4e85-4dd2-9a66-d84d2970aaa9" providerId="ADAL" clId="{78F074D5-579F-4BFC-BF85-93C69C1E7A1B}" dt="2020-10-05T07:21:23.698" v="2509" actId="26606"/>
          <ac:spMkLst>
            <pc:docMk/>
            <pc:sldMk cId="1487115251" sldId="261"/>
            <ac:spMk id="81" creationId="{16EA23B6-4B44-4D76-87BA-D81CE35EDB73}"/>
          </ac:spMkLst>
        </pc:spChg>
        <pc:spChg chg="add del">
          <ac:chgData name="Kacper Borucki (245365)" userId="aafd1830-4e85-4dd2-9a66-d84d2970aaa9" providerId="ADAL" clId="{78F074D5-579F-4BFC-BF85-93C69C1E7A1B}" dt="2020-10-05T07:21:23.698" v="2509" actId="26606"/>
          <ac:spMkLst>
            <pc:docMk/>
            <pc:sldMk cId="1487115251" sldId="261"/>
            <ac:spMk id="82" creationId="{2EEEAE0B-25B7-437B-B834-B70A935419CA}"/>
          </ac:spMkLst>
        </pc:spChg>
        <pc:spChg chg="add del">
          <ac:chgData name="Kacper Borucki (245365)" userId="aafd1830-4e85-4dd2-9a66-d84d2970aaa9" providerId="ADAL" clId="{78F074D5-579F-4BFC-BF85-93C69C1E7A1B}" dt="2020-10-05T07:22:15.253" v="2535" actId="26606"/>
          <ac:spMkLst>
            <pc:docMk/>
            <pc:sldMk cId="1487115251" sldId="261"/>
            <ac:spMk id="83" creationId="{A376EFB1-01CF-419F-ABF1-2AF02BBFCBD1}"/>
          </ac:spMkLst>
        </pc:spChg>
        <pc:spChg chg="add del">
          <ac:chgData name="Kacper Borucki (245365)" userId="aafd1830-4e85-4dd2-9a66-d84d2970aaa9" providerId="ADAL" clId="{78F074D5-579F-4BFC-BF85-93C69C1E7A1B}" dt="2020-10-05T07:21:25.372" v="2511" actId="26606"/>
          <ac:spMkLst>
            <pc:docMk/>
            <pc:sldMk cId="1487115251" sldId="261"/>
            <ac:spMk id="84" creationId="{68A4132F-DEC6-4332-A00C-A11AD4519B6C}"/>
          </ac:spMkLst>
        </pc:spChg>
        <pc:spChg chg="add del">
          <ac:chgData name="Kacper Borucki (245365)" userId="aafd1830-4e85-4dd2-9a66-d84d2970aaa9" providerId="ADAL" clId="{78F074D5-579F-4BFC-BF85-93C69C1E7A1B}" dt="2020-10-05T07:21:25.372" v="2511" actId="26606"/>
          <ac:spMkLst>
            <pc:docMk/>
            <pc:sldMk cId="1487115251" sldId="261"/>
            <ac:spMk id="85" creationId="{64965EAE-E41A-435F-B993-07E824B6C977}"/>
          </ac:spMkLst>
        </pc:spChg>
        <pc:spChg chg="add del">
          <ac:chgData name="Kacper Borucki (245365)" userId="aafd1830-4e85-4dd2-9a66-d84d2970aaa9" providerId="ADAL" clId="{78F074D5-579F-4BFC-BF85-93C69C1E7A1B}" dt="2020-10-05T07:21:25.372" v="2511" actId="26606"/>
          <ac:spMkLst>
            <pc:docMk/>
            <pc:sldMk cId="1487115251" sldId="261"/>
            <ac:spMk id="86" creationId="{152F8994-E6D4-4311-9548-C3607BC43645}"/>
          </ac:spMkLst>
        </pc:spChg>
        <pc:spChg chg="add del">
          <ac:chgData name="Kacper Borucki (245365)" userId="aafd1830-4e85-4dd2-9a66-d84d2970aaa9" providerId="ADAL" clId="{78F074D5-579F-4BFC-BF85-93C69C1E7A1B}" dt="2020-10-05T07:22:15.253" v="2535" actId="26606"/>
          <ac:spMkLst>
            <pc:docMk/>
            <pc:sldMk cId="1487115251" sldId="261"/>
            <ac:spMk id="87" creationId="{FF9DEA15-78BD-4750-AA18-B9F28A6D5AB8}"/>
          </ac:spMkLst>
        </pc:spChg>
        <pc:spChg chg="add del">
          <ac:chgData name="Kacper Borucki (245365)" userId="aafd1830-4e85-4dd2-9a66-d84d2970aaa9" providerId="ADAL" clId="{78F074D5-579F-4BFC-BF85-93C69C1E7A1B}" dt="2020-10-05T07:21:28.837" v="2513" actId="26606"/>
          <ac:spMkLst>
            <pc:docMk/>
            <pc:sldMk cId="1487115251" sldId="261"/>
            <ac:spMk id="88" creationId="{EE1FC7B4-E4A7-4452-B413-1A623E3A7230}"/>
          </ac:spMkLst>
        </pc:spChg>
        <pc:spChg chg="add del">
          <ac:chgData name="Kacper Borucki (245365)" userId="aafd1830-4e85-4dd2-9a66-d84d2970aaa9" providerId="ADAL" clId="{78F074D5-579F-4BFC-BF85-93C69C1E7A1B}" dt="2020-10-05T07:21:28.837" v="2513" actId="26606"/>
          <ac:spMkLst>
            <pc:docMk/>
            <pc:sldMk cId="1487115251" sldId="261"/>
            <ac:spMk id="89" creationId="{E0709AF0-24F0-4486-B189-BE6386BDB198}"/>
          </ac:spMkLst>
        </pc:spChg>
        <pc:spChg chg="add del">
          <ac:chgData name="Kacper Borucki (245365)" userId="aafd1830-4e85-4dd2-9a66-d84d2970aaa9" providerId="ADAL" clId="{78F074D5-579F-4BFC-BF85-93C69C1E7A1B}" dt="2020-10-05T07:21:28.837" v="2513" actId="26606"/>
          <ac:spMkLst>
            <pc:docMk/>
            <pc:sldMk cId="1487115251" sldId="261"/>
            <ac:spMk id="90" creationId="{FBE3B62F-5853-4A3C-B050-6186351A7176}"/>
          </ac:spMkLst>
        </pc:spChg>
        <pc:spChg chg="add">
          <ac:chgData name="Kacper Borucki (245365)" userId="aafd1830-4e85-4dd2-9a66-d84d2970aaa9" providerId="ADAL" clId="{78F074D5-579F-4BFC-BF85-93C69C1E7A1B}" dt="2020-10-05T07:22:15.253" v="2535" actId="26606"/>
          <ac:spMkLst>
            <pc:docMk/>
            <pc:sldMk cId="1487115251" sldId="261"/>
            <ac:spMk id="92" creationId="{EE1FC7B4-E4A7-4452-B413-1A623E3A7230}"/>
          </ac:spMkLst>
        </pc:spChg>
        <pc:spChg chg="add">
          <ac:chgData name="Kacper Borucki (245365)" userId="aafd1830-4e85-4dd2-9a66-d84d2970aaa9" providerId="ADAL" clId="{78F074D5-579F-4BFC-BF85-93C69C1E7A1B}" dt="2020-10-05T07:22:15.253" v="2535" actId="26606"/>
          <ac:spMkLst>
            <pc:docMk/>
            <pc:sldMk cId="1487115251" sldId="261"/>
            <ac:spMk id="94" creationId="{E0709AF0-24F0-4486-B189-BE6386BDB198}"/>
          </ac:spMkLst>
        </pc:spChg>
        <pc:spChg chg="add">
          <ac:chgData name="Kacper Borucki (245365)" userId="aafd1830-4e85-4dd2-9a66-d84d2970aaa9" providerId="ADAL" clId="{78F074D5-579F-4BFC-BF85-93C69C1E7A1B}" dt="2020-10-05T07:22:15.253" v="2535" actId="26606"/>
          <ac:spMkLst>
            <pc:docMk/>
            <pc:sldMk cId="1487115251" sldId="261"/>
            <ac:spMk id="96" creationId="{FBE3B62F-5853-4A3C-B050-6186351A7176}"/>
          </ac:spMkLst>
        </pc:spChg>
        <pc:picChg chg="add mod ord">
          <ac:chgData name="Kacper Borucki (245365)" userId="aafd1830-4e85-4dd2-9a66-d84d2970aaa9" providerId="ADAL" clId="{78F074D5-579F-4BFC-BF85-93C69C1E7A1B}" dt="2020-10-05T07:22:15.253" v="2535" actId="26606"/>
          <ac:picMkLst>
            <pc:docMk/>
            <pc:sldMk cId="1487115251" sldId="261"/>
            <ac:picMk id="6" creationId="{ACE1EF54-7D56-4E93-B526-FC509E735A08}"/>
          </ac:picMkLst>
        </pc:picChg>
        <pc:picChg chg="add del mod ord">
          <ac:chgData name="Kacper Borucki (245365)" userId="aafd1830-4e85-4dd2-9a66-d84d2970aaa9" providerId="ADAL" clId="{78F074D5-579F-4BFC-BF85-93C69C1E7A1B}" dt="2020-10-05T07:10:11.249" v="2282" actId="478"/>
          <ac:picMkLst>
            <pc:docMk/>
            <pc:sldMk cId="1487115251" sldId="261"/>
            <ac:picMk id="8" creationId="{5A802C00-B464-42DA-BECA-54E3DE31605B}"/>
          </ac:picMkLst>
        </pc:picChg>
        <pc:cxnChg chg="add del">
          <ac:chgData name="Kacper Borucki (245365)" userId="aafd1830-4e85-4dd2-9a66-d84d2970aaa9" providerId="ADAL" clId="{78F074D5-579F-4BFC-BF85-93C69C1E7A1B}" dt="2020-10-05T07:01:15.294" v="1973" actId="26606"/>
          <ac:cxnSpMkLst>
            <pc:docMk/>
            <pc:sldMk cId="1487115251" sldId="261"/>
            <ac:cxnSpMk id="33" creationId="{CC94CBDB-A76C-499E-95AB-C0A049E3154E}"/>
          </ac:cxnSpMkLst>
        </pc:cxnChg>
        <pc:cxnChg chg="add del">
          <ac:chgData name="Kacper Borucki (245365)" userId="aafd1830-4e85-4dd2-9a66-d84d2970aaa9" providerId="ADAL" clId="{78F074D5-579F-4BFC-BF85-93C69C1E7A1B}" dt="2020-10-05T07:07:17.559" v="2201" actId="26606"/>
          <ac:cxnSpMkLst>
            <pc:docMk/>
            <pc:sldMk cId="1487115251" sldId="261"/>
            <ac:cxnSpMk id="40" creationId="{AF5191F1-A1C8-4AEE-8007-DF304E42B15E}"/>
          </ac:cxnSpMkLst>
        </pc:cxnChg>
        <pc:cxnChg chg="add del">
          <ac:chgData name="Kacper Borucki (245365)" userId="aafd1830-4e85-4dd2-9a66-d84d2970aaa9" providerId="ADAL" clId="{78F074D5-579F-4BFC-BF85-93C69C1E7A1B}" dt="2020-10-05T07:07:17.549" v="2200" actId="26606"/>
          <ac:cxnSpMkLst>
            <pc:docMk/>
            <pc:sldMk cId="1487115251" sldId="261"/>
            <ac:cxnSpMk id="48" creationId="{B8EC0F70-6AFD-45BE-8F70-52888FC304F7}"/>
          </ac:cxnSpMkLst>
        </pc:cxnChg>
        <pc:cxnChg chg="add del">
          <ac:chgData name="Kacper Borucki (245365)" userId="aafd1830-4e85-4dd2-9a66-d84d2970aaa9" providerId="ADAL" clId="{78F074D5-579F-4BFC-BF85-93C69C1E7A1B}" dt="2020-10-05T07:09:11.943" v="2243" actId="26606"/>
          <ac:cxnSpMkLst>
            <pc:docMk/>
            <pc:sldMk cId="1487115251" sldId="261"/>
            <ac:cxnSpMk id="52" creationId="{AF5191F1-A1C8-4AEE-8007-DF304E42B15E}"/>
          </ac:cxnSpMkLst>
        </pc:cxnChg>
        <pc:cxnChg chg="add del">
          <ac:chgData name="Kacper Borucki (245365)" userId="aafd1830-4e85-4dd2-9a66-d84d2970aaa9" providerId="ADAL" clId="{78F074D5-579F-4BFC-BF85-93C69C1E7A1B}" dt="2020-10-05T07:10:15.262" v="2284" actId="26606"/>
          <ac:cxnSpMkLst>
            <pc:docMk/>
            <pc:sldMk cId="1487115251" sldId="261"/>
            <ac:cxnSpMk id="59" creationId="{B2E2B165-FEB0-4AB6-BA83-CAA1677EE249}"/>
          </ac:cxnSpMkLst>
        </pc:cxnChg>
        <pc:cxnChg chg="add del">
          <ac:chgData name="Kacper Borucki (245365)" userId="aafd1830-4e85-4dd2-9a66-d84d2970aaa9" providerId="ADAL" clId="{78F074D5-579F-4BFC-BF85-93C69C1E7A1B}" dt="2020-10-05T07:21:48.118" v="2519" actId="26606"/>
          <ac:cxnSpMkLst>
            <pc:docMk/>
            <pc:sldMk cId="1487115251" sldId="261"/>
            <ac:cxnSpMk id="66" creationId="{EDF5FE34-0A41-407A-8D94-10FCF68F1D0B}"/>
          </ac:cxnSpMkLst>
        </pc:cxnChg>
      </pc:sldChg>
      <pc:sldChg chg="addSp delSp modSp new mod setBg setClrOvrMap">
        <pc:chgData name="Kacper Borucki (245365)" userId="aafd1830-4e85-4dd2-9a66-d84d2970aaa9" providerId="ADAL" clId="{78F074D5-579F-4BFC-BF85-93C69C1E7A1B}" dt="2020-10-05T07:22:43.690" v="2543" actId="26606"/>
        <pc:sldMkLst>
          <pc:docMk/>
          <pc:sldMk cId="1359504382" sldId="262"/>
        </pc:sldMkLst>
        <pc:spChg chg="mod">
          <ac:chgData name="Kacper Borucki (245365)" userId="aafd1830-4e85-4dd2-9a66-d84d2970aaa9" providerId="ADAL" clId="{78F074D5-579F-4BFC-BF85-93C69C1E7A1B}" dt="2020-10-05T07:22:43.690" v="2543" actId="26606"/>
          <ac:spMkLst>
            <pc:docMk/>
            <pc:sldMk cId="1359504382" sldId="262"/>
            <ac:spMk id="2" creationId="{7D612E7C-5049-43AE-8437-EF3783A312C9}"/>
          </ac:spMkLst>
        </pc:spChg>
        <pc:spChg chg="del">
          <ac:chgData name="Kacper Borucki (245365)" userId="aafd1830-4e85-4dd2-9a66-d84d2970aaa9" providerId="ADAL" clId="{78F074D5-579F-4BFC-BF85-93C69C1E7A1B}" dt="2020-10-05T07:09:51.443" v="2281" actId="26606"/>
          <ac:spMkLst>
            <pc:docMk/>
            <pc:sldMk cId="1359504382" sldId="262"/>
            <ac:spMk id="3" creationId="{EFF7C473-DFDF-4F5A-8B96-3192A9E1AD43}"/>
          </ac:spMkLst>
        </pc:spChg>
        <pc:spChg chg="add del">
          <ac:chgData name="Kacper Borucki (245365)" userId="aafd1830-4e85-4dd2-9a66-d84d2970aaa9" providerId="ADAL" clId="{78F074D5-579F-4BFC-BF85-93C69C1E7A1B}" dt="2020-10-05T07:22:43.690" v="2543" actId="26606"/>
          <ac:spMkLst>
            <pc:docMk/>
            <pc:sldMk cId="1359504382" sldId="262"/>
            <ac:spMk id="8" creationId="{3EDD119B-6BFA-4C3F-90CE-97DAFD604ECC}"/>
          </ac:spMkLst>
        </pc:spChg>
        <pc:spChg chg="add">
          <ac:chgData name="Kacper Borucki (245365)" userId="aafd1830-4e85-4dd2-9a66-d84d2970aaa9" providerId="ADAL" clId="{78F074D5-579F-4BFC-BF85-93C69C1E7A1B}" dt="2020-10-05T07:22:43.690" v="2543" actId="26606"/>
          <ac:spMkLst>
            <pc:docMk/>
            <pc:sldMk cId="1359504382" sldId="262"/>
            <ac:spMk id="15" creationId="{DA3C47C2-33A2-44B2-BEAB-FEB679075C24}"/>
          </ac:spMkLst>
        </pc:spChg>
        <pc:spChg chg="add">
          <ac:chgData name="Kacper Borucki (245365)" userId="aafd1830-4e85-4dd2-9a66-d84d2970aaa9" providerId="ADAL" clId="{78F074D5-579F-4BFC-BF85-93C69C1E7A1B}" dt="2020-10-05T07:22:43.690" v="2543" actId="26606"/>
          <ac:spMkLst>
            <pc:docMk/>
            <pc:sldMk cId="1359504382" sldId="262"/>
            <ac:spMk id="17" creationId="{AD182BA8-54AD-4D9F-8264-B0FA8BB47D7C}"/>
          </ac:spMkLst>
        </pc:spChg>
        <pc:spChg chg="add">
          <ac:chgData name="Kacper Borucki (245365)" userId="aafd1830-4e85-4dd2-9a66-d84d2970aaa9" providerId="ADAL" clId="{78F074D5-579F-4BFC-BF85-93C69C1E7A1B}" dt="2020-10-05T07:22:43.690" v="2543" actId="26606"/>
          <ac:spMkLst>
            <pc:docMk/>
            <pc:sldMk cId="1359504382" sldId="262"/>
            <ac:spMk id="19" creationId="{4ED83379-0499-45E1-AB78-6AA230F96442}"/>
          </ac:spMkLst>
        </pc:spChg>
        <pc:cxnChg chg="add del">
          <ac:chgData name="Kacper Borucki (245365)" userId="aafd1830-4e85-4dd2-9a66-d84d2970aaa9" providerId="ADAL" clId="{78F074D5-579F-4BFC-BF85-93C69C1E7A1B}" dt="2020-10-05T07:22:43.690" v="2543" actId="26606"/>
          <ac:cxnSpMkLst>
            <pc:docMk/>
            <pc:sldMk cId="1359504382" sldId="262"/>
            <ac:cxnSpMk id="10" creationId="{DC1572D0-F0FD-4D84-8F82-DC59140EB9BB}"/>
          </ac:cxnSpMkLst>
        </pc:cxnChg>
      </pc:sldChg>
      <pc:sldChg chg="addSp delSp modSp new mod ord setBg setClrOvrMap">
        <pc:chgData name="Kacper Borucki (245365)" userId="aafd1830-4e85-4dd2-9a66-d84d2970aaa9" providerId="ADAL" clId="{78F074D5-579F-4BFC-BF85-93C69C1E7A1B}" dt="2020-10-05T07:20:44.150" v="2494" actId="26606"/>
        <pc:sldMkLst>
          <pc:docMk/>
          <pc:sldMk cId="3233765704" sldId="263"/>
        </pc:sldMkLst>
        <pc:spChg chg="mod">
          <ac:chgData name="Kacper Borucki (245365)" userId="aafd1830-4e85-4dd2-9a66-d84d2970aaa9" providerId="ADAL" clId="{78F074D5-579F-4BFC-BF85-93C69C1E7A1B}" dt="2020-10-05T07:20:44.150" v="2494" actId="26606"/>
          <ac:spMkLst>
            <pc:docMk/>
            <pc:sldMk cId="3233765704" sldId="263"/>
            <ac:spMk id="2" creationId="{E1B7192A-6CF0-47B7-AD23-96DA344DED99}"/>
          </ac:spMkLst>
        </pc:spChg>
        <pc:spChg chg="add del mod">
          <ac:chgData name="Kacper Borucki (245365)" userId="aafd1830-4e85-4dd2-9a66-d84d2970aaa9" providerId="ADAL" clId="{78F074D5-579F-4BFC-BF85-93C69C1E7A1B}" dt="2020-10-05T07:19:25.743" v="2479" actId="26606"/>
          <ac:spMkLst>
            <pc:docMk/>
            <pc:sldMk cId="3233765704" sldId="263"/>
            <ac:spMk id="3" creationId="{8A8D371B-0054-497B-B338-3EE03D40F80F}"/>
          </ac:spMkLst>
        </pc:spChg>
        <pc:spChg chg="add del">
          <ac:chgData name="Kacper Borucki (245365)" userId="aafd1830-4e85-4dd2-9a66-d84d2970aaa9" providerId="ADAL" clId="{78F074D5-579F-4BFC-BF85-93C69C1E7A1B}" dt="2020-10-05T07:19:53.494" v="2482" actId="26606"/>
          <ac:spMkLst>
            <pc:docMk/>
            <pc:sldMk cId="3233765704" sldId="263"/>
            <ac:spMk id="8" creationId="{4E65CDE2-194C-4A17-9E3C-017E8A8970E2}"/>
          </ac:spMkLst>
        </pc:spChg>
        <pc:spChg chg="add del">
          <ac:chgData name="Kacper Borucki (245365)" userId="aafd1830-4e85-4dd2-9a66-d84d2970aaa9" providerId="ADAL" clId="{78F074D5-579F-4BFC-BF85-93C69C1E7A1B}" dt="2020-10-05T07:19:16.048" v="2472" actId="26606"/>
          <ac:spMkLst>
            <pc:docMk/>
            <pc:sldMk cId="3233765704" sldId="263"/>
            <ac:spMk id="9" creationId="{37E32B78-23DD-4E77-8B9C-7779E3BF20C2}"/>
          </ac:spMkLst>
        </pc:spChg>
        <pc:spChg chg="add del">
          <ac:chgData name="Kacper Borucki (245365)" userId="aafd1830-4e85-4dd2-9a66-d84d2970aaa9" providerId="ADAL" clId="{78F074D5-579F-4BFC-BF85-93C69C1E7A1B}" dt="2020-10-05T07:19:18.637" v="2474" actId="26606"/>
          <ac:spMkLst>
            <pc:docMk/>
            <pc:sldMk cId="3233765704" sldId="263"/>
            <ac:spMk id="11" creationId="{AF2F604E-43BE-4DC3-B983-E071523364F8}"/>
          </ac:spMkLst>
        </pc:spChg>
        <pc:spChg chg="add del">
          <ac:chgData name="Kacper Borucki (245365)" userId="aafd1830-4e85-4dd2-9a66-d84d2970aaa9" providerId="ADAL" clId="{78F074D5-579F-4BFC-BF85-93C69C1E7A1B}" dt="2020-10-05T07:19:18.637" v="2474" actId="26606"/>
          <ac:spMkLst>
            <pc:docMk/>
            <pc:sldMk cId="3233765704" sldId="263"/>
            <ac:spMk id="12" creationId="{7C432AFE-B3D2-4BFF-BF8F-96C27AFF1AC7}"/>
          </ac:spMkLst>
        </pc:spChg>
        <pc:spChg chg="add del">
          <ac:chgData name="Kacper Borucki (245365)" userId="aafd1830-4e85-4dd2-9a66-d84d2970aaa9" providerId="ADAL" clId="{78F074D5-579F-4BFC-BF85-93C69C1E7A1B}" dt="2020-10-05T07:19:18.637" v="2474" actId="26606"/>
          <ac:spMkLst>
            <pc:docMk/>
            <pc:sldMk cId="3233765704" sldId="263"/>
            <ac:spMk id="13" creationId="{08C9B587-E65E-4B52-B37C-ABEBB6E87928}"/>
          </ac:spMkLst>
        </pc:spChg>
        <pc:spChg chg="add del">
          <ac:chgData name="Kacper Borucki (245365)" userId="aafd1830-4e85-4dd2-9a66-d84d2970aaa9" providerId="ADAL" clId="{78F074D5-579F-4BFC-BF85-93C69C1E7A1B}" dt="2020-10-05T07:19:18.637" v="2474" actId="26606"/>
          <ac:spMkLst>
            <pc:docMk/>
            <pc:sldMk cId="3233765704" sldId="263"/>
            <ac:spMk id="15" creationId="{8A8D371B-0054-497B-B338-3EE03D40F80F}"/>
          </ac:spMkLst>
        </pc:spChg>
        <pc:spChg chg="add del">
          <ac:chgData name="Kacper Borucki (245365)" userId="aafd1830-4e85-4dd2-9a66-d84d2970aaa9" providerId="ADAL" clId="{78F074D5-579F-4BFC-BF85-93C69C1E7A1B}" dt="2020-10-05T07:19:20.309" v="2476" actId="26606"/>
          <ac:spMkLst>
            <pc:docMk/>
            <pc:sldMk cId="3233765704" sldId="263"/>
            <ac:spMk id="17" creationId="{8108D317-7CBD-4897-BD1F-959436D2A3BE}"/>
          </ac:spMkLst>
        </pc:spChg>
        <pc:spChg chg="add del">
          <ac:chgData name="Kacper Borucki (245365)" userId="aafd1830-4e85-4dd2-9a66-d84d2970aaa9" providerId="ADAL" clId="{78F074D5-579F-4BFC-BF85-93C69C1E7A1B}" dt="2020-10-05T07:19:20.309" v="2476" actId="26606"/>
          <ac:spMkLst>
            <pc:docMk/>
            <pc:sldMk cId="3233765704" sldId="263"/>
            <ac:spMk id="19" creationId="{D6297641-8B9F-4767-9606-8A11313227BF}"/>
          </ac:spMkLst>
        </pc:spChg>
        <pc:spChg chg="add del">
          <ac:chgData name="Kacper Borucki (245365)" userId="aafd1830-4e85-4dd2-9a66-d84d2970aaa9" providerId="ADAL" clId="{78F074D5-579F-4BFC-BF85-93C69C1E7A1B}" dt="2020-10-05T07:19:20.309" v="2476" actId="26606"/>
          <ac:spMkLst>
            <pc:docMk/>
            <pc:sldMk cId="3233765704" sldId="263"/>
            <ac:spMk id="20" creationId="{D8F3CA65-EA00-46B4-9616-39E6853F7BED}"/>
          </ac:spMkLst>
        </pc:spChg>
        <pc:spChg chg="add del">
          <ac:chgData name="Kacper Borucki (245365)" userId="aafd1830-4e85-4dd2-9a66-d84d2970aaa9" providerId="ADAL" clId="{78F074D5-579F-4BFC-BF85-93C69C1E7A1B}" dt="2020-10-05T07:19:20.309" v="2476" actId="26606"/>
          <ac:spMkLst>
            <pc:docMk/>
            <pc:sldMk cId="3233765704" sldId="263"/>
            <ac:spMk id="21" creationId="{8A8D371B-0054-497B-B338-3EE03D40F80F}"/>
          </ac:spMkLst>
        </pc:spChg>
        <pc:spChg chg="add del">
          <ac:chgData name="Kacper Borucki (245365)" userId="aafd1830-4e85-4dd2-9a66-d84d2970aaa9" providerId="ADAL" clId="{78F074D5-579F-4BFC-BF85-93C69C1E7A1B}" dt="2020-10-05T07:19:25.736" v="2478" actId="26606"/>
          <ac:spMkLst>
            <pc:docMk/>
            <pc:sldMk cId="3233765704" sldId="263"/>
            <ac:spMk id="23" creationId="{46C2E80F-49A6-4372-B103-219D417A55ED}"/>
          </ac:spMkLst>
        </pc:spChg>
        <pc:spChg chg="add mod">
          <ac:chgData name="Kacper Borucki (245365)" userId="aafd1830-4e85-4dd2-9a66-d84d2970aaa9" providerId="ADAL" clId="{78F074D5-579F-4BFC-BF85-93C69C1E7A1B}" dt="2020-10-05T07:20:44.150" v="2494" actId="26606"/>
          <ac:spMkLst>
            <pc:docMk/>
            <pc:sldMk cId="3233765704" sldId="263"/>
            <ac:spMk id="26" creationId="{8A8D371B-0054-497B-B338-3EE03D40F80F}"/>
          </ac:spMkLst>
        </pc:spChg>
        <pc:spChg chg="add del">
          <ac:chgData name="Kacper Borucki (245365)" userId="aafd1830-4e85-4dd2-9a66-d84d2970aaa9" providerId="ADAL" clId="{78F074D5-579F-4BFC-BF85-93C69C1E7A1B}" dt="2020-10-05T07:20:44.150" v="2494" actId="26606"/>
          <ac:spMkLst>
            <pc:docMk/>
            <pc:sldMk cId="3233765704" sldId="263"/>
            <ac:spMk id="31" creationId="{B0792D4F-247E-46FE-85FC-881DEFA41D94}"/>
          </ac:spMkLst>
        </pc:spChg>
        <pc:spChg chg="add">
          <ac:chgData name="Kacper Borucki (245365)" userId="aafd1830-4e85-4dd2-9a66-d84d2970aaa9" providerId="ADAL" clId="{78F074D5-579F-4BFC-BF85-93C69C1E7A1B}" dt="2020-10-05T07:20:44.150" v="2494" actId="26606"/>
          <ac:spMkLst>
            <pc:docMk/>
            <pc:sldMk cId="3233765704" sldId="263"/>
            <ac:spMk id="38" creationId="{68A4132F-DEC6-4332-A00C-A11AD4519B6C}"/>
          </ac:spMkLst>
        </pc:spChg>
        <pc:spChg chg="add">
          <ac:chgData name="Kacper Borucki (245365)" userId="aafd1830-4e85-4dd2-9a66-d84d2970aaa9" providerId="ADAL" clId="{78F074D5-579F-4BFC-BF85-93C69C1E7A1B}" dt="2020-10-05T07:20:44.150" v="2494" actId="26606"/>
          <ac:spMkLst>
            <pc:docMk/>
            <pc:sldMk cId="3233765704" sldId="263"/>
            <ac:spMk id="40" creationId="{9B38642C-62C4-4E31-A5D3-BB1DD8CA3942}"/>
          </ac:spMkLst>
        </pc:spChg>
        <pc:spChg chg="add">
          <ac:chgData name="Kacper Borucki (245365)" userId="aafd1830-4e85-4dd2-9a66-d84d2970aaa9" providerId="ADAL" clId="{78F074D5-579F-4BFC-BF85-93C69C1E7A1B}" dt="2020-10-05T07:20:44.150" v="2494" actId="26606"/>
          <ac:spMkLst>
            <pc:docMk/>
            <pc:sldMk cId="3233765704" sldId="263"/>
            <ac:spMk id="42" creationId="{A9F66240-8C38-4069-A5C9-2D3FCD97EDAD}"/>
          </ac:spMkLst>
        </pc:spChg>
        <pc:graphicFrameChg chg="add del">
          <ac:chgData name="Kacper Borucki (245365)" userId="aafd1830-4e85-4dd2-9a66-d84d2970aaa9" providerId="ADAL" clId="{78F074D5-579F-4BFC-BF85-93C69C1E7A1B}" dt="2020-10-05T07:19:16.048" v="2472" actId="26606"/>
          <ac:graphicFrameMkLst>
            <pc:docMk/>
            <pc:sldMk cId="3233765704" sldId="263"/>
            <ac:graphicFrameMk id="5" creationId="{2BD81CD8-E60E-4F41-BBF6-FF39386E65D9}"/>
          </ac:graphicFrameMkLst>
        </pc:graphicFrameChg>
        <pc:graphicFrameChg chg="add del">
          <ac:chgData name="Kacper Borucki (245365)" userId="aafd1830-4e85-4dd2-9a66-d84d2970aaa9" providerId="ADAL" clId="{78F074D5-579F-4BFC-BF85-93C69C1E7A1B}" dt="2020-10-05T07:19:25.736" v="2478" actId="26606"/>
          <ac:graphicFrameMkLst>
            <pc:docMk/>
            <pc:sldMk cId="3233765704" sldId="263"/>
            <ac:graphicFrameMk id="24" creationId="{980B9D1A-E636-4AF8-B486-9A0E9EA850E7}"/>
          </ac:graphicFrameMkLst>
        </pc:graphicFrameChg>
        <pc:picChg chg="add mod ord">
          <ac:chgData name="Kacper Borucki (245365)" userId="aafd1830-4e85-4dd2-9a66-d84d2970aaa9" providerId="ADAL" clId="{78F074D5-579F-4BFC-BF85-93C69C1E7A1B}" dt="2020-10-05T07:20:44.150" v="2494" actId="26606"/>
          <ac:picMkLst>
            <pc:docMk/>
            <pc:sldMk cId="3233765704" sldId="263"/>
            <ac:picMk id="6" creationId="{13A5092A-68F3-44EA-A1B1-BF764E5D6A8C}"/>
          </ac:picMkLst>
        </pc:picChg>
        <pc:picChg chg="add del">
          <ac:chgData name="Kacper Borucki (245365)" userId="aafd1830-4e85-4dd2-9a66-d84d2970aaa9" providerId="ADAL" clId="{78F074D5-579F-4BFC-BF85-93C69C1E7A1B}" dt="2020-10-05T07:19:18.637" v="2474" actId="26606"/>
          <ac:picMkLst>
            <pc:docMk/>
            <pc:sldMk cId="3233765704" sldId="263"/>
            <ac:picMk id="14" creationId="{C160C3BE-60BD-4FFC-8577-6ED6A99C5767}"/>
          </ac:picMkLst>
        </pc:picChg>
        <pc:picChg chg="add del">
          <ac:chgData name="Kacper Borucki (245365)" userId="aafd1830-4e85-4dd2-9a66-d84d2970aaa9" providerId="ADAL" clId="{78F074D5-579F-4BFC-BF85-93C69C1E7A1B}" dt="2020-10-05T07:19:20.309" v="2476" actId="26606"/>
          <ac:picMkLst>
            <pc:docMk/>
            <pc:sldMk cId="3233765704" sldId="263"/>
            <ac:picMk id="18" creationId="{0ACE2B26-8B9D-460F-B55D-37B79A3B3A54}"/>
          </ac:picMkLst>
        </pc:picChg>
        <pc:cxnChg chg="add del">
          <ac:chgData name="Kacper Borucki (245365)" userId="aafd1830-4e85-4dd2-9a66-d84d2970aaa9" providerId="ADAL" clId="{78F074D5-579F-4BFC-BF85-93C69C1E7A1B}" dt="2020-10-05T07:19:53.494" v="2482" actId="26606"/>
          <ac:cxnSpMkLst>
            <pc:docMk/>
            <pc:sldMk cId="3233765704" sldId="263"/>
            <ac:cxnSpMk id="10" creationId="{F2AE495E-2AAF-4BC1-87A5-331009D82896}"/>
          </ac:cxnSpMkLst>
        </pc:cxnChg>
        <pc:cxnChg chg="add del">
          <ac:chgData name="Kacper Borucki (245365)" userId="aafd1830-4e85-4dd2-9a66-d84d2970aaa9" providerId="ADAL" clId="{78F074D5-579F-4BFC-BF85-93C69C1E7A1B}" dt="2020-10-05T07:20:44.150" v="2494" actId="26606"/>
          <ac:cxnSpMkLst>
            <pc:docMk/>
            <pc:sldMk cId="3233765704" sldId="263"/>
            <ac:cxnSpMk id="33" creationId="{CE272F12-AF86-441A-BC1B-C014BBBF85B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A10AFC-EFB5-4C73-9579-E0C63D585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7B959AB-82CE-4D66-B969-7DF2ECBB3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231973-6D52-4E9E-80C9-802C1E6D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49C-6BDE-4493-8BB9-B73A4F08D1E8}" type="datetimeFigureOut">
              <a:rPr lang="pl-PL" smtClean="0"/>
              <a:t>05.10.2020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025D13-248E-4860-9E34-7E72F1CD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41FA28-489A-49F1-90B6-F8410664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D218-12EE-444E-82B7-AAEF7313DA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792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102764-64CA-4B42-80E7-A7521203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7D13C70-621F-4799-A25B-B9CA2184B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1C12BE-3B0A-4F04-9D63-0FBF2B6A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49C-6BDE-4493-8BB9-B73A4F08D1E8}" type="datetimeFigureOut">
              <a:rPr lang="pl-PL" smtClean="0"/>
              <a:t>05.10.2020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0E3949-1863-49AF-BBFF-072C3DCF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0CF491-E4E9-4D6C-8C88-22BD6827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D218-12EE-444E-82B7-AAEF7313DA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374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283EA10-1581-417C-B7B8-F1D24279B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FC81DF3-9944-484E-803B-6D2FB0BF7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53AFA3-A3C7-4B19-B8ED-5A83DF23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49C-6BDE-4493-8BB9-B73A4F08D1E8}" type="datetimeFigureOut">
              <a:rPr lang="pl-PL" smtClean="0"/>
              <a:t>05.10.2020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415364-BA95-4F92-85E8-E91C3EB3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DB3F13-25E7-444F-9004-E7F973DF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D218-12EE-444E-82B7-AAEF7313DA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785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9FDF01-D071-4F54-8341-F9EB9BF5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B06C53-1BA1-4FFF-B840-9586418F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C73616-1E72-476B-9017-8126DD57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49C-6BDE-4493-8BB9-B73A4F08D1E8}" type="datetimeFigureOut">
              <a:rPr lang="pl-PL" smtClean="0"/>
              <a:t>05.10.2020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37666A-87C4-43C7-AE23-D2E3504F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1EADDB-E1AC-4D18-BF4E-CDE99FFC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D218-12EE-444E-82B7-AAEF7313DA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062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1EB296-C877-4E6E-833C-F9EABC0A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0892AA5-C83B-47C0-B450-BD9FFF3B9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5CA86C-006B-4D27-A2CF-3691F9AD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49C-6BDE-4493-8BB9-B73A4F08D1E8}" type="datetimeFigureOut">
              <a:rPr lang="pl-PL" smtClean="0"/>
              <a:t>05.10.2020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57150C-8069-4823-A2DD-D35F1FC7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7380BE-D2D2-4192-915F-64D22484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D218-12EE-444E-82B7-AAEF7313DA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715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F63D9F-7FE5-45FC-8932-2BD4C932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1D08F6-CB6D-4C71-A1B0-130A84FA9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04F2B20-F5CE-4DAD-BAAC-55ECCC12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BB623DA-8294-4DA8-8938-47436054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49C-6BDE-4493-8BB9-B73A4F08D1E8}" type="datetimeFigureOut">
              <a:rPr lang="pl-PL" smtClean="0"/>
              <a:t>05.10.2020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BDB1B9-D2F5-480E-8B55-84B8C979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458CD6-0604-4AC0-81A3-3BF6CABF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D218-12EE-444E-82B7-AAEF7313DA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26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220CC1-E57A-401D-B155-5C6DCD6B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8DC0BC3-9F65-47D5-A597-045D59BC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2E65440-4F2B-4E42-A67C-89480781E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E30291F-97F3-488D-8BAA-914702194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F409417-CBC9-4646-BBDB-3294B9271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3A80A68-6B4F-4BC0-88F3-A0C912F6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49C-6BDE-4493-8BB9-B73A4F08D1E8}" type="datetimeFigureOut">
              <a:rPr lang="pl-PL" smtClean="0"/>
              <a:t>05.10.2020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7E548AD-A0ED-4287-9BB5-17951F7F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F486811-231D-4D1C-AB61-C6B58730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D218-12EE-444E-82B7-AAEF7313DA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159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843988-08E2-4303-8B70-12117555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688D9B7-56FE-44DB-8DC0-5901F4B0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49C-6BDE-4493-8BB9-B73A4F08D1E8}" type="datetimeFigureOut">
              <a:rPr lang="pl-PL" smtClean="0"/>
              <a:t>05.10.2020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476CBBC-493F-462A-844D-F257C559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A4D0A51-1C6D-4D49-B488-F68521CC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D218-12EE-444E-82B7-AAEF7313DA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723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9E176C6-CB7C-4810-B06D-439E8CE0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49C-6BDE-4493-8BB9-B73A4F08D1E8}" type="datetimeFigureOut">
              <a:rPr lang="pl-PL" smtClean="0"/>
              <a:t>05.10.2020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F2EA97D-22FC-4149-9577-9131090C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B992092-786E-4368-A749-F0648195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D218-12EE-444E-82B7-AAEF7313DA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587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02F0FC-67C3-4F3B-AB23-3EBB3421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F71B70-2DF0-4AAA-AA94-4B27B35B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357622-244D-49B2-9A3D-102A160E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00146B2-50E1-4BB3-8B3F-088AF3E8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49C-6BDE-4493-8BB9-B73A4F08D1E8}" type="datetimeFigureOut">
              <a:rPr lang="pl-PL" smtClean="0"/>
              <a:t>05.10.2020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8CE08A-BA96-4744-8E2B-894F95CB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01544A-38A7-4C7C-9604-87BEC3A8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D218-12EE-444E-82B7-AAEF7313DA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934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6D8C90-3C43-44C9-84A6-7023B7B8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3D8FEF3-110E-4392-BC24-E39353D64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2C605E5-EBD8-4135-9656-068F89EC8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68467E9-9FB5-4F3D-BAC2-D7A90042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49C-6BDE-4493-8BB9-B73A4F08D1E8}" type="datetimeFigureOut">
              <a:rPr lang="pl-PL" smtClean="0"/>
              <a:t>05.10.2020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01D5474-E8EF-4394-9C6B-0D22FB1C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A17B82-D19D-4C8F-B5D4-10FFB5D6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D218-12EE-444E-82B7-AAEF7313DA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662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6032303-30F0-4E82-8D1C-FBAD95BA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0BCDEE-5B22-4244-9E59-50F794F0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2487B1-BFFA-470E-927C-0C4C0EDDE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349C-6BDE-4493-8BB9-B73A4F08D1E8}" type="datetimeFigureOut">
              <a:rPr lang="pl-PL" smtClean="0"/>
              <a:t>05.10.2020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AF3AFD6-DCA1-4FFF-B3EE-CE60C0C19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603E38-9BD6-481A-9527-85024578D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2D218-12EE-444E-82B7-AAEF7313DA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40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BB28E1-0B1F-4629-B7C4-FA52DA5DC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pl-PL" sz="4200"/>
              <a:t>Wyznaczenie charakterystyk silnika BLDC w układzie napędowym łodzi elektrycznej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84C420E-7803-44C2-812E-39A1E4B7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pl-PL" sz="2000"/>
              <a:t>Kacper Borucki</a:t>
            </a:r>
          </a:p>
        </p:txBody>
      </p:sp>
    </p:spTree>
    <p:extLst>
      <p:ext uri="{BB962C8B-B14F-4D97-AF65-F5344CB8AC3E}">
        <p14:creationId xmlns:p14="http://schemas.microsoft.com/office/powerpoint/2010/main" val="341026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DCEA2AD-B313-4818-A133-F05341C1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Solar Boat – wodolot załogowy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B0CB4BF-D18E-4237-8351-116F608BF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Płyta główna 6 x 1,6 m</a:t>
            </a:r>
          </a:p>
          <a:p>
            <a:r>
              <a:rPr lang="en-US" sz="2000"/>
              <a:t>6 m</a:t>
            </a:r>
            <a:r>
              <a:rPr lang="en-US" sz="2000" baseline="30000"/>
              <a:t>2</a:t>
            </a:r>
            <a:r>
              <a:rPr lang="en-US" sz="2000"/>
              <a:t> aktywnych paneli słonecznych</a:t>
            </a:r>
          </a:p>
          <a:p>
            <a:r>
              <a:rPr lang="en-US" sz="2000"/>
              <a:t>Prędkość maksymalna: 40 km/h</a:t>
            </a:r>
          </a:p>
          <a:p>
            <a:r>
              <a:rPr lang="en-US" sz="2000"/>
              <a:t>Moc silnika: 4,3 kW (ok. 6 KM)</a:t>
            </a:r>
          </a:p>
          <a:p>
            <a:r>
              <a:rPr lang="en-US" sz="2000"/>
              <a:t>Efekt lotu powyżej 13 km/h</a:t>
            </a:r>
          </a:p>
        </p:txBody>
      </p: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D5E51390-DAB6-4928-A077-FAAB8770A7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148" r="-3" b="-3"/>
          <a:stretch/>
        </p:blipFill>
        <p:spPr>
          <a:xfrm>
            <a:off x="6969642" y="1761725"/>
            <a:ext cx="4736963" cy="31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3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C8D535-8C3C-4268-B3C2-5D0E450E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Zakres pracy</a:t>
            </a:r>
          </a:p>
        </p:txBody>
      </p:sp>
      <p:sp>
        <p:nvSpPr>
          <p:cNvPr id="57" name="Symbol zastępczy zawartości 2">
            <a:extLst>
              <a:ext uri="{FF2B5EF4-FFF2-40B4-BE49-F238E27FC236}">
                <a16:creationId xmlns:a16="http://schemas.microsoft.com/office/drawing/2014/main" id="{FB73D5FF-C466-424B-86CD-258883E43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000">
                <a:solidFill>
                  <a:srgbClr val="FFFFFF"/>
                </a:solidFill>
              </a:rPr>
              <a:t>Budowa klatki umożliwiającej zamontowanie silnika na stanowisku pomiarowym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>
                <a:solidFill>
                  <a:srgbClr val="FFFFFF"/>
                </a:solidFill>
              </a:rPr>
              <a:t>Przygotowanie sprzęgła umożliwiającego połączenie wału silnika z hamownią*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>
                <a:solidFill>
                  <a:srgbClr val="FFFFFF"/>
                </a:solidFill>
              </a:rPr>
              <a:t>Podłączenie silnika do układu sterowania oraz zasilania takiego, jaki będzie zastosowany na łodzi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>
                <a:solidFill>
                  <a:srgbClr val="FFFFFF"/>
                </a:solidFill>
              </a:rPr>
              <a:t>Doświadczalne wyznaczenie charakterystyk: mechanicznej, elektromechanicznej, biegu jałowego oraz nagrzewania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>
                <a:solidFill>
                  <a:srgbClr val="FFFFFF"/>
                </a:solidFill>
              </a:rPr>
              <a:t>Określenie poboru mocy i sprawności układu napędowego przy różnych poziomach obciążenia</a:t>
            </a:r>
          </a:p>
          <a:p>
            <a:pPr marL="0" indent="0">
              <a:buNone/>
            </a:pPr>
            <a:r>
              <a:rPr lang="pl-PL" sz="2000" i="1">
                <a:solidFill>
                  <a:srgbClr val="FFFFFF"/>
                </a:solidFill>
              </a:rPr>
              <a:t>* - praca wykonywana w ramach koła naukowego</a:t>
            </a:r>
          </a:p>
          <a:p>
            <a:pPr marL="0" indent="0">
              <a:buNone/>
            </a:pPr>
            <a:endParaRPr lang="pl-PL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5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3A5092A-68F3-44EA-A1B1-BF764E5D6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484" y="536298"/>
            <a:ext cx="3725504" cy="4113708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B7192A-6CF0-47B7-AD23-96DA344D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pl-PL"/>
              <a:t>Układ napędowy</a:t>
            </a:r>
          </a:p>
        </p:txBody>
      </p:sp>
      <p:sp>
        <p:nvSpPr>
          <p:cNvPr id="26" name="Symbol zastępczy zawartości 2">
            <a:extLst>
              <a:ext uri="{FF2B5EF4-FFF2-40B4-BE49-F238E27FC236}">
                <a16:creationId xmlns:a16="http://schemas.microsoft.com/office/drawing/2014/main" id="{8A8D371B-0054-497B-B338-3EE03D40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pl-PL" sz="2000"/>
              <a:t>Akumulatory LiFePO4 (żelazowo-fosforanowe)</a:t>
            </a:r>
          </a:p>
          <a:p>
            <a:r>
              <a:rPr lang="pl-PL" sz="2000"/>
              <a:t>Sterownik silnika BLDC: Kelly KLS7250D (24V-72V, 400A)</a:t>
            </a:r>
          </a:p>
          <a:p>
            <a:r>
              <a:rPr lang="pl-PL" sz="2000"/>
              <a:t>Silnik BLDC o mocy 4,3 kW</a:t>
            </a:r>
          </a:p>
        </p:txBody>
      </p:sp>
    </p:spTree>
    <p:extLst>
      <p:ext uri="{BB962C8B-B14F-4D97-AF65-F5344CB8AC3E}">
        <p14:creationId xmlns:p14="http://schemas.microsoft.com/office/powerpoint/2010/main" val="3233765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C459D11-629B-48D2-82ED-0143604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Badany silnik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6B7814C0-41FB-47EE-B3DC-C95393388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Silnik E-Tech dostarczony przez firmę StarBoats</a:t>
            </a:r>
          </a:p>
          <a:p>
            <a:r>
              <a:rPr lang="en-US" sz="2000"/>
              <a:t>Moc 4,3 kW</a:t>
            </a:r>
          </a:p>
          <a:p>
            <a:r>
              <a:rPr lang="en-US" sz="2000"/>
              <a:t>Napięcie zasilające: 48V</a:t>
            </a:r>
          </a:p>
          <a:p>
            <a:r>
              <a:rPr lang="en-US" sz="2000"/>
              <a:t>Silnik wysokoobrotowy</a:t>
            </a:r>
          </a:p>
          <a:p>
            <a:r>
              <a:rPr lang="en-US" sz="2000"/>
              <a:t>Chłodzenie „powietrzem”</a:t>
            </a:r>
          </a:p>
          <a:p>
            <a:r>
              <a:rPr lang="en-US" sz="2000"/>
              <a:t>Model nieseryjny</a:t>
            </a:r>
          </a:p>
          <a:p>
            <a:endParaRPr lang="en-US" sz="2000"/>
          </a:p>
        </p:txBody>
      </p:sp>
      <p:pic>
        <p:nvPicPr>
          <p:cNvPr id="10" name="Symbol zastępczy zawartości 6" descr="Obraz zawierający niebieski, wewnątrz, stół, małe&#10;&#10;Opis wygenerowany automatycznie">
            <a:extLst>
              <a:ext uri="{FF2B5EF4-FFF2-40B4-BE49-F238E27FC236}">
                <a16:creationId xmlns:a16="http://schemas.microsoft.com/office/drawing/2014/main" id="{EA1E5D1C-DF8F-4EAD-9113-30C1AF761D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4" r="-3" b="8776"/>
          <a:stretch/>
        </p:blipFill>
        <p:spPr>
          <a:xfrm>
            <a:off x="6417734" y="2528062"/>
            <a:ext cx="4935970" cy="331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45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D714A2D-7B52-4D0B-B98B-402C30A3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Stanowisko pomiarowe</a:t>
            </a:r>
          </a:p>
        </p:txBody>
      </p:sp>
      <p:sp>
        <p:nvSpPr>
          <p:cNvPr id="41" name="Content Placeholder 11">
            <a:extLst>
              <a:ext uri="{FF2B5EF4-FFF2-40B4-BE49-F238E27FC236}">
                <a16:creationId xmlns:a16="http://schemas.microsoft.com/office/drawing/2014/main" id="{4DBC6E7F-4F75-4C30-8723-814331535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Hamownia</a:t>
            </a:r>
            <a:r>
              <a:rPr lang="en-US" sz="2000" dirty="0"/>
              <a:t> o </a:t>
            </a:r>
            <a:r>
              <a:rPr lang="en-US" sz="2000"/>
              <a:t>mocy maksymalnej</a:t>
            </a:r>
            <a:r>
              <a:rPr lang="en-US" sz="2000" dirty="0"/>
              <a:t> 7,5 kW</a:t>
            </a:r>
          </a:p>
          <a:p>
            <a:r>
              <a:rPr lang="en-US" sz="2000"/>
              <a:t>Możliwość</a:t>
            </a:r>
            <a:r>
              <a:rPr lang="en-US" sz="2000" dirty="0"/>
              <a:t> </a:t>
            </a:r>
            <a:r>
              <a:rPr lang="en-US" sz="2000"/>
              <a:t>testowania</a:t>
            </a:r>
            <a:r>
              <a:rPr lang="en-US" sz="2000" dirty="0"/>
              <a:t> </a:t>
            </a:r>
            <a:r>
              <a:rPr lang="en-US" sz="2000"/>
              <a:t>silników</a:t>
            </a:r>
            <a:r>
              <a:rPr lang="en-US" sz="2000" dirty="0"/>
              <a:t> o </a:t>
            </a:r>
            <a:r>
              <a:rPr lang="en-US" sz="2000"/>
              <a:t>wszystkich</a:t>
            </a:r>
            <a:r>
              <a:rPr lang="en-US" sz="2000" dirty="0"/>
              <a:t> </a:t>
            </a:r>
            <a:r>
              <a:rPr lang="en-US" sz="2000"/>
              <a:t>standardowych</a:t>
            </a:r>
            <a:r>
              <a:rPr lang="en-US" sz="2000" dirty="0"/>
              <a:t> </a:t>
            </a:r>
            <a:r>
              <a:rPr lang="en-US" sz="2000"/>
              <a:t>mocowaniach</a:t>
            </a:r>
            <a:endParaRPr lang="en-US" sz="2000" dirty="0"/>
          </a:p>
          <a:p>
            <a:r>
              <a:rPr lang="en-US" sz="2000"/>
              <a:t>Zintegrowany</a:t>
            </a:r>
            <a:r>
              <a:rPr lang="en-US" sz="2000" dirty="0"/>
              <a:t> </a:t>
            </a:r>
            <a:r>
              <a:rPr lang="en-US" sz="2000"/>
              <a:t>układ</a:t>
            </a:r>
            <a:r>
              <a:rPr lang="en-US" sz="2000" dirty="0"/>
              <a:t> </a:t>
            </a:r>
            <a:r>
              <a:rPr lang="en-US" sz="2000"/>
              <a:t>pomiarowy</a:t>
            </a:r>
            <a:endParaRPr lang="en-US" sz="2000" dirty="0"/>
          </a:p>
        </p:txBody>
      </p:sp>
      <p:pic>
        <p:nvPicPr>
          <p:cNvPr id="6" name="Symbol zastępczy zawartości 5" descr="Obraz zawierający szafka, wewnątrz, kuchnia, drewniane&#10;&#10;Opis wygenerowany automatycznie">
            <a:extLst>
              <a:ext uri="{FF2B5EF4-FFF2-40B4-BE49-F238E27FC236}">
                <a16:creationId xmlns:a16="http://schemas.microsoft.com/office/drawing/2014/main" id="{ACE1EF54-7D56-4E93-B526-FC509E735A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"/>
          <a:stretch/>
        </p:blipFill>
        <p:spPr>
          <a:xfrm>
            <a:off x="7289119" y="2191807"/>
            <a:ext cx="3193199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15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5DDC3E-45CA-4677-88C4-F65B8DAD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6F2FBA-240C-47E0-851D-128C59CE8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l-PL" sz="2000">
                <a:solidFill>
                  <a:srgbClr val="FFFFFF"/>
                </a:solidFill>
              </a:rPr>
              <a:t>Weryfikacja układu zasilającego oraz sterującego</a:t>
            </a:r>
          </a:p>
          <a:p>
            <a:r>
              <a:rPr lang="pl-PL" sz="2000">
                <a:solidFill>
                  <a:srgbClr val="FFFFFF"/>
                </a:solidFill>
              </a:rPr>
              <a:t>Poznanie wszystkich parametrów technicznych silnika</a:t>
            </a:r>
          </a:p>
          <a:p>
            <a:r>
              <a:rPr lang="pl-PL" sz="2000">
                <a:solidFill>
                  <a:srgbClr val="FFFFFF"/>
                </a:solidFill>
              </a:rPr>
              <a:t>Punkt odniesienia dla doboru śruby napędowej</a:t>
            </a:r>
          </a:p>
          <a:p>
            <a:r>
              <a:rPr lang="pl-PL" sz="2000">
                <a:solidFill>
                  <a:srgbClr val="FFFFFF"/>
                </a:solidFill>
              </a:rPr>
              <a:t>Wyznaczenie sprawności kompletnego układu napędowego</a:t>
            </a:r>
          </a:p>
          <a:p>
            <a:r>
              <a:rPr lang="pl-PL" sz="2000">
                <a:solidFill>
                  <a:srgbClr val="FFFFFF"/>
                </a:solidFill>
              </a:rPr>
              <a:t>Określenie punktu pracy, w którym łódź ma zerowy bilans energetyczny</a:t>
            </a:r>
          </a:p>
        </p:txBody>
      </p:sp>
    </p:spTree>
    <p:extLst>
      <p:ext uri="{BB962C8B-B14F-4D97-AF65-F5344CB8AC3E}">
        <p14:creationId xmlns:p14="http://schemas.microsoft.com/office/powerpoint/2010/main" val="1643080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612E7C-5049-43AE-8437-EF3783A3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Dziękuję za uwagę!</a:t>
            </a:r>
          </a:p>
        </p:txBody>
      </p:sp>
    </p:spTree>
    <p:extLst>
      <p:ext uri="{BB962C8B-B14F-4D97-AF65-F5344CB8AC3E}">
        <p14:creationId xmlns:p14="http://schemas.microsoft.com/office/powerpoint/2010/main" val="1359504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Panoramiczny</PresentationFormat>
  <Paragraphs>37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Wyznaczenie charakterystyk silnika BLDC w układzie napędowym łodzi elektrycznej</vt:lpstr>
      <vt:lpstr>Solar Boat – wodolot załogowy</vt:lpstr>
      <vt:lpstr>Zakres pracy</vt:lpstr>
      <vt:lpstr>Układ napędowy</vt:lpstr>
      <vt:lpstr>Badany silnik</vt:lpstr>
      <vt:lpstr>Stanowisko pomiarowe</vt:lpstr>
      <vt:lpstr>Cel pracy</vt:lpstr>
      <vt:lpstr>Dziękuję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Wyznaczenie charakterystyk silnika BLDC w układzie napędowym łodzi elektrycznej</dc:title>
  <dc:creator>Kacper Borucki (245365)</dc:creator>
  <cp:lastModifiedBy>Kacper Borucki (245365)</cp:lastModifiedBy>
  <cp:revision>1</cp:revision>
  <dcterms:created xsi:type="dcterms:W3CDTF">2020-10-05T07:22:43Z</dcterms:created>
  <dcterms:modified xsi:type="dcterms:W3CDTF">2020-10-05T07:22:56Z</dcterms:modified>
</cp:coreProperties>
</file>