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48235"/>
    <a:srgbClr val="843C0C"/>
    <a:srgbClr val="C55A11"/>
    <a:srgbClr val="BF9000"/>
    <a:srgbClr val="00B0F0"/>
    <a:srgbClr val="0070C0"/>
    <a:srgbClr val="3B3838"/>
    <a:srgbClr val="F4EF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DDB7-81A3-DA4B-2CE6-68A63726E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FC463-43BB-CE45-0F92-CEB8769C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A8E4-3F74-C86D-5F8D-97F6A1CB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117C-5B13-3488-3742-58D5FEF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48DF-2178-6449-48AC-978C15B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29A8-88DA-B941-C72F-78057883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0E753-3614-ECC4-DC2A-02CE12F1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D6A6-DF6D-DB11-56AF-F1AD4DA7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35F3-4AFC-7470-404C-D7E0321A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6048-E5DE-727C-8E92-B39502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DE6CA-6044-CEF7-D45B-B9B88AED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6D2C4-E013-7D57-56C7-606676C4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5A43-A7B1-D0CD-0C60-ECAB9E2F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6869-E255-1C15-CA6C-4A85D34E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F5E6-27DC-7727-D3CD-8C9C840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440C-0A5E-9E88-0039-6586849B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E8D4-A89D-3743-9ABB-0776F2DF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0593-6421-0D95-D0BF-36B34D0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7A1B-85C7-CA5E-C6A9-47BD64F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44F-A677-AFFE-80DA-471B1F2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9751-EEB8-39FF-8998-733FBC25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8F16A-7752-AAD2-A893-000B8BF6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522A-1836-6A10-9419-8EB2BD42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59B0-86D3-3112-AAFE-B133BB51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DFA5-A30E-CF67-EB86-01A78E45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7A75-2D00-8B68-D6AB-1F11E407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C15F-7053-8668-B3A2-FF2C60B53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E68C-BC2E-B830-CC3F-87EA67C6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195D-278F-A02B-FC08-8BBEFB0E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EA52-E7A8-9CAE-E9C4-F17EF35B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148A-B91C-ADC6-D6E9-60C7072B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61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98B5-F764-138D-86D3-B7CF3112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D645-7914-31E0-ADA2-4C4EE0FD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3741D-26A6-C2CC-3B5F-8F22CAD5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64E3D-71C9-AD24-0FAE-C678D819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E57FD-0235-4683-7389-857E0893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68FB9-2F81-5A0D-EAE2-992C3BB0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B60F3-D9F8-ADA0-CE1C-1C2E7CF2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C3A2C-5A44-B1CE-E908-89F9FF6E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AA5-7FCB-7F70-FEA6-C1EAD522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5340D-46C8-258C-2736-D3C23085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6847-30D7-C882-019D-A8C47566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86526-52EE-4A54-D342-30D0B22E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4D11E-60F7-72B7-C89A-CA4214BB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CE709-6139-2A8D-526A-2792E7C3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2E705-B3FD-1211-9138-D2390CFB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9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C010-4952-DC2C-6B75-209B803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AA87-E3CE-D4F3-9C08-D00B0901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E86-666B-690F-7D6C-2CBC5F6F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EDC22-684B-2E57-87AE-96F926B0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C3DCD-3604-5A35-C73B-BA3903E7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E226-CC06-29AC-4BE4-BA3D3B06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3AE-A8A7-A45E-91E1-968434DE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19EEB-660C-AD84-71BE-4211EE99B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D09EF-4DF0-4435-2030-EF5CD433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C5A6F-AF41-2134-EF91-B205FE8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0A03-8F05-1226-8E7E-536B1738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65F3-31B2-1A13-3E60-E773394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E4A12-6F2D-2860-2F34-7B24F296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8416-0AA3-47BD-76CE-D3C81440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02D5-07FC-B365-35EC-AA0D044C9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6DF-4A81-4E82-ABD4-08BEAD6FEE5E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475C-ED7B-454C-A277-7CC364E0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54C2-C3A2-C6DE-9C4B-C6B90ABF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6A6C-AC2D-40D6-95D4-52856A18F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105FF8-0B99-37F8-0CDF-A29AB3606887}"/>
              </a:ext>
            </a:extLst>
          </p:cNvPr>
          <p:cNvSpPr/>
          <p:nvPr/>
        </p:nvSpPr>
        <p:spPr>
          <a:xfrm>
            <a:off x="339366" y="556184"/>
            <a:ext cx="2960016" cy="6975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Biomass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113C9-D65F-C11B-8759-7FD8E7C8CA9F}"/>
              </a:ext>
            </a:extLst>
          </p:cNvPr>
          <p:cNvSpPr/>
          <p:nvPr/>
        </p:nvSpPr>
        <p:spPr>
          <a:xfrm>
            <a:off x="339366" y="1443875"/>
            <a:ext cx="2960016" cy="69758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Coal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17918-260C-407D-978B-86C94BCFDCB1}"/>
              </a:ext>
            </a:extLst>
          </p:cNvPr>
          <p:cNvSpPr/>
          <p:nvPr/>
        </p:nvSpPr>
        <p:spPr>
          <a:xfrm>
            <a:off x="339366" y="2331566"/>
            <a:ext cx="2960016" cy="69758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Gas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D33B6-1383-78AF-74DF-5FEF525A6C09}"/>
              </a:ext>
            </a:extLst>
          </p:cNvPr>
          <p:cNvSpPr/>
          <p:nvPr/>
        </p:nvSpPr>
        <p:spPr>
          <a:xfrm>
            <a:off x="3527197" y="556183"/>
            <a:ext cx="2960016" cy="697583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Geothermal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170D9-9B4A-9A18-9BF1-62F9994ED6EB}"/>
              </a:ext>
            </a:extLst>
          </p:cNvPr>
          <p:cNvSpPr/>
          <p:nvPr/>
        </p:nvSpPr>
        <p:spPr>
          <a:xfrm>
            <a:off x="3527197" y="1443874"/>
            <a:ext cx="2960016" cy="69758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Hydro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C32D2-BF3A-BBCF-D424-D30C9D02190E}"/>
              </a:ext>
            </a:extLst>
          </p:cNvPr>
          <p:cNvSpPr/>
          <p:nvPr/>
        </p:nvSpPr>
        <p:spPr>
          <a:xfrm>
            <a:off x="3527197" y="2331566"/>
            <a:ext cx="2960016" cy="69758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Nuclear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B20B7-7D39-4EB2-6D5B-B8CA60880826}"/>
              </a:ext>
            </a:extLst>
          </p:cNvPr>
          <p:cNvSpPr/>
          <p:nvPr/>
        </p:nvSpPr>
        <p:spPr>
          <a:xfrm>
            <a:off x="6715028" y="556182"/>
            <a:ext cx="2960016" cy="697583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Oil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39692-895E-137E-38F2-40E73408066F}"/>
              </a:ext>
            </a:extLst>
          </p:cNvPr>
          <p:cNvSpPr/>
          <p:nvPr/>
        </p:nvSpPr>
        <p:spPr>
          <a:xfrm>
            <a:off x="6715028" y="1462725"/>
            <a:ext cx="2960016" cy="69758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Onshore</a:t>
            </a:r>
            <a:r>
              <a:rPr lang="hu-HU" dirty="0"/>
              <a:t> </a:t>
            </a:r>
            <a:r>
              <a:rPr lang="hu-HU" dirty="0" err="1"/>
              <a:t>wind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36EB3-4203-5878-CAD8-292CFD610AEF}"/>
              </a:ext>
            </a:extLst>
          </p:cNvPr>
          <p:cNvSpPr/>
          <p:nvPr/>
        </p:nvSpPr>
        <p:spPr>
          <a:xfrm>
            <a:off x="6715028" y="2331565"/>
            <a:ext cx="2960016" cy="697583"/>
          </a:xfrm>
          <a:prstGeom prst="rect">
            <a:avLst/>
          </a:prstGeom>
          <a:solidFill>
            <a:srgbClr val="F4EF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Photovoltaics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AA65F-7DEC-7F95-7771-16F25BE45A65}"/>
              </a:ext>
            </a:extLst>
          </p:cNvPr>
          <p:cNvSpPr/>
          <p:nvPr/>
        </p:nvSpPr>
        <p:spPr>
          <a:xfrm>
            <a:off x="339366" y="3219257"/>
            <a:ext cx="2960016" cy="69758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Others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AE6A6-530F-B2DC-D92C-827D6ABDF069}"/>
              </a:ext>
            </a:extLst>
          </p:cNvPr>
          <p:cNvSpPr/>
          <p:nvPr/>
        </p:nvSpPr>
        <p:spPr>
          <a:xfrm>
            <a:off x="339366" y="4262486"/>
            <a:ext cx="2960016" cy="697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Electric</a:t>
            </a:r>
            <a:r>
              <a:rPr lang="hu-HU" dirty="0"/>
              <a:t> </a:t>
            </a:r>
            <a:r>
              <a:rPr lang="hu-HU" dirty="0" err="1"/>
              <a:t>chargers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7E2827-BF23-0D20-8083-FC88BFD22B29}"/>
              </a:ext>
            </a:extLst>
          </p:cNvPr>
          <p:cNvSpPr/>
          <p:nvPr/>
        </p:nvSpPr>
        <p:spPr>
          <a:xfrm>
            <a:off x="3527197" y="4262486"/>
            <a:ext cx="2960016" cy="697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Electricity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A65AF-C024-888C-0A52-D279A1E23306}"/>
              </a:ext>
            </a:extLst>
          </p:cNvPr>
          <p:cNvSpPr/>
          <p:nvPr/>
        </p:nvSpPr>
        <p:spPr>
          <a:xfrm>
            <a:off x="6715028" y="4262486"/>
            <a:ext cx="2960016" cy="69758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heating</a:t>
            </a:r>
            <a:r>
              <a:rPr lang="hu-HU" dirty="0"/>
              <a:t> A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C2750-A1D6-0E19-23C4-15D370A383EB}"/>
              </a:ext>
            </a:extLst>
          </p:cNvPr>
          <p:cNvSpPr/>
          <p:nvPr/>
        </p:nvSpPr>
        <p:spPr>
          <a:xfrm>
            <a:off x="339366" y="5081051"/>
            <a:ext cx="2960016" cy="697583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heating</a:t>
            </a:r>
            <a:r>
              <a:rPr lang="hu-HU" dirty="0"/>
              <a:t> B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731C1F-6A28-BCD3-80AE-0D83F4CE08E3}"/>
              </a:ext>
            </a:extLst>
          </p:cNvPr>
          <p:cNvSpPr/>
          <p:nvPr/>
        </p:nvSpPr>
        <p:spPr>
          <a:xfrm>
            <a:off x="3527197" y="5081050"/>
            <a:ext cx="2960016" cy="697583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heating</a:t>
            </a:r>
            <a:r>
              <a:rPr lang="hu-HU" dirty="0"/>
              <a:t> 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D97A1-47C7-BB0E-6BB4-9532479EADC7}"/>
              </a:ext>
            </a:extLst>
          </p:cNvPr>
          <p:cNvSpPr/>
          <p:nvPr/>
        </p:nvSpPr>
        <p:spPr>
          <a:xfrm>
            <a:off x="6715028" y="5081049"/>
            <a:ext cx="2960016" cy="697583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Space</a:t>
            </a:r>
            <a:r>
              <a:rPr lang="hu-HU" dirty="0"/>
              <a:t> </a:t>
            </a:r>
            <a:r>
              <a:rPr lang="hu-HU" dirty="0" err="1"/>
              <a:t>heating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FAF445-6B4F-720C-8383-DEDB34F65BFA}"/>
              </a:ext>
            </a:extLst>
          </p:cNvPr>
          <p:cNvSpPr/>
          <p:nvPr/>
        </p:nvSpPr>
        <p:spPr>
          <a:xfrm>
            <a:off x="339366" y="5899616"/>
            <a:ext cx="2960016" cy="697583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Curtailment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03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Máté Borvendég</dc:creator>
  <cp:lastModifiedBy>Máté Borvendég</cp:lastModifiedBy>
  <cp:revision>1</cp:revision>
  <dcterms:created xsi:type="dcterms:W3CDTF">2023-07-10T15:30:45Z</dcterms:created>
  <dcterms:modified xsi:type="dcterms:W3CDTF">2023-07-10T15:44:50Z</dcterms:modified>
</cp:coreProperties>
</file>