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83" r:id="rId23"/>
    <p:sldId id="373" r:id="rId24"/>
    <p:sldId id="400" r:id="rId25"/>
    <p:sldId id="396" r:id="rId26"/>
    <p:sldId id="395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1404619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1002883" y="3276600"/>
          <a:ext cx="4090233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1002883" y="3276600"/>
        <a:ext cx="4090233" cy="762000"/>
      </dsp:txXfrm>
    </dsp:sp>
    <dsp:sp modelId="{719F3D84-D845-48F7-B021-CC9E30BD0E2E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763268" y="1558292"/>
        <a:ext cx="808224" cy="808224"/>
      </dsp:txXfrm>
    </dsp:sp>
    <dsp:sp modelId="{7F0AA842-4FB4-4C07-A71F-ADBF565A41B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collection</a:t>
          </a:r>
          <a:endParaRPr lang="en-GB" sz="1400" kern="1200" dirty="0"/>
        </a:p>
      </dsp:txBody>
      <dsp:txXfrm>
        <a:off x="1945388" y="700787"/>
        <a:ext cx="808224" cy="808224"/>
      </dsp:txXfrm>
    </dsp:sp>
    <dsp:sp modelId="{4BEB8AA2-C4FF-413A-951F-2CDDD665266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3113788" y="424435"/>
        <a:ext cx="808224" cy="808224"/>
      </dsp:txXfrm>
    </dsp:sp>
    <dsp:sp modelId="{CAF0CDE4-88AC-477A-820A-FC44AA8A1D33}">
      <dsp:nvSpPr>
        <dsp:cNvPr id="0" name=""/>
        <dsp:cNvSpPr/>
      </dsp:nvSpPr>
      <dsp:spPr>
        <a:xfrm>
          <a:off x="1269999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1.sv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Data </a:t>
            </a:r>
            <a:r>
              <a:rPr lang="en-US" sz="2000" dirty="0"/>
              <a:t>Wrangling</a:t>
            </a:r>
            <a:r>
              <a:rPr lang="de-DE" sz="2000" dirty="0"/>
              <a:t> and Feature Engineering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multicollinearity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First Model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 Model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all 4 </a:t>
            </a:r>
            <a:r>
              <a:rPr lang="de-DE" dirty="0" err="1"/>
              <a:t>models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xy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“</a:t>
            </a:r>
            <a:r>
              <a:rPr lang="de-DE" dirty="0" err="1"/>
              <a:t>overinstalled</a:t>
            </a:r>
            <a:r>
              <a:rPr lang="de-DE" dirty="0"/>
              <a:t>“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ensured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4683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Interpretation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results</a:t>
            </a:r>
            <a:r>
              <a:rPr lang="de-DE" dirty="0"/>
              <a:t> in different </a:t>
            </a:r>
            <a:r>
              <a:rPr lang="de-DE" dirty="0" err="1"/>
              <a:t>localities</a:t>
            </a:r>
            <a:endParaRPr lang="de-DE" dirty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??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Right time lags? (</a:t>
            </a:r>
            <a:r>
              <a:rPr lang="de-DE" dirty="0" err="1"/>
              <a:t>investors</a:t>
            </a:r>
            <a:r>
              <a:rPr lang="de-DE" dirty="0"/>
              <a:t>‘ </a:t>
            </a:r>
            <a:r>
              <a:rPr lang="de-DE" dirty="0" err="1"/>
              <a:t>hesitatement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Omitted</a:t>
            </a:r>
            <a:r>
              <a:rPr lang="de-DE" dirty="0"/>
              <a:t> variables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3839225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7130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 marL="285750" indent="-285750" defTabSz="360000">
              <a:spcBef>
                <a:spcPts val="1200"/>
              </a:spcBef>
              <a:buFontTx/>
              <a:buChar char="-"/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(not)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Main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xy</a:t>
            </a:r>
            <a:r>
              <a:rPr lang="de-DE" dirty="0"/>
              <a:t> / Other </a:t>
            </a:r>
            <a:r>
              <a:rPr lang="de-DE" dirty="0" err="1"/>
              <a:t>drivers</a:t>
            </a:r>
            <a:endParaRPr lang="de-DE" dirty="0"/>
          </a:p>
          <a:p>
            <a:pPr marL="285750" indent="-285750" defTabSz="360000">
              <a:spcBef>
                <a:spcPts val="1200"/>
              </a:spcBef>
              <a:buFontTx/>
              <a:buChar char="-"/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marL="285750" indent="-285750" defTabSz="360000">
              <a:spcBef>
                <a:spcPts val="1200"/>
              </a:spcBef>
              <a:buFontTx/>
              <a:buChar char="-"/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Initial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r>
              <a:rPr lang="de-DE" dirty="0">
                <a:sym typeface="Wingdings" panose="05000000000000000000" pitchFamily="2" charset="2"/>
              </a:rPr>
              <a:t> “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in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?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marL="285750" indent="-285750" defTabSz="360000">
              <a:spcBef>
                <a:spcPts val="1200"/>
              </a:spcBef>
              <a:buFontTx/>
              <a:buChar char="-"/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,</a:t>
            </a:r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/>
              <a:t>	</a:t>
            </a: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money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solved</a:t>
            </a:r>
            <a:r>
              <a:rPr lang="de-DE" b="1" dirty="0"/>
              <a:t> but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consumer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587973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324328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092310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634180" y="576063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>
                <a:highlight>
                  <a:srgbClr val="FFFF00"/>
                </a:highlight>
              </a:rPr>
              <a:t>Day-</a:t>
            </a:r>
            <a:r>
              <a:rPr lang="de-DE" sz="1200" dirty="0" err="1">
                <a:highlight>
                  <a:srgbClr val="FFFF00"/>
                </a:highlight>
              </a:rPr>
              <a:t>Ahead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r>
              <a:rPr lang="de-DE" sz="1200" dirty="0" err="1">
                <a:highlight>
                  <a:srgbClr val="FFFF00"/>
                </a:highlight>
              </a:rPr>
              <a:t>Capacity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0" y="6026850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97580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r>
                  <a:rPr lang="de-DE" sz="1800" b="1" dirty="0">
                    <a:solidFill>
                      <a:srgbClr val="0065BD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hu-HU" sz="1800" b="1" dirty="0">
                    <a:solidFill>
                      <a:srgbClr val="0065BD"/>
                    </a:solidFill>
                    <a:sym typeface="Wingdings" panose="05000000000000000000" pitchFamily="2" charset="2"/>
                  </a:rPr>
                  <a:t>conometric model</a:t>
                </a:r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24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hu-HU" dirty="0">
                    <a:sym typeface="Wingdings" panose="05000000000000000000" pitchFamily="2" charset="2"/>
                  </a:rPr>
                  <a:t> ge</a:t>
                </a:r>
                <a:r>
                  <a:rPr lang="de-DE" dirty="0" err="1">
                    <a:sym typeface="Wingdings" panose="05000000000000000000" pitchFamily="2" charset="2"/>
                  </a:rPr>
                  <a:t>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l="-1748" t="-1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588152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7192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lvl="1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046839" y="3279495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Workflow</a:t>
            </a:r>
            <a:endParaRPr lang="en-GB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87028"/>
              </p:ext>
            </p:extLst>
          </p:nvPr>
        </p:nvGraphicFramePr>
        <p:xfrm>
          <a:off x="1524000" y="20115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1435</Words>
  <Application>Microsoft Office PowerPoint</Application>
  <PresentationFormat>Bildschirmpräsentation (4:3)</PresentationFormat>
  <Paragraphs>250</Paragraphs>
  <Slides>21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139</cp:revision>
  <cp:lastPrinted>2015-07-30T14:04:45Z</cp:lastPrinted>
  <dcterms:created xsi:type="dcterms:W3CDTF">2023-05-19T12:26:05Z</dcterms:created>
  <dcterms:modified xsi:type="dcterms:W3CDTF">2023-06-18T17:35:52Z</dcterms:modified>
</cp:coreProperties>
</file>