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74" r:id="rId3"/>
    <p:sldId id="258" r:id="rId4"/>
    <p:sldId id="275" r:id="rId5"/>
    <p:sldId id="277" r:id="rId6"/>
    <p:sldId id="278" r:id="rId7"/>
    <p:sldId id="27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5454"/>
    <a:srgbClr val="66CC33"/>
    <a:srgbClr val="CCFFFF"/>
    <a:srgbClr val="65B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3" y="3085765"/>
            <a:ext cx="11262867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9"/>
            <a:ext cx="10993547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41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5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41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5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08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4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3" y="675730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6" y="675730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5" y="5956141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6" y="5951815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7" y="5956141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2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5" y="2180500"/>
            <a:ext cx="11029615" cy="367830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2" y="5956141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95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9" y="5141978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5" y="3043914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5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27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3" y="606558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5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040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3" y="606558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1" y="2250896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6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8" y="2250896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1" y="2926056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250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8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5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3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6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5" y="5262300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6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4" y="5260131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7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4" y="595614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3" y="5951815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2" y="5956141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194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rya09/curso-vsw-angularj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orya09/curso-vsw-node-rest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efundoo.com/university/tutorials/angularjs-directives-tutorial/" TargetMode="External"/><Relationship Id="rId3" Type="http://schemas.openxmlformats.org/officeDocument/2006/relationships/hyperlink" Target="http://www.yearofmoo.com/" TargetMode="External"/><Relationship Id="rId7" Type="http://schemas.openxmlformats.org/officeDocument/2006/relationships/hyperlink" Target="http://newtriks.com/2013/06/11/automating-angularjs-with-yeoman-grunt-and-bowe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esignyourway.net/blog/resources/so-you-want-to-learn-angularjs-start-with-these-tutorials-and-resources/" TargetMode="External"/><Relationship Id="rId5" Type="http://schemas.openxmlformats.org/officeDocument/2006/relationships/hyperlink" Target="http://www.revillweb.com/tutorials/angularjs-in-30-minutes-angularjs-tutorial/" TargetMode="External"/><Relationship Id="rId4" Type="http://schemas.openxmlformats.org/officeDocument/2006/relationships/hyperlink" Target="http://trochette.github.io/Angular-Design-Patterns-Best-Practices/" TargetMode="External"/><Relationship Id="rId9" Type="http://schemas.openxmlformats.org/officeDocument/2006/relationships/hyperlink" Target="http://seanhess.github.io/2013/10/14/angularjs-directive-desig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 descr="data:image/jpeg;base64,/9j/4AAQSkZJRgABAQAAAQABAAD/2wCEAAkGBhQQERMUEhQVFBUVExcVFBUWFhgaGhcVFRUVFBcXFxgXHCYeGBojGRQUIC8gJCcpLCwsFR4xNTAqNSYrLCkBCQoKDgwOGQ8PGjUkHyI1LSwpLi0sNiosKjA1NS40NTM1KSkqNTUsKS4qNSkpNTUpLCwpLC0vLSkqNSw1MiwsNf/AABEIAIwBUgMBIgACEQEDEQH/xAAcAAABBAMBAAAAAAAAAAAAAAAABAUGBwIDCAH/xABIEAACAAQCBgYECwcDAwUAAAABAgADBBEFIQYSMUFRYQcTInGBkTKhsbIUIzNCUmJydJLB0TQ1c4Kis+EVQ/AXU8MWVGOT8f/EABsBAQACAwEBAAAAAAAAAAAAAAAEBQIDBgEH/8QAMxEBAAIBAgMFBgMJAAAAAAAAAAECAwQRBSExEkFRYaETInGRsfAGMsEUIyQzQoHR4fH/2gAMAwEAAhEDEQA/ALxggjFntAZXjEvDdX4ukpSzsFHEm0RTEekOWt+rBbmeyvrz9UYXyVp+aUnBpc2f+XWZ+nzTlqgCNTVoipq3pFmH0SB9kfm0MtVpbPf55HiT/j1RFtrccdOa5xfh7U3/ADTELvOIqN4jfIqQwuCD3RztOr5j+k7Hxi3Ojw2o5I4gnzYmPcGp9rbbbZq4jwj9ixRkm+8zO2223j5poII0mcBGk1vDPuiYoiyCEfwy20Ed4Mbpc8GA3QRraaBCdq0bs4BZBCL4ZbaCO8GNsuqBgFEEYGZGhqsCAVQQkNaI8+F8jbuMAsghKlYDHjVggFcEI/hdtoI7wY2pUAwG+CE71IEY/DBAKoIR/Db7M+6PRWccu+AVwRrSbeB5toDZBCN64R4K7v8AKAWwQnl1QMbteAygjRMqQI0/DOR8jALYISJWgxvE2A2QQmmVYEa/hnI+RgFsEJpdWDCgNAewQQQHjGGTSDGlp5bO2wDZxO4DmTDxObKKn6UsTOtLlA7i589UexvONWbJ7Ok2TdBpv2nUVxz0nr8EbxrSOZUOWY3O4fNUcAPzhoLliM7km3nGm8O2GUHWsjS/muvWJvGfpDivsiliLZbc30G+THpMXKNojp4R/wBNpygvDhiND1Jdpm1mbUTfa57TcBw4w13jC9OzO0tuDURmr2q9PHuZ3i6tF06unlDhLXzsCfbFNYfT9bNlp9J1HgTn6rxdtFLuUXiR5bT6on6Cv5rOa/EmXeMeP4z9+p5pafX7TbNw48zC5VA2ZQARGqtmqXOZ1AbKu42yueN4s3IpLCOuVUGtfVPDj4Q00+HNKN0JHLce8b49q1aY41t5CgbgCYBxpJZm9o5Lu5/4heksKMhaBEAAA2AWER7EJzz5jKCQim1hvI2k8YCRXjROpAcxkeI/OI6cMaV2kJUjeP8AmcP+GVnWywx2jJu8f8B8YBDPqytwciNsO6bB3QyaSpqhXG/sn2j84epXojuHsgNK0Q6xnOd7WG4WAHnCmI7jk15k3qwSFUC4BtckXztytHmDM8uaELEq18ib2IF7i+zYYB4raHrBkdVuPLffjG6RThBYee898bYiM/XnuzFja51QCQAAcoCXQ2YmnVjXXIXsR+ca9H57WZHJOrbVJ22O6/h64UY6fiH8PeEAYRO10Y/XI9SwoqqXrNUE2ANzzy2Q3aMm8pv4h91IWYrWGXLJX0idVe874BSoC2AsOAjJlByOcRX/AEov2muxO0nMwuwSpZH6piSCCVvuI2jut7IBdPl9Wbj0T6v8RrNQCyg7CbecL58vWVhxEMPWXWAkCoBsAEZRGp+HT5uZ1rfWaw8v8QlfA6iX2pYII+iw9l84CVTacNyPEQgaqK3B2iFtDNZpaM41WKjWBFrHfDRjZtM71BPmR+QgHWmp8gWzJz7oyetlqdUugbgWAPleNstwQCNhFxEertFiXZ0YHWJYq3E7bGAf5kpWGYB5/wCYajU3Nl3mywikSZkoFTrKDlbd4bvKN8qyuh3aw/SAepFOF5neYxWulk6odCeAYX8rxtdLgjiLecRiZomyegQ43A5H9DASOolrYkjZv3xhSvcQz04cDUcsBwPL8oeaZcoBRBBBAaanZFL9KSEVMptxllfEOSfeEXVNW4ivukPR01Ek6o7aHWXnxXxHrAjRqKdvHMQseGZ4wamt7dOnzVTIqShuLeKg+2JbgOKaup1oQGYQEVVANifSa2we2IQHtkciMoUU9WVmK5JNmB8iIq8eSaS7HV6amorO8R+vlzS3HcU1tYyghKEq6soJFjbWBO0eyInOqC5ubeAA9kYzakl2YEglifMn9Y06+dhmTkAI8yXm8stLpqaevKI+Pf8AP7/VKtAKDrarWtlLW/8AM3ZH5+UW1SrqzJd+NvMEe2I3oBo8ZEka47bnWflwXwHrJiW1tL2cotdPj7FIiXG8U1MajUTaOkco+/jud4Y8PGoSp2gkQ5YfWiYvBh6Q/Puj2poVc3NweI2+PGN6teNNEN8+cA6Hgw9sL5WHKDckt37PVCbG6RSmtexHr5d8A6Qx066kxwfpE+BNx7YWYTiHWLqt6ajPnzEKamjWZt2jYRtgEtXNGrHuCSrSyfpMWHdYD8oyXCV+cWbkdnjaFbuFFzYADwEAzaVv8Wg3lr+AH+RDzJ9Edw9kRnEphnMW+aBZRy4+MSeV6I7h7IBonJ8e/wDL7ogVfjpfefdaM5o+Pf8Al90R4B8dL7z7rQDuYYcOTI959sPxhkw4ZHvMAowtbO/cPzjPHv2d/D3ljzDh237h+ce48PiH8PeWATaL/JN/EPupCnGpd0B+iwJ7tkJ9F/km/iH3Uh2cjYbZ5WO/lzygEEiaNWEtImtUAjYoJPiLD2+qFjYQu4sBwBHquIVU9KssWUd53nvgM5jWBPAEwy6NStdTMPGy8t5Pr9UKMdq7IZa+kwseSnb57I16NvZGQ7Q1/A2/O8AsxLElkKCQSSbKBvP6Q1NpOwzMoW+1/iHPFMN65RnYqbjhnxhANHScmYW36u31wDtRVQmy1cAgML2O6GvF1vNH2B7TDxJlBVCrkALDuEM+Kreegva6gXPe0Bqk4g0nK2svDh3GFsnSGU2TEofrbPPZCqbh6MoUjYMjv84a5+i4bZMIHNb/AJwD2VDDcQYY6yVqsV3bR3GHeipRKlqguQotcw0EidUnMaosO/V2geJMB5JxlpeTDXHHeP1hfTY5KmEDW1SdzZf4MbavDEmbRY8R/wAzhqm6JhjnMNvs5+2AfZ0kMLH/APISUkzMg7jbyhYSFGewD1CG2hOsWbiSfMwDnBHloID0iEVbSawhdHhEBVulfR6s9i6diZvNsm+0OPOILVaE1cs2Caw4qw/Mgx0LNpQYRzMKB3RHvp6XndZ6fimfBXsxO8eahqXQmrmGxTUHFmHsBJidaKdHqyGDv25m42yX7I484n8vCgN0LJVKBCmnpSdzUcUz569mZ2jyaKKj1RCt5dxGYEexIVhmqaAg6ykgjeI8XFJq5Mqtz2H9IeCt41tTiAbTi8w7EA5kk+rKPJdMzm7m59ncIcxTCNipaAaZ+HbxkRsIjFcQnJkQH78j5j9IeCsa2kAwDacYmHZLA7yT+Ua+pmTTeYb8AMgPCHUUwjYsu0A3vQ5R41bNGQC+R/WHMrGBkiARSZZZixGZ4cso9nyyCGG0bPK35wuVLQFIBsFfNv6K+R/WNtLT2EK+pEZhYBvYtLJKgZ8YTVVTMdCrBbHhfcQePKHhpd40zpAtAJNHktLYf/IfdWNek0ssiWJBEwEEbsjG2kqFlBg182vkOQH5R7Uz1mgAXyN8xAJKfFJyizAPz2Hxtl6o2NiM58gAnPafX+kL5VMLRtWQIBtp8P3nMnaTGM+iKnWQ2I2EQ8BY8ZLwDSuKzRkUVudyP1jCfWzpgsLIOW3zh1NOI9EgQDTT1U2WqoAtlAAuDfLxjKbJaadZgL2tl/znDp1IjIS4BnVpsv0TccGzH6xn/rEz/tr5n9IdGlAxh8GEA1vUTZuRsoO0L+sAwuwh3WSBGWrAM61M6XvDD6w/MRl/rEz/ALY/Ef0h0aSDGHwYQDYTMm+nkPojZ48YcqaRqiNqygIzgC0EEEAQQQQBBaCCALQR4TCSfjEmX6c2Wvew9keTMR1ZVpa3KsblkEMNTpzRy/Snr4Bj7BDhg2NS6uX1kkkprFbkEZjbtjGMlZnaJbb6bNSvbvSYjxmNi6CCCM2gQQQQBBBBAEEEEAQQQQBBBBAEEEEAR4RHsEAmmUoMey6YCFEEB4BHsEEAQQQQBBBBAEEEEAQQQQBBBBAEEEEAQQQQBBBBAEEENekmNijp3mnMjJRxc5Ad288gY8mYiN5Z46WyWiles8oeY5pNJox8Y3aPooubHnbcOZiB4t0qTDcSgsofjf19keUQTE8YmT5jO7FmY3ZuPdwHKEaISwXeSBbmYqcurvadq8odzpOCYMNYnL71vT5f5PlfpdPmntOzfaYnyAyENUyudtrHuGQ9UZ4vQfB6ibJvfq5jJfiAbA+ItCMxDtNpnmusVccViaRy7md4u3oyk6uHSvrNMbzdreoRR946E0TpOqoqZOElCe9hrH2xM0NffmfJQ/iPJ/D1r4z9Ik6s1szlEUxbpRoKdipndYw2iUpe38w7PriuulHpAeomvSyGKyJZKuVNutcHtXI+YDlbfa/C0LwbAJ9Y+pTymmEbbbFG7WY2C+Ji3cOuul6ZqBzZjNl82l3H9BYxLsMxeTVJryJiTF4qb25HgeRjnfFtAK6lQzJtOwQZllKuFHFtQmw5mHrokwqqmVgmyHMuUhHXttV129XbYzH+nbwuF9RGsa6RaGkJWZPDONqSwXI79XJfEiIJ0q9Ib9Y1HTOVVezPdTYs2+WpGxRv4k22DOtsLwidVP1ciW0xttlGwcSdgHMwF2yemigY2PXKPpGXl/SxPqiV4PpDT1i61PNSYBtCnMfaU5r4iKCrujbEJKF3pmKjM6jI5A+yjE+qGLDsSm00xZsl2lupyZfYeI5HKA6riK1XShh0p3R55DIxVh1M42ZTYi4l2OY3Rt0C0wGJUwc2Wah1JyjYGtcMPqsMx3EbooLSb9sqvvE3+40B0Xh+ltLPkNUJOHUoxVpjhkAIAJHxgB+cPOI3U9M1AjaoM1x9JZfZ/qIPqimqBKmqRaWSrzFV2miWg+cwUF27gALnZ4xjjGjVTR2+ESXlhvRJGRPAMMr8oDovANK6avUmnmhyvpLYqy34qwBtz2Rhj+mNLQ/tE0KxFwgBZz/KtyBzNhHOOD4xNpJyTpLarpsO4g7Qw3g8IW0WBVmIu82XLmT2LXeZxbbmxsL8oC35PTPQM1j1yj6Rl5f0sW9UTLDcUlVMsTJLrMQ7GU3HMcjyMcu4hhs2ncy50tpbjMqwsbHYeY5xL+iPH2p69JVz1dRdGXdrgEo3fcav80BceP6ZUtAyLUzChcEqOrmNcAgH0FNto2xowXT6irJolSJxeYQWC9XNXJduboBv4xXnTv8AL0n8KZ76RXGH4nMp2ZpTFGZGllhtCvbWsdxsLXgOgcc6TKGkco80u4NmWUpfVPAn0QeV7wlwzpcw+cQpmNJJ2damqPFlJUeJEVJhfRxX1MsTJcghCLqXZU1htuAxBseOyGbFsGnUkzq58tpb7bNvHFSMmHMQHU0uYGAKkEEXBBuCOII2x6zAC5NgNpMUZ0U6bvTT0pprXkTW1Vv/ALcxslI4KTkRxIPGLk0gwoVVLOkn/clsoPBiOyfBrHwgGrEukbD6clXqULDassNMPjqAgeMNg6Y8Pv6c3v6popzD9Da2flLpppsSCdXVUEZEazWEK6zo3xCUpZqZyBt1SjnyRiYC+ME0vpK3Knno7bdTNX/AwDeqHiOTpE9pbKyMUZTdWUkFSN4O4x0Z0faTnEKJJj/KKTLm23utu0O8FT4mAesSxWVTIZk+YstB85jbPgOJ5CIjP6ZMPVrBprj6Syjb+og+qKo6QNJXrq2aST1ct2lyl3KqkqTbiSCSfDcIWYF0V1lZIWenUqji6B3YMw3EBUIAPMiAuHCOkOhqiFl1ChjsSYChPdrgA+F4kcczYxoVWUrKs2Q/aYKrL2lZibKAy3FybZHPOL6wSjOG4comu0wyZLPMJYnMAuwW+xRsA4CAWY3pLTUShqiasu+wG5Y/ZVbsfARF/wDrNQa1rzrfS6o29t/VFJYvi8yrnPOmks7m/cNyrwA2ARLZfQ1XmWH+JuRfqzMOv3Hsat/5oC4sF0xpKzKRPR2+gbq/4HAb1Q8xzXTaE1fwyVTPKeVMd7BiMgBmzqwyIABORjo+mkaiKty2qoW7EljYWuScyecBtggggCKz6Z64haaUDkS7kd2qq+80WZFZ9NdCerppw2Izy2/nCsvuN5iI+p39lOy04RMRrKb+f0lW1Fh82e2rJlvMa17IpJt4RO8A0TnVQlrUyJkmZJZDLnlbB5aMCZUzeSB6LeG4RXKzCNht3RN9HdIRRdUOsadUTWS41yySZbMLjbZphX8N+N4q8PZifedhrva2r+7nn3cufz36eO8eux+0p0ZmSJ0+fTyXnz57lkZVutOpABYX2zSb2PzduWV64xDCZ1OR10p5d9mupF+6+2J1pfpAtTPqKZ3MmZKciRNDFVYAA9VNsbC5vZt2+2cVzMmEntEk8zfOMs/Zm3Jq4b7WuOO3PPaO7ntty577bf28e8swihNRPlSh/uTFTuBIBPgLnwi/tJK001FUTEyMuQ5S24hTq+RtFWdEeEdbWGcR2ZCX/ne6r6tcxa+kGHGopZ8kbZkp0H2ipC+u0TNFTak28VFx/P281ccf0x6z/rZy0THSXR/gqUtBIVALvLWa7b2eYoYk9wIHcI5udCCQRYjIg7QRkQecdEdG2k0uropShh1slFlzE3jUGqrW+iQBnE5zqVkQgeVLo6eYZUtUSWkyZqqLC4Bc5DiYXTJoUFmIAAuSTYADaSTsENNFjFPiUmcsiYJi9uU9r5awK7DnYg3B2HdAcyzZxdizG7MSzHizG5PmTHQfRZgqU+HSWUDXnL1sxt5LeiL8ALC3fxjn+qpWlO0txZkYow4MpsfWIvTol0ol1FGlOWAnSBqFTtZAey44ixseBHMQE7ih+mLAEpqxZksBVnoXZRs6xWsxA3Xup77xe5a0UF0s6SpWVgWUwaXITqww2M5N3KnePRF/qmAU9CleUr2l/NmyWuOaEMD32LecRLSb9sqvvE3+40TPoRwsvWTJ1uzKlFb/AFphAA8laIZpN+2VX3ib/caAtvoPolFHNmW7bzypP1URNUd12Y+MSPpFoVm4bVBgDqyjMHJpfbBHPK3jDH0Jfu9/vMz3JUSXTf8Ad1Z92m+4YDmUx03obQrJoKVEFh1KN3l1DMTzJJjmR98dSaN/sdN93lf21gK/6daNTIppthrCayX36rIWt5qDFb6EfvGj+8S/eEWf05/scj7x/wCN4rDQj940f3iX7wgJp07fL0n8KZ76RGejPBkq8RlJMAZEDTWU7G6u1geWsy5cok3Tt8vSfwpnvpER0Bx9aGvkzXyTNJh4I4sT4HVPhAdJxDeljBkn4dNcga8j4xG3ixAYdxUnyES+TOV1DKQykXBBuCDsII2iIL0vaSpIo3pwwM2eAoXeJdwWYjcMtUd/KAogOVzG0ZjvGcdQ/wCty5VKlRPcInVI7MfrKDlxJJ2DOOYJUgzGCKLliFAG8sbD2xZPTNVtL+B0oPYlyA5G4t8mD4BG/FAOuKdOktWIp6dnG5pjBb/ygE28fCEcjp3e/bpVI+rMIPrUxE+jrRVMRq+rmkiWkszGC5FrEKFB3ZnM8ouP/phh2rq/Bl79aZfz1rwFEaU4lKqaubOkoZaTCG1Da4YqNfZl6esfHdFmdBEw9VVjcJksjvKtf2CK804wqVS10+TIv1aFQLtrWJRSwvyYsPCLB6Bvk6z7cr3XgK+01wF6OtnI4NmdnlsdjI7FgQfGx4EQs0Y6SKugUS0ZZkobJcwXA+ywzXuzHKLtxP4DXTHo53VTZiWYyz6S3F7qciDbbqnfnENxjoNlNc009pZ3LMGuvdcWYeuAX6O9MdLUEJUKadzaxY60sn7e1c+ItzibYpRiop5su+U2U6XH11Iv645lx3BJlFPeROA10tfVNwQQCCDwIIi5+hnFXnUJRyT1M0ohP0CoYL4EnwsN0BSGIYfMp5jypqlXQ6rA8R+R2g8DEx0f6XqylVUmatQigAa9w4A+uNviDFqV2G4djAYHq5zS2ZCyG0xCCQcxnq3va91MQzGugywLUk+53S5o28g67PFYCVaLdJ9JXMsvOTOOQSZazHgjjJu42PKJjHJ8+Q0p2RgVdGKsN4ZTY5jgRHSWguKPU4fTTZhu7S7MeJRmQt46t/GAfoIIIAhvx7BUrKeZImbHFr71YZqw5g2MOEEeTG8bSyraaTFq9Yc0Y7gk2hnNJnLYj0TuZdzKd4hFLm2IIOzMR0pjOAyKyX1c+WHXdfap4qRmDFf4j0HSySZFQyD6LoH/AKgV9hityaS0T7rrdNxvFau2blPorPE8RM+dMmvYGY7OQNg1iTYchsjCgpJlRMWVJUu7Gygf8yHPdFl0fQYL/G1RI4JLsfxMx9kTzR7RKmoFtIlgEizOc3bvY7uQsIV0trT7z3NxnBjpti5z3d0erToXowMPpVlXBcnXmsN7kC9uQAAHdD9BBFlWIrG0OTyZLZLze3WVQdJ/Rq/WPV0iFw5LTpSjtBt7oBtB2kDMHPO+VYUtXMkuHlu8txsZGKsOOYsRHV0M2LaG0dUdadTy3Y7Wtqse9lsT4x61udcQ0jqahdWdUTpi/RaYxX8N7GJP0V4RWPVLOpiZcpTadMYHUZL5pb557thzuItel6N8OltrLSyyR9LWceTkj1RI5UoKAqgKALAAWAHAAbICsOlDo2aexqqRdaYR8dKG17ZB04tbaN9uO2oVd5T3BaW6HaLqysPIqY6vhrxbRilq/l5EuYbW1ivatw1hZreMBznWaU1c5NSZUz3TYVaYxB7xfteN4NHtGZ9fMEunQtn2nOSIOLtu7tp3CL4k9GWHKbilS/NnYeRa0SKlpElKEloqKNiooUDuAygGvRLRiXh1MslMz6Ux7Zu5Au3IZAAbgBHO+k37ZVfeJv8AcaOooaJuiNG7FmpZDMxJYmUhJJzJJtmYCLdCX7vf7zM9yXEl03/d1Z92m+4YcqDDZVOupJlpLW99VFCi5sCbDfkPKNtRTrMVkdQysCrKwuCDkQQdogOTn3x1Jo3+x033eV/bWE3/AKLof/aU/wD9SfpDvKlBFCqAFUAADIADIADcICuOnP8AY5H3j/xvFYaEfvGj+8S/eEdH4hhUmoULOlJNUG4DqGAOy4B3wjp9E6OWyulLIVlIKsspQQRsIIGRgKw6dvl6T+FM99Ir7BsFm1cwy5I1nEtnC72CWJA555CLC6d/l6T+FM99IZehz96J/Bm+xYCOUmP1dKDLlz58kAkMgdlsd/Zv2T4XhvqKhpjFnZmY5lmJJJ5k5mOm8X0Upas3nyJcxvpFbN+JbNbxjThmhFFTNrSqaUrA3DEaxB4guTY90BXPRV0euZqVlShRU7UlGFizbphB2AbRxNjuh36ZdE5lRLl1MlS7SVKzFAuerJ1gwG/VN7jg3KLLggOWMGxqbRzVnSH1HW4vtBB2hgciDwiVVPS7iM5erVkQt2by5fbJOVluTn3C8XBiWg1DUNrTaaUWJuWA1STxJQi57434RonSUhvIkS5bfSC3b8TXa3jAc14pQzZM1kngrNyZwxu13UP2udmF4s7oT1/g9f1Wr1l06vXJC6+pM1dYgE2vaLJq9GKWc5ebTSXdvSZpakmwsLkjPICN+HYPJpgwkSpcrWsW1EC3I2XsM9pgObMfw2qpqhjVK6TWctrn5zE3LK4yOfAw4UnSTiMpdVapyN2uFcj+ZwWPiTHRVTSJNUrMRXU7VZQwPeDlEfn9G+HObmll35ayjyVgIDnupqZ1ZOLOXnTpjDddmNgAAByAFhsAi58K0Sq6LBnk0+r8Km3d+1bV1wAVQ7NYIABc2uSb7ImGE6N01J8hIlyzsLKo1iOBbaR4w5QHK7pPo51j1kian2kcdxFjbmMofF6TsRC6vwptlrlZet+LVv4x0FX4XKqF1Z0pJo3B1DW7rjKGI9GmHE3+Cy/N7eWtaAoDC8KnVk4S5KmZMc3Pic2c7hvJMdLaP4QKSmkyFNxLlhSeJ2sfFiT4xsw3CJNMurIlJKXeEUC/M22nmYWQBBBBAEEEEAQQQQBBBBAEEEEAQQQQBBBBAEEEEAQQQQBBBBAEEEEAQQQQBBBBARHTbo9TFHlO05pfVqygKoN9Yg7zyhHol0WJh9SJ6z3mEIy6pRQO1bO4PKJ1BAEEEEAQQQQBBBBAEEEEAQQQQBBBBAEEEEAQQQQBBBBAf//Z"/>
          <p:cNvSpPr>
            <a:spLocks noChangeAspect="1" noChangeArrowheads="1"/>
          </p:cNvSpPr>
          <p:nvPr/>
        </p:nvSpPr>
        <p:spPr bwMode="auto">
          <a:xfrm>
            <a:off x="3787420" y="5027052"/>
            <a:ext cx="3142447" cy="314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" name="Picture 2" descr="https://dukt.net/uploads/consulting/angular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445" y="111103"/>
            <a:ext cx="9445896" cy="708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9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2" y="659824"/>
            <a:ext cx="10993549" cy="1475013"/>
          </a:xfrm>
        </p:spPr>
        <p:txBody>
          <a:bodyPr>
            <a:normAutofit/>
          </a:bodyPr>
          <a:lstStyle/>
          <a:p>
            <a:r>
              <a:rPr lang="es-ES" sz="7200" b="1" dirty="0"/>
              <a:t>Borja </a:t>
            </a:r>
            <a:r>
              <a:rPr lang="es-ES" sz="7200" b="1" dirty="0" err="1"/>
              <a:t>andrés</a:t>
            </a:r>
            <a:endParaRPr lang="es-ES" sz="72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1" y="2129449"/>
            <a:ext cx="7239687" cy="737929"/>
          </a:xfrm>
        </p:spPr>
        <p:txBody>
          <a:bodyPr>
            <a:noAutofit/>
          </a:bodyPr>
          <a:lstStyle/>
          <a:p>
            <a:r>
              <a:rPr lang="es-ES" sz="4000" dirty="0"/>
              <a:t>Front-</a:t>
            </a:r>
            <a:r>
              <a:rPr lang="es-ES" sz="4000" dirty="0" err="1"/>
              <a:t>end</a:t>
            </a:r>
            <a:r>
              <a:rPr lang="es-ES" sz="4000" dirty="0"/>
              <a:t> </a:t>
            </a:r>
            <a:r>
              <a:rPr lang="es-ES" sz="4000" dirty="0" err="1"/>
              <a:t>Developer</a:t>
            </a:r>
            <a:endParaRPr lang="es-ES" sz="4000" dirty="0"/>
          </a:p>
        </p:txBody>
      </p:sp>
      <p:sp>
        <p:nvSpPr>
          <p:cNvPr id="4" name="AutoShape 6" descr="data:image/jpeg;base64,/9j/4AAQSkZJRgABAQAAAQABAAD/2wCEAAkGBhQQERMUEhQVFBUVExcVFBUWFhgaGhcVFRUVFBcXFxgXHCYeGBojGRQUIC8gJCcpLCwsFR4xNTAqNSYrLCkBCQoKDgwOGQ8PGjUkHyI1LSwpLi0sNiosKjA1NS40NTM1KSkqNTUsKS4qNSkpNTUpLCwpLC0vLSkqNSw1MiwsNf/AABEIAIwBUgMBIgACEQEDEQH/xAAcAAABBAMBAAAAAAAAAAAAAAAABAUGBwIDCAH/xABIEAACAAQCBgYECwcDAwUAAAABAgADBBEFIQYSMUFRYQcTInGBkTKhsbIUIzNCUmJydJLB0TQ1c4Kis+EVQ/AXU8MWVGOT8f/EABsBAQACAwEBAAAAAAAAAAAAAAAEBQIDBgEH/8QAMxEBAAIBAgMFBgMJAAAAAAAAAAECAwQRBSExEkFRYaETInGRsfAGMsEUIyQzQoHR4fH/2gAMAwEAAhEDEQA/ALxggjFntAZXjEvDdX4ukpSzsFHEm0RTEekOWt+rBbmeyvrz9UYXyVp+aUnBpc2f+XWZ+nzTlqgCNTVoipq3pFmH0SB9kfm0MtVpbPf55HiT/j1RFtrccdOa5xfh7U3/ADTELvOIqN4jfIqQwuCD3RztOr5j+k7Hxi3Ojw2o5I4gnzYmPcGp9rbbbZq4jwj9ixRkm+8zO2223j5poII0mcBGk1vDPuiYoiyCEfwy20Ed4Mbpc8GA3QRraaBCdq0bs4BZBCL4ZbaCO8GNsuqBgFEEYGZGhqsCAVQQkNaI8+F8jbuMAsghKlYDHjVggFcEI/hdtoI7wY2pUAwG+CE71IEY/DBAKoIR/Db7M+6PRWccu+AVwRrSbeB5toDZBCN64R4K7v8AKAWwQnl1QMbteAygjRMqQI0/DOR8jALYISJWgxvE2A2QQmmVYEa/hnI+RgFsEJpdWDCgNAewQQQHjGGTSDGlp5bO2wDZxO4DmTDxObKKn6UsTOtLlA7i589UexvONWbJ7Ok2TdBpv2nUVxz0nr8EbxrSOZUOWY3O4fNUcAPzhoLliM7km3nGm8O2GUHWsjS/muvWJvGfpDivsiliLZbc30G+THpMXKNojp4R/wBNpygvDhiND1Jdpm1mbUTfa57TcBw4w13jC9OzO0tuDURmr2q9PHuZ3i6tF06unlDhLXzsCfbFNYfT9bNlp9J1HgTn6rxdtFLuUXiR5bT6on6Cv5rOa/EmXeMeP4z9+p5pafX7TbNw48zC5VA2ZQARGqtmqXOZ1AbKu42yueN4s3IpLCOuVUGtfVPDj4Q00+HNKN0JHLce8b49q1aY41t5CgbgCYBxpJZm9o5Lu5/4heksKMhaBEAAA2AWER7EJzz5jKCQim1hvI2k8YCRXjROpAcxkeI/OI6cMaV2kJUjeP8AmcP+GVnWywx2jJu8f8B8YBDPqytwciNsO6bB3QyaSpqhXG/sn2j84epXojuHsgNK0Q6xnOd7WG4WAHnCmI7jk15k3qwSFUC4BtckXztytHmDM8uaELEq18ib2IF7i+zYYB4raHrBkdVuPLffjG6RThBYee898bYiM/XnuzFja51QCQAAcoCXQ2YmnVjXXIXsR+ca9H57WZHJOrbVJ22O6/h64UY6fiH8PeEAYRO10Y/XI9SwoqqXrNUE2ANzzy2Q3aMm8pv4h91IWYrWGXLJX0idVe874BSoC2AsOAjJlByOcRX/AEov2muxO0nMwuwSpZH6piSCCVvuI2jut7IBdPl9Wbj0T6v8RrNQCyg7CbecL58vWVhxEMPWXWAkCoBsAEZRGp+HT5uZ1rfWaw8v8QlfA6iX2pYII+iw9l84CVTacNyPEQgaqK3B2iFtDNZpaM41WKjWBFrHfDRjZtM71BPmR+QgHWmp8gWzJz7oyetlqdUugbgWAPleNstwQCNhFxEertFiXZ0YHWJYq3E7bGAf5kpWGYB5/wCYajU3Nl3mywikSZkoFTrKDlbd4bvKN8qyuh3aw/SAepFOF5neYxWulk6odCeAYX8rxtdLgjiLecRiZomyegQ43A5H9DASOolrYkjZv3xhSvcQz04cDUcsBwPL8oeaZcoBRBBBAaanZFL9KSEVMptxllfEOSfeEXVNW4ivukPR01Ek6o7aHWXnxXxHrAjRqKdvHMQseGZ4wamt7dOnzVTIqShuLeKg+2JbgOKaup1oQGYQEVVANifSa2we2IQHtkciMoUU9WVmK5JNmB8iIq8eSaS7HV6amorO8R+vlzS3HcU1tYyghKEq6soJFjbWBO0eyInOqC5ubeAA9kYzakl2YEglifMn9Y06+dhmTkAI8yXm8stLpqaevKI+Pf8AP7/VKtAKDrarWtlLW/8AM3ZH5+UW1SrqzJd+NvMEe2I3oBo8ZEka47bnWflwXwHrJiW1tL2cotdPj7FIiXG8U1MajUTaOkco+/jud4Y8PGoSp2gkQ5YfWiYvBh6Q/Puj2poVc3NweI2+PGN6teNNEN8+cA6Hgw9sL5WHKDckt37PVCbG6RSmtexHr5d8A6Qx066kxwfpE+BNx7YWYTiHWLqt6ajPnzEKamjWZt2jYRtgEtXNGrHuCSrSyfpMWHdYD8oyXCV+cWbkdnjaFbuFFzYADwEAzaVv8Wg3lr+AH+RDzJ9Edw9kRnEphnMW+aBZRy4+MSeV6I7h7IBonJ8e/wDL7ogVfjpfefdaM5o+Pf8Al90R4B8dL7z7rQDuYYcOTI959sPxhkw4ZHvMAowtbO/cPzjPHv2d/D3ljzDh237h+ce48PiH8PeWATaL/JN/EPupCnGpd0B+iwJ7tkJ9F/km/iH3Uh2cjYbZ5WO/lzygEEiaNWEtImtUAjYoJPiLD2+qFjYQu4sBwBHquIVU9KssWUd53nvgM5jWBPAEwy6NStdTMPGy8t5Pr9UKMdq7IZa+kwseSnb57I16NvZGQ7Q1/A2/O8AsxLElkKCQSSbKBvP6Q1NpOwzMoW+1/iHPFMN65RnYqbjhnxhANHScmYW36u31wDtRVQmy1cAgML2O6GvF1vNH2B7TDxJlBVCrkALDuEM+Kreegva6gXPe0Bqk4g0nK2svDh3GFsnSGU2TEofrbPPZCqbh6MoUjYMjv84a5+i4bZMIHNb/AJwD2VDDcQYY6yVqsV3bR3GHeipRKlqguQotcw0EidUnMaosO/V2geJMB5JxlpeTDXHHeP1hfTY5KmEDW1SdzZf4MbavDEmbRY8R/wAzhqm6JhjnMNvs5+2AfZ0kMLH/APISUkzMg7jbyhYSFGewD1CG2hOsWbiSfMwDnBHloID0iEVbSawhdHhEBVulfR6s9i6diZvNsm+0OPOILVaE1cs2Caw4qw/Mgx0LNpQYRzMKB3RHvp6XndZ6fimfBXsxO8eahqXQmrmGxTUHFmHsBJidaKdHqyGDv25m42yX7I484n8vCgN0LJVKBCmnpSdzUcUz569mZ2jyaKKj1RCt5dxGYEexIVhmqaAg6ykgjeI8XFJq5Mqtz2H9IeCt41tTiAbTi8w7EA5kk+rKPJdMzm7m59ncIcxTCNipaAaZ+HbxkRsIjFcQnJkQH78j5j9IeCsa2kAwDacYmHZLA7yT+Ua+pmTTeYb8AMgPCHUUwjYsu0A3vQ5R41bNGQC+R/WHMrGBkiARSZZZixGZ4cso9nyyCGG0bPK35wuVLQFIBsFfNv6K+R/WNtLT2EK+pEZhYBvYtLJKgZ8YTVVTMdCrBbHhfcQePKHhpd40zpAtAJNHktLYf/IfdWNek0ssiWJBEwEEbsjG2kqFlBg182vkOQH5R7Uz1mgAXyN8xAJKfFJyizAPz2Hxtl6o2NiM58gAnPafX+kL5VMLRtWQIBtp8P3nMnaTGM+iKnWQ2I2EQ8BY8ZLwDSuKzRkUVudyP1jCfWzpgsLIOW3zh1NOI9EgQDTT1U2WqoAtlAAuDfLxjKbJaadZgL2tl/znDp1IjIS4BnVpsv0TccGzH6xn/rEz/tr5n9IdGlAxh8GEA1vUTZuRsoO0L+sAwuwh3WSBGWrAM61M6XvDD6w/MRl/rEz/ALY/Ef0h0aSDGHwYQDYTMm+nkPojZ48YcqaRqiNqygIzgC0EEEAQQQQBBaCCALQR4TCSfjEmX6c2Wvew9keTMR1ZVpa3KsblkEMNTpzRy/Snr4Bj7BDhg2NS6uX1kkkprFbkEZjbtjGMlZnaJbb6bNSvbvSYjxmNi6CCCM2gQQQQBBBBAEEEEAQQQQBBBBAEEEEAR4RHsEAmmUoMey6YCFEEB4BHsEEAQQQQBBBBAEEEEAQQQQBBBBAEEEEAQQQQBBBBAEEENekmNijp3mnMjJRxc5Ad288gY8mYiN5Z46WyWiles8oeY5pNJox8Y3aPooubHnbcOZiB4t0qTDcSgsofjf19keUQTE8YmT5jO7FmY3ZuPdwHKEaISwXeSBbmYqcurvadq8odzpOCYMNYnL71vT5f5PlfpdPmntOzfaYnyAyENUyudtrHuGQ9UZ4vQfB6ibJvfq5jJfiAbA+ItCMxDtNpnmusVccViaRy7md4u3oyk6uHSvrNMbzdreoRR946E0TpOqoqZOElCe9hrH2xM0NffmfJQ/iPJ/D1r4z9Ik6s1szlEUxbpRoKdipndYw2iUpe38w7PriuulHpAeomvSyGKyJZKuVNutcHtXI+YDlbfa/C0LwbAJ9Y+pTymmEbbbFG7WY2C+Ji3cOuul6ZqBzZjNl82l3H9BYxLsMxeTVJryJiTF4qb25HgeRjnfFtAK6lQzJtOwQZllKuFHFtQmw5mHrokwqqmVgmyHMuUhHXttV129XbYzH+nbwuF9RGsa6RaGkJWZPDONqSwXI79XJfEiIJ0q9Ib9Y1HTOVVezPdTYs2+WpGxRv4k22DOtsLwidVP1ciW0xttlGwcSdgHMwF2yemigY2PXKPpGXl/SxPqiV4PpDT1i61PNSYBtCnMfaU5r4iKCrujbEJKF3pmKjM6jI5A+yjE+qGLDsSm00xZsl2lupyZfYeI5HKA6riK1XShh0p3R55DIxVh1M42ZTYi4l2OY3Rt0C0wGJUwc2Wah1JyjYGtcMPqsMx3EbooLSb9sqvvE3+40B0Xh+ltLPkNUJOHUoxVpjhkAIAJHxgB+cPOI3U9M1AjaoM1x9JZfZ/qIPqimqBKmqRaWSrzFV2miWg+cwUF27gALnZ4xjjGjVTR2+ESXlhvRJGRPAMMr8oDovANK6avUmnmhyvpLYqy34qwBtz2Rhj+mNLQ/tE0KxFwgBZz/KtyBzNhHOOD4xNpJyTpLarpsO4g7Qw3g8IW0WBVmIu82XLmT2LXeZxbbmxsL8oC35PTPQM1j1yj6Rl5f0sW9UTLDcUlVMsTJLrMQ7GU3HMcjyMcu4hhs2ncy50tpbjMqwsbHYeY5xL+iPH2p69JVz1dRdGXdrgEo3fcav80BceP6ZUtAyLUzChcEqOrmNcAgH0FNto2xowXT6irJolSJxeYQWC9XNXJduboBv4xXnTv8AL0n8KZ76RXGH4nMp2ZpTFGZGllhtCvbWsdxsLXgOgcc6TKGkco80u4NmWUpfVPAn0QeV7wlwzpcw+cQpmNJJ2damqPFlJUeJEVJhfRxX1MsTJcghCLqXZU1htuAxBseOyGbFsGnUkzq58tpb7bNvHFSMmHMQHU0uYGAKkEEXBBuCOII2x6zAC5NgNpMUZ0U6bvTT0pprXkTW1Vv/ALcxslI4KTkRxIPGLk0gwoVVLOkn/clsoPBiOyfBrHwgGrEukbD6clXqULDassNMPjqAgeMNg6Y8Pv6c3v6popzD9Da2flLpppsSCdXVUEZEazWEK6zo3xCUpZqZyBt1SjnyRiYC+ME0vpK3Knno7bdTNX/AwDeqHiOTpE9pbKyMUZTdWUkFSN4O4x0Z0faTnEKJJj/KKTLm23utu0O8FT4mAesSxWVTIZk+YstB85jbPgOJ5CIjP6ZMPVrBprj6Syjb+og+qKo6QNJXrq2aST1ct2lyl3KqkqTbiSCSfDcIWYF0V1lZIWenUqji6B3YMw3EBUIAPMiAuHCOkOhqiFl1ChjsSYChPdrgA+F4kcczYxoVWUrKs2Q/aYKrL2lZibKAy3FybZHPOL6wSjOG4comu0wyZLPMJYnMAuwW+xRsA4CAWY3pLTUShqiasu+wG5Y/ZVbsfARF/wDrNQa1rzrfS6o29t/VFJYvi8yrnPOmks7m/cNyrwA2ARLZfQ1XmWH+JuRfqzMOv3Hsat/5oC4sF0xpKzKRPR2+gbq/4HAb1Q8xzXTaE1fwyVTPKeVMd7BiMgBmzqwyIABORjo+mkaiKty2qoW7EljYWuScyecBtggggCKz6Z64haaUDkS7kd2qq+80WZFZ9NdCerppw2Izy2/nCsvuN5iI+p39lOy04RMRrKb+f0lW1Fh82e2rJlvMa17IpJt4RO8A0TnVQlrUyJkmZJZDLnlbB5aMCZUzeSB6LeG4RXKzCNht3RN9HdIRRdUOsadUTWS41yySZbMLjbZphX8N+N4q8PZifedhrva2r+7nn3cufz36eO8eux+0p0ZmSJ0+fTyXnz57lkZVutOpABYX2zSb2PzduWV64xDCZ1OR10p5d9mupF+6+2J1pfpAtTPqKZ3MmZKciRNDFVYAA9VNsbC5vZt2+2cVzMmEntEk8zfOMs/Zm3Jq4b7WuOO3PPaO7ntty577bf28e8swihNRPlSh/uTFTuBIBPgLnwi/tJK001FUTEyMuQ5S24hTq+RtFWdEeEdbWGcR2ZCX/ne6r6tcxa+kGHGopZ8kbZkp0H2ipC+u0TNFTak28VFx/P281ccf0x6z/rZy0THSXR/gqUtBIVALvLWa7b2eYoYk9wIHcI5udCCQRYjIg7QRkQecdEdG2k0uropShh1slFlzE3jUGqrW+iQBnE5zqVkQgeVLo6eYZUtUSWkyZqqLC4Bc5DiYXTJoUFmIAAuSTYADaSTsENNFjFPiUmcsiYJi9uU9r5awK7DnYg3B2HdAcyzZxdizG7MSzHizG5PmTHQfRZgqU+HSWUDXnL1sxt5LeiL8ALC3fxjn+qpWlO0txZkYow4MpsfWIvTol0ol1FGlOWAnSBqFTtZAey44ixseBHMQE7ih+mLAEpqxZksBVnoXZRs6xWsxA3Xup77xe5a0UF0s6SpWVgWUwaXITqww2M5N3KnePRF/qmAU9CleUr2l/NmyWuOaEMD32LecRLSb9sqvvE3+40TPoRwsvWTJ1uzKlFb/AFphAA8laIZpN+2VX3ib/caAtvoPolFHNmW7bzypP1URNUd12Y+MSPpFoVm4bVBgDqyjMHJpfbBHPK3jDH0Jfu9/vMz3JUSXTf8Ad1Z92m+4YDmUx03obQrJoKVEFh1KN3l1DMTzJJjmR98dSaN/sdN93lf21gK/6daNTIppthrCayX36rIWt5qDFb6EfvGj+8S/eEWf05/scj7x/wCN4rDQj940f3iX7wgJp07fL0n8KZ76RGejPBkq8RlJMAZEDTWU7G6u1geWsy5cok3Tt8vSfwpnvpER0Bx9aGvkzXyTNJh4I4sT4HVPhAdJxDeljBkn4dNcga8j4xG3ixAYdxUnyES+TOV1DKQykXBBuCDsII2iIL0vaSpIo3pwwM2eAoXeJdwWYjcMtUd/KAogOVzG0ZjvGcdQ/wCty5VKlRPcInVI7MfrKDlxJJ2DOOYJUgzGCKLliFAG8sbD2xZPTNVtL+B0oPYlyA5G4t8mD4BG/FAOuKdOktWIp6dnG5pjBb/ygE28fCEcjp3e/bpVI+rMIPrUxE+jrRVMRq+rmkiWkszGC5FrEKFB3ZnM8ouP/phh2rq/Bl79aZfz1rwFEaU4lKqaubOkoZaTCG1Da4YqNfZl6esfHdFmdBEw9VVjcJksjvKtf2CK804wqVS10+TIv1aFQLtrWJRSwvyYsPCLB6Bvk6z7cr3XgK+01wF6OtnI4NmdnlsdjI7FgQfGx4EQs0Y6SKugUS0ZZkobJcwXA+ywzXuzHKLtxP4DXTHo53VTZiWYyz6S3F7qciDbbqnfnENxjoNlNc009pZ3LMGuvdcWYeuAX6O9MdLUEJUKadzaxY60sn7e1c+ItzibYpRiop5su+U2U6XH11Iv645lx3BJlFPeROA10tfVNwQQCCDwIIi5+hnFXnUJRyT1M0ohP0CoYL4EnwsN0BSGIYfMp5jypqlXQ6rA8R+R2g8DEx0f6XqylVUmatQigAa9w4A+uNviDFqV2G4djAYHq5zS2ZCyG0xCCQcxnq3va91MQzGugywLUk+53S5o28g67PFYCVaLdJ9JXMsvOTOOQSZazHgjjJu42PKJjHJ8+Q0p2RgVdGKsN4ZTY5jgRHSWguKPU4fTTZhu7S7MeJRmQt46t/GAfoIIIAhvx7BUrKeZImbHFr71YZqw5g2MOEEeTG8bSyraaTFq9Yc0Y7gk2hnNJnLYj0TuZdzKd4hFLm2IIOzMR0pjOAyKyX1c+WHXdfap4qRmDFf4j0HSySZFQyD6LoH/AKgV9hityaS0T7rrdNxvFau2blPorPE8RM+dMmvYGY7OQNg1iTYchsjCgpJlRMWVJUu7Gygf8yHPdFl0fQYL/G1RI4JLsfxMx9kTzR7RKmoFtIlgEizOc3bvY7uQsIV0trT7z3NxnBjpti5z3d0erToXowMPpVlXBcnXmsN7kC9uQAAHdD9BBFlWIrG0OTyZLZLze3WVQdJ/Rq/WPV0iFw5LTpSjtBt7oBtB2kDMHPO+VYUtXMkuHlu8txsZGKsOOYsRHV0M2LaG0dUdadTy3Y7Wtqse9lsT4x61udcQ0jqahdWdUTpi/RaYxX8N7GJP0V4RWPVLOpiZcpTadMYHUZL5pb557thzuItel6N8OltrLSyyR9LWceTkj1RI5UoKAqgKALAAWAHAAbICsOlDo2aexqqRdaYR8dKG17ZB04tbaN9uO2oVd5T3BaW6HaLqysPIqY6vhrxbRilq/l5EuYbW1ivatw1hZreMBznWaU1c5NSZUz3TYVaYxB7xfteN4NHtGZ9fMEunQtn2nOSIOLtu7tp3CL4k9GWHKbilS/NnYeRa0SKlpElKEloqKNiooUDuAygGvRLRiXh1MslMz6Ux7Zu5Au3IZAAbgBHO+k37ZVfeJv8AcaOooaJuiNG7FmpZDMxJYmUhJJzJJtmYCLdCX7vf7zM9yXEl03/d1Z92m+4YcqDDZVOupJlpLW99VFCi5sCbDfkPKNtRTrMVkdQysCrKwuCDkQQdogOTn3x1Jo3+x033eV/bWE3/AKLof/aU/wD9SfpDvKlBFCqAFUAADIADIADcICuOnP8AY5H3j/xvFYaEfvGj+8S/eEdH4hhUmoULOlJNUG4DqGAOy4B3wjp9E6OWyulLIVlIKsspQQRsIIGRgKw6dvl6T+FM99Ir7BsFm1cwy5I1nEtnC72CWJA555CLC6d/l6T+FM99IZehz96J/Bm+xYCOUmP1dKDLlz58kAkMgdlsd/Zv2T4XhvqKhpjFnZmY5lmJJJ5k5mOm8X0Upas3nyJcxvpFbN+JbNbxjThmhFFTNrSqaUrA3DEaxB4guTY90BXPRV0euZqVlShRU7UlGFizbphB2AbRxNjuh36ZdE5lRLl1MlS7SVKzFAuerJ1gwG/VN7jg3KLLggOWMGxqbRzVnSH1HW4vtBB2hgciDwiVVPS7iM5erVkQt2by5fbJOVluTn3C8XBiWg1DUNrTaaUWJuWA1STxJQi57434RonSUhvIkS5bfSC3b8TXa3jAc14pQzZM1kngrNyZwxu13UP2udmF4s7oT1/g9f1Wr1l06vXJC6+pM1dYgE2vaLJq9GKWc5ebTSXdvSZpakmwsLkjPICN+HYPJpgwkSpcrWsW1EC3I2XsM9pgObMfw2qpqhjVK6TWctrn5zE3LK4yOfAw4UnSTiMpdVapyN2uFcj+ZwWPiTHRVTSJNUrMRXU7VZQwPeDlEfn9G+HObmll35ayjyVgIDnupqZ1ZOLOXnTpjDddmNgAAByAFhsAi58K0Sq6LBnk0+r8Km3d+1bV1wAVQ7NYIABc2uSb7ImGE6N01J8hIlyzsLKo1iOBbaR4w5QHK7pPo51j1kian2kcdxFjbmMofF6TsRC6vwptlrlZet+LVv4x0FX4XKqF1Z0pJo3B1DW7rjKGI9GmHE3+Cy/N7eWtaAoDC8KnVk4S5KmZMc3Pic2c7hvJMdLaP4QKSmkyFNxLlhSeJ2sfFiT4xsw3CJNMurIlJKXeEUC/M22nmYWQBBBBAEEEEAQQQQBBBBAEEEEAQQQQBBBBAEEEEAQQQQBBBBAEEEEAQQQQBBBBARHTbo9TFHlO05pfVqygKoN9Yg7zyhHol0WJh9SJ6z3mEIy6pRQO1bO4PKJ1BAEEEEAQQQQBBBBAEEEEAQQQQBBBBAEEEEAQQQQBBBBAf//Z"/>
          <p:cNvSpPr>
            <a:spLocks noChangeAspect="1" noChangeArrowheads="1"/>
          </p:cNvSpPr>
          <p:nvPr/>
        </p:nvSpPr>
        <p:spPr bwMode="auto">
          <a:xfrm>
            <a:off x="3787420" y="5027052"/>
            <a:ext cx="3142447" cy="314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1" name="Picture 2" descr="C:\Users\bandres\Pictures\foto_p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972" y="3297770"/>
            <a:ext cx="2459543" cy="288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Marcador de contenido 2"/>
          <p:cNvSpPr txBox="1">
            <a:spLocks/>
          </p:cNvSpPr>
          <p:nvPr/>
        </p:nvSpPr>
        <p:spPr>
          <a:xfrm>
            <a:off x="773105" y="3397957"/>
            <a:ext cx="7761296" cy="2867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@borya09</a:t>
            </a:r>
          </a:p>
          <a:p>
            <a:pPr marL="0" indent="0" algn="ctr">
              <a:buNone/>
            </a:pPr>
            <a:r>
              <a:rPr lang="en-US" sz="2800" dirty="0"/>
              <a:t>http://</a:t>
            </a:r>
            <a:r>
              <a:rPr lang="es-ES" sz="2800" dirty="0"/>
              <a:t>es.linkedin.com/in/</a:t>
            </a:r>
            <a:r>
              <a:rPr lang="es-ES" sz="2800" dirty="0" err="1"/>
              <a:t>borjaandres</a:t>
            </a:r>
            <a:r>
              <a:rPr lang="es-ES" sz="2800" dirty="0"/>
              <a:t>/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http://www.borjaandres.com</a:t>
            </a:r>
          </a:p>
          <a:p>
            <a:pPr marL="0" indent="0" algn="ctr"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61222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ukt.net/uploads/consulting/angular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097" y="401035"/>
            <a:ext cx="2186181" cy="163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581191" y="589884"/>
            <a:ext cx="11029616" cy="1013800"/>
          </a:xfrm>
        </p:spPr>
        <p:txBody>
          <a:bodyPr>
            <a:noAutofit/>
          </a:bodyPr>
          <a:lstStyle/>
          <a:p>
            <a:r>
              <a:rPr lang="es-ES" sz="4800" b="1" dirty="0"/>
              <a:t>¿Qué es?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s-ES" sz="2800" dirty="0"/>
              <a:t>Framework MVW</a:t>
            </a:r>
          </a:p>
          <a:p>
            <a:pPr algn="just">
              <a:lnSpc>
                <a:spcPct val="200000"/>
              </a:lnSpc>
            </a:pPr>
            <a:r>
              <a:rPr lang="es-ES" sz="2800" dirty="0"/>
              <a:t>Aplicaciones SPI</a:t>
            </a:r>
          </a:p>
          <a:p>
            <a:pPr algn="just">
              <a:lnSpc>
                <a:spcPct val="200000"/>
              </a:lnSpc>
            </a:pPr>
            <a:r>
              <a:rPr lang="es-ES" sz="2800" dirty="0"/>
              <a:t>Extiende sintaxis HTML</a:t>
            </a:r>
          </a:p>
        </p:txBody>
      </p:sp>
    </p:spTree>
    <p:extLst>
      <p:ext uri="{BB962C8B-B14F-4D97-AF65-F5344CB8AC3E}">
        <p14:creationId xmlns:p14="http://schemas.microsoft.com/office/powerpoint/2010/main" val="373756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ukt.net/uploads/consulting/angular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097" y="401035"/>
            <a:ext cx="2186181" cy="163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581191" y="589884"/>
            <a:ext cx="11029616" cy="1013800"/>
          </a:xfrm>
        </p:spPr>
        <p:txBody>
          <a:bodyPr>
            <a:noAutofit/>
          </a:bodyPr>
          <a:lstStyle/>
          <a:p>
            <a:r>
              <a:rPr lang="es-ES" sz="4800" b="1" dirty="0"/>
              <a:t>¿POR Qué (ME) MOLA?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581194" y="2180497"/>
            <a:ext cx="11160233" cy="4233556"/>
          </a:xfrm>
        </p:spPr>
        <p:txBody>
          <a:bodyPr numCol="2">
            <a:normAutofit/>
          </a:bodyPr>
          <a:lstStyle/>
          <a:p>
            <a:pPr algn="just">
              <a:lnSpc>
                <a:spcPct val="250000"/>
              </a:lnSpc>
            </a:pPr>
            <a:r>
              <a:rPr lang="es-ES" sz="2800" dirty="0"/>
              <a:t>Arquitectura</a:t>
            </a:r>
          </a:p>
          <a:p>
            <a:pPr algn="just">
              <a:lnSpc>
                <a:spcPct val="250000"/>
              </a:lnSpc>
            </a:pPr>
            <a:r>
              <a:rPr lang="es-ES" sz="2800" dirty="0" err="1"/>
              <a:t>Two</a:t>
            </a:r>
            <a:r>
              <a:rPr lang="es-ES" sz="2800" dirty="0"/>
              <a:t> </a:t>
            </a:r>
            <a:r>
              <a:rPr lang="es-ES" sz="2800" dirty="0" err="1"/>
              <a:t>way</a:t>
            </a:r>
            <a:r>
              <a:rPr lang="es-ES" sz="2800" dirty="0"/>
              <a:t> data </a:t>
            </a:r>
            <a:r>
              <a:rPr lang="es-ES" sz="2800" dirty="0" err="1"/>
              <a:t>binding</a:t>
            </a:r>
            <a:endParaRPr lang="es-ES" sz="2800" dirty="0"/>
          </a:p>
          <a:p>
            <a:pPr algn="just">
              <a:lnSpc>
                <a:spcPct val="250000"/>
              </a:lnSpc>
            </a:pPr>
            <a:r>
              <a:rPr lang="es-ES" sz="2800" dirty="0" err="1"/>
              <a:t>Templates</a:t>
            </a:r>
            <a:endParaRPr lang="es-ES" sz="2800" dirty="0"/>
          </a:p>
          <a:p>
            <a:pPr>
              <a:lnSpc>
                <a:spcPct val="250000"/>
              </a:lnSpc>
            </a:pPr>
            <a:r>
              <a:rPr lang="es-ES" sz="2800" dirty="0"/>
              <a:t>Inyección de dependencias</a:t>
            </a:r>
          </a:p>
          <a:p>
            <a:pPr algn="just">
              <a:lnSpc>
                <a:spcPct val="250000"/>
              </a:lnSpc>
            </a:pPr>
            <a:r>
              <a:rPr lang="es-ES" sz="2800" dirty="0" err="1"/>
              <a:t>Testing</a:t>
            </a:r>
            <a:endParaRPr lang="es-ES" sz="2800" dirty="0"/>
          </a:p>
          <a:p>
            <a:pPr algn="just">
              <a:lnSpc>
                <a:spcPct val="250000"/>
              </a:lnSpc>
            </a:pPr>
            <a:r>
              <a:rPr lang="es-ES" sz="2800" dirty="0"/>
              <a:t>Directivas</a:t>
            </a:r>
          </a:p>
        </p:txBody>
      </p:sp>
    </p:spTree>
    <p:extLst>
      <p:ext uri="{BB962C8B-B14F-4D97-AF65-F5344CB8AC3E}">
        <p14:creationId xmlns:p14="http://schemas.microsoft.com/office/powerpoint/2010/main" val="125822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ukt.net/uploads/consulting/angular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097" y="401035"/>
            <a:ext cx="2186181" cy="163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581192" y="599124"/>
            <a:ext cx="11029616" cy="1013800"/>
          </a:xfrm>
        </p:spPr>
        <p:txBody>
          <a:bodyPr>
            <a:noAutofit/>
          </a:bodyPr>
          <a:lstStyle/>
          <a:p>
            <a:r>
              <a:rPr lang="es-ES" sz="4800" b="1" dirty="0"/>
              <a:t>MVC - </a:t>
            </a:r>
            <a:r>
              <a:rPr lang="es-ES" sz="3200" b="1" dirty="0"/>
              <a:t>¿Quién es quién?</a:t>
            </a:r>
            <a:endParaRPr lang="es-ES" sz="4800" b="1" dirty="0"/>
          </a:p>
        </p:txBody>
      </p:sp>
      <p:sp>
        <p:nvSpPr>
          <p:cNvPr id="3" name="Elipse 2"/>
          <p:cNvSpPr/>
          <p:nvPr/>
        </p:nvSpPr>
        <p:spPr>
          <a:xfrm>
            <a:off x="3076575" y="4691283"/>
            <a:ext cx="2060620" cy="19223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CTRL</a:t>
            </a:r>
          </a:p>
        </p:txBody>
      </p:sp>
      <p:sp>
        <p:nvSpPr>
          <p:cNvPr id="8" name="Elipse 7"/>
          <p:cNvSpPr/>
          <p:nvPr/>
        </p:nvSpPr>
        <p:spPr>
          <a:xfrm>
            <a:off x="4917586" y="2190942"/>
            <a:ext cx="2060620" cy="19223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</a:rPr>
              <a:t>MODEL</a:t>
            </a:r>
            <a:endParaRPr lang="es-E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6761899" y="4691283"/>
            <a:ext cx="2060620" cy="1922324"/>
          </a:xfrm>
          <a:prstGeom prst="ellipse">
            <a:avLst/>
          </a:prstGeom>
          <a:solidFill>
            <a:srgbClr val="E2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endParaRPr lang="es-E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Flecha derecha 3"/>
          <p:cNvSpPr/>
          <p:nvPr/>
        </p:nvSpPr>
        <p:spPr>
          <a:xfrm rot="18818553">
            <a:off x="4497293" y="4098038"/>
            <a:ext cx="695459" cy="347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 derecha 10"/>
          <p:cNvSpPr/>
          <p:nvPr/>
        </p:nvSpPr>
        <p:spPr>
          <a:xfrm rot="10800000">
            <a:off x="5533623" y="5478581"/>
            <a:ext cx="789904" cy="347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lecha izquierda y derecha 4"/>
          <p:cNvSpPr/>
          <p:nvPr/>
        </p:nvSpPr>
        <p:spPr>
          <a:xfrm rot="2544579">
            <a:off x="6524962" y="4153675"/>
            <a:ext cx="888643" cy="3535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/>
          <p:cNvSpPr/>
          <p:nvPr/>
        </p:nvSpPr>
        <p:spPr>
          <a:xfrm>
            <a:off x="1081410" y="2413451"/>
            <a:ext cx="2060620" cy="192232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SERVICES</a:t>
            </a:r>
          </a:p>
        </p:txBody>
      </p:sp>
      <p:sp>
        <p:nvSpPr>
          <p:cNvPr id="13" name="Flecha derecha 12"/>
          <p:cNvSpPr/>
          <p:nvPr/>
        </p:nvSpPr>
        <p:spPr>
          <a:xfrm rot="13794399">
            <a:off x="2654686" y="4450389"/>
            <a:ext cx="695459" cy="347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lecha derecha 13"/>
          <p:cNvSpPr/>
          <p:nvPr/>
        </p:nvSpPr>
        <p:spPr>
          <a:xfrm rot="13794399">
            <a:off x="363429" y="2571116"/>
            <a:ext cx="695459" cy="347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 derecha 15"/>
          <p:cNvSpPr/>
          <p:nvPr/>
        </p:nvSpPr>
        <p:spPr>
          <a:xfrm rot="10800000">
            <a:off x="184173" y="3131812"/>
            <a:ext cx="695459" cy="347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 derecha 16"/>
          <p:cNvSpPr/>
          <p:nvPr/>
        </p:nvSpPr>
        <p:spPr>
          <a:xfrm rot="8117492">
            <a:off x="344091" y="3673869"/>
            <a:ext cx="695459" cy="347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125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ukt.net/uploads/consulting/angular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097" y="401035"/>
            <a:ext cx="2186181" cy="163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581192" y="599124"/>
            <a:ext cx="11029616" cy="1013800"/>
          </a:xfrm>
        </p:spPr>
        <p:txBody>
          <a:bodyPr>
            <a:noAutofit/>
          </a:bodyPr>
          <a:lstStyle/>
          <a:p>
            <a:r>
              <a:rPr lang="es-ES" sz="4800" b="1" dirty="0"/>
              <a:t>Demo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81192" y="2819331"/>
            <a:ext cx="1102961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s-ES" sz="2800" dirty="0">
                <a:hlinkClick r:id="rId3"/>
              </a:rPr>
              <a:t>https://</a:t>
            </a:r>
            <a:r>
              <a:rPr lang="es-ES" sz="2800" dirty="0" smtClean="0">
                <a:hlinkClick r:id="rId3"/>
              </a:rPr>
              <a:t>github.com/borya09/curso-vsw-angularjs</a:t>
            </a:r>
            <a:endParaRPr lang="es-ES" sz="2800" dirty="0" smtClean="0"/>
          </a:p>
          <a:p>
            <a:pPr algn="ctr">
              <a:lnSpc>
                <a:spcPct val="300000"/>
              </a:lnSpc>
            </a:pPr>
            <a:r>
              <a:rPr lang="es-ES" sz="2800" dirty="0">
                <a:hlinkClick r:id="rId4"/>
              </a:rPr>
              <a:t>https://</a:t>
            </a:r>
            <a:r>
              <a:rPr lang="es-ES" sz="2800" dirty="0" smtClean="0">
                <a:hlinkClick r:id="rId4"/>
              </a:rPr>
              <a:t>github.com/borya09/curso-vsw-node-rest</a:t>
            </a:r>
            <a:endParaRPr lang="es-ES" sz="2800" dirty="0" smtClean="0"/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052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ukt.net/uploads/consulting/angular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097" y="401035"/>
            <a:ext cx="2186181" cy="163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581192" y="599124"/>
            <a:ext cx="11029616" cy="1013800"/>
          </a:xfrm>
        </p:spPr>
        <p:txBody>
          <a:bodyPr>
            <a:noAutofit/>
          </a:bodyPr>
          <a:lstStyle/>
          <a:p>
            <a:r>
              <a:rPr lang="es-ES" sz="4800" b="1" dirty="0"/>
              <a:t>LINKS DE INTERES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81192" y="2040671"/>
            <a:ext cx="11165984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http://www.yearofmoo.com/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44" indent="-285744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http://trochette.github.io/Angular-Design-Patterns-Best-Practices/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44" indent="-285744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hlinkClick r:id="rId5"/>
              </a:rPr>
              <a:t>http://www.revillweb.com/tutorials/angularjs-in-30-minutes-angularjs-tutorial/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44" indent="-285744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hlinkClick r:id="rId6"/>
              </a:rPr>
              <a:t>http://www.designyourway.net/blog/resources/so-you-want-to-learn-angularjs-start-with-these-tutorials-and-resources/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44" indent="-285744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hlinkClick r:id="rId7"/>
              </a:rPr>
              <a:t>http://newtriks.com/2013/06/11/automating-angularjs-with-yeoman-grunt-and-bower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7"/>
              </a:rPr>
              <a:t>/</a:t>
            </a:r>
            <a:endParaRPr lang="es-E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44" indent="-285744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hlinkClick r:id="rId8"/>
              </a:rPr>
              <a:t>http://www.befundoo.com/university/tutorials/angularjs-directives-tutorial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8"/>
              </a:rPr>
              <a:t>/</a:t>
            </a:r>
            <a:endParaRPr lang="es-E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44" indent="-285744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hlinkClick r:id="rId9"/>
              </a:rPr>
              <a:t>http://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9"/>
              </a:rPr>
              <a:t>seanhess.github.io/2013/10/14/angularjs-directive-design.html</a:t>
            </a:r>
            <a:endParaRPr lang="es-E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44" indent="-285744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44" indent="-285744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44" indent="-285744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44" indent="-285744" algn="ctr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s-ES" sz="2000" dirty="0"/>
          </a:p>
          <a:p>
            <a:pPr>
              <a:lnSpc>
                <a:spcPct val="200000"/>
              </a:lnSpc>
            </a:pPr>
            <a:endParaRPr lang="es-ES" sz="2000" dirty="0"/>
          </a:p>
          <a:p>
            <a:pPr>
              <a:lnSpc>
                <a:spcPct val="200000"/>
              </a:lnSpc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1455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Boticario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TC103457464[[fn=Dividendo]]</Template>
  <TotalTime>666</TotalTime>
  <Words>91</Words>
  <Application>Microsoft Office PowerPoint</Application>
  <PresentationFormat>Panorámica</PresentationFormat>
  <Paragraphs>36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Wingdings 2</vt:lpstr>
      <vt:lpstr>Dividendo</vt:lpstr>
      <vt:lpstr>Presentación de PowerPoint</vt:lpstr>
      <vt:lpstr>Borja andrés</vt:lpstr>
      <vt:lpstr>¿Qué es?</vt:lpstr>
      <vt:lpstr>¿POR Qué (ME) MOLA?</vt:lpstr>
      <vt:lpstr>MVC - ¿Quién es quién?</vt:lpstr>
      <vt:lpstr>Demo</vt:lpstr>
      <vt:lpstr>LINKS DE INTERES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Herramientas Front</dc:title>
  <dc:creator>borja</dc:creator>
  <cp:lastModifiedBy>borja</cp:lastModifiedBy>
  <cp:revision>50</cp:revision>
  <dcterms:created xsi:type="dcterms:W3CDTF">2014-02-03T22:03:48Z</dcterms:created>
  <dcterms:modified xsi:type="dcterms:W3CDTF">2014-02-12T02:07:50Z</dcterms:modified>
</cp:coreProperties>
</file>