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4" r:id="rId3"/>
    <p:sldId id="258" r:id="rId4"/>
    <p:sldId id="275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454"/>
    <a:srgbClr val="66CC33"/>
    <a:srgbClr val="CCFFFF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9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2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9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17" y="5027052"/>
            <a:ext cx="3142446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5" y="111102"/>
            <a:ext cx="9445896" cy="70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659823"/>
            <a:ext cx="10993549" cy="1475013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Borja </a:t>
            </a:r>
            <a:r>
              <a:rPr lang="es-ES" sz="7200" b="1" dirty="0" err="1" smtClean="0"/>
              <a:t>andrés</a:t>
            </a:r>
            <a:endParaRPr lang="es-ES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2129448"/>
            <a:ext cx="7239686" cy="737929"/>
          </a:xfrm>
        </p:spPr>
        <p:txBody>
          <a:bodyPr>
            <a:noAutofit/>
          </a:bodyPr>
          <a:lstStyle/>
          <a:p>
            <a:r>
              <a:rPr lang="es-ES" sz="4000" dirty="0" smtClean="0"/>
              <a:t>Front-</a:t>
            </a:r>
            <a:r>
              <a:rPr lang="es-ES" sz="4000" dirty="0" err="1" smtClean="0"/>
              <a:t>end</a:t>
            </a:r>
            <a:r>
              <a:rPr lang="es-ES" sz="4000" dirty="0" smtClean="0"/>
              <a:t> </a:t>
            </a:r>
            <a:r>
              <a:rPr lang="es-ES" sz="4000" dirty="0" err="1" smtClean="0"/>
              <a:t>Developer</a:t>
            </a:r>
            <a:endParaRPr lang="es-ES" sz="4000" dirty="0"/>
          </a:p>
        </p:txBody>
      </p:sp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17" y="5027052"/>
            <a:ext cx="3142446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C:\Users\bandres\Pictures\foto_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68" y="3297766"/>
            <a:ext cx="2459543" cy="288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773105" y="3397955"/>
            <a:ext cx="7761296" cy="2867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@borya09</a:t>
            </a:r>
          </a:p>
          <a:p>
            <a:pPr marL="0" indent="0" algn="ctr">
              <a:buNone/>
            </a:pPr>
            <a:r>
              <a:rPr lang="en-US" sz="2800" dirty="0"/>
              <a:t>http</a:t>
            </a:r>
            <a:r>
              <a:rPr lang="en-US" sz="2800" dirty="0" smtClean="0"/>
              <a:t>://</a:t>
            </a:r>
            <a:r>
              <a:rPr lang="es-ES" sz="2800" dirty="0" smtClean="0"/>
              <a:t>es.linkedin.com/in/</a:t>
            </a:r>
            <a:r>
              <a:rPr lang="es-ES" sz="2800" dirty="0" err="1" smtClean="0"/>
              <a:t>borjaandres</a:t>
            </a:r>
            <a:r>
              <a:rPr lang="es-ES" sz="2800" dirty="0" smtClean="0"/>
              <a:t>/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http://www.borjaandres.com</a:t>
            </a:r>
            <a:endParaRPr lang="en-US" sz="2800" dirty="0"/>
          </a:p>
          <a:p>
            <a:pPr marL="0" indent="0" algn="ctr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2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4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 smtClean="0"/>
              <a:t>¿Qué es?</a:t>
            </a:r>
            <a:endParaRPr lang="es-ES" sz="4800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sz="2800" dirty="0" smtClean="0"/>
              <a:t>Framework MVW</a:t>
            </a:r>
          </a:p>
          <a:p>
            <a:pPr algn="just">
              <a:lnSpc>
                <a:spcPct val="200000"/>
              </a:lnSpc>
            </a:pPr>
            <a:r>
              <a:rPr lang="es-ES" sz="2800" dirty="0" smtClean="0"/>
              <a:t>Aplicaciones SPI</a:t>
            </a:r>
          </a:p>
          <a:p>
            <a:pPr algn="just">
              <a:lnSpc>
                <a:spcPct val="200000"/>
              </a:lnSpc>
            </a:pPr>
            <a:r>
              <a:rPr lang="es-ES" sz="2800" dirty="0" smtClean="0"/>
              <a:t>Extiende sintaxis HTML</a:t>
            </a:r>
          </a:p>
        </p:txBody>
      </p:sp>
    </p:spTree>
    <p:extLst>
      <p:ext uri="{BB962C8B-B14F-4D97-AF65-F5344CB8AC3E}">
        <p14:creationId xmlns:p14="http://schemas.microsoft.com/office/powerpoint/2010/main" val="37375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4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 smtClean="0"/>
              <a:t>¿POR Qué (ME) MOLA?</a:t>
            </a:r>
            <a:endParaRPr lang="es-ES" sz="4800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581192" y="2180496"/>
            <a:ext cx="11160233" cy="4233556"/>
          </a:xfrm>
        </p:spPr>
        <p:txBody>
          <a:bodyPr numCol="2"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s-ES" sz="2800" dirty="0" smtClean="0"/>
              <a:t>Arquitectura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 smtClean="0"/>
              <a:t>Two</a:t>
            </a:r>
            <a:r>
              <a:rPr lang="es-ES" sz="2800" dirty="0" smtClean="0"/>
              <a:t> </a:t>
            </a:r>
            <a:r>
              <a:rPr lang="es-ES" sz="2800" dirty="0" err="1" smtClean="0"/>
              <a:t>way</a:t>
            </a:r>
            <a:r>
              <a:rPr lang="es-ES" sz="2800" dirty="0" smtClean="0"/>
              <a:t> data </a:t>
            </a:r>
            <a:r>
              <a:rPr lang="es-ES" sz="2800" dirty="0" err="1" smtClean="0"/>
              <a:t>binding</a:t>
            </a:r>
            <a:endParaRPr lang="es-ES" sz="2800" dirty="0" smtClean="0"/>
          </a:p>
          <a:p>
            <a:pPr algn="just">
              <a:lnSpc>
                <a:spcPct val="250000"/>
              </a:lnSpc>
            </a:pPr>
            <a:r>
              <a:rPr lang="es-ES" sz="2800" dirty="0" err="1" smtClean="0"/>
              <a:t>Templates</a:t>
            </a:r>
            <a:endParaRPr lang="es-ES" sz="2800" dirty="0" smtClean="0"/>
          </a:p>
          <a:p>
            <a:pPr>
              <a:lnSpc>
                <a:spcPct val="250000"/>
              </a:lnSpc>
            </a:pPr>
            <a:r>
              <a:rPr lang="es-ES" sz="2800" dirty="0" smtClean="0"/>
              <a:t>Inyección de dependencias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 smtClean="0"/>
              <a:t>Testing</a:t>
            </a:r>
            <a:endParaRPr lang="es-ES" sz="2800" dirty="0" smtClean="0"/>
          </a:p>
          <a:p>
            <a:pPr algn="just">
              <a:lnSpc>
                <a:spcPct val="250000"/>
              </a:lnSpc>
            </a:pPr>
            <a:r>
              <a:rPr lang="es-ES" sz="2800" dirty="0" smtClean="0"/>
              <a:t>Directivas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582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4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 smtClean="0"/>
              <a:t>MVC - </a:t>
            </a:r>
            <a:r>
              <a:rPr lang="es-ES" sz="3200" b="1" dirty="0" smtClean="0"/>
              <a:t>¿Quién es quién?</a:t>
            </a:r>
            <a:endParaRPr lang="es-ES" sz="4800" b="1" dirty="0"/>
          </a:p>
        </p:txBody>
      </p:sp>
      <p:sp>
        <p:nvSpPr>
          <p:cNvPr id="3" name="Elipse 2"/>
          <p:cNvSpPr/>
          <p:nvPr/>
        </p:nvSpPr>
        <p:spPr>
          <a:xfrm>
            <a:off x="3076574" y="4691282"/>
            <a:ext cx="2060620" cy="19223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CTRL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17585" y="2190941"/>
            <a:ext cx="2060620" cy="1922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61899" y="4691282"/>
            <a:ext cx="2060620" cy="1922324"/>
          </a:xfrm>
          <a:prstGeom prst="ellipse">
            <a:avLst/>
          </a:prstGeom>
          <a:solidFill>
            <a:srgbClr val="E2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 rot="18818553">
            <a:off x="4497290" y="4098036"/>
            <a:ext cx="695459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10800000">
            <a:off x="5533623" y="5478579"/>
            <a:ext cx="789904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 y derecha 4"/>
          <p:cNvSpPr/>
          <p:nvPr/>
        </p:nvSpPr>
        <p:spPr>
          <a:xfrm rot="2544579">
            <a:off x="6524960" y="4153672"/>
            <a:ext cx="888642" cy="3535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1081409" y="2413450"/>
            <a:ext cx="2060620" cy="192232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endParaRPr lang="es-E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 rot="13794399">
            <a:off x="2654683" y="4450387"/>
            <a:ext cx="695459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 rot="13794399">
            <a:off x="363429" y="2571116"/>
            <a:ext cx="695459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 rot="10800000">
            <a:off x="184172" y="3131812"/>
            <a:ext cx="695459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erecha 16"/>
          <p:cNvSpPr/>
          <p:nvPr/>
        </p:nvSpPr>
        <p:spPr>
          <a:xfrm rot="8117492">
            <a:off x="344090" y="3673869"/>
            <a:ext cx="695459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2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4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 smtClean="0"/>
              <a:t>Demo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7805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55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Dividendo</vt:lpstr>
      <vt:lpstr>Presentación de PowerPoint</vt:lpstr>
      <vt:lpstr>Borja andrés</vt:lpstr>
      <vt:lpstr>¿Qué es?</vt:lpstr>
      <vt:lpstr>¿POR Qué (ME) MOLA?</vt:lpstr>
      <vt:lpstr>MVC - ¿Quién es quién?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Front</dc:title>
  <dc:creator>borja</dc:creator>
  <cp:lastModifiedBy>borja</cp:lastModifiedBy>
  <cp:revision>45</cp:revision>
  <dcterms:created xsi:type="dcterms:W3CDTF">2014-02-03T22:03:48Z</dcterms:created>
  <dcterms:modified xsi:type="dcterms:W3CDTF">2014-02-07T00:06:04Z</dcterms:modified>
</cp:coreProperties>
</file>