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659823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dirty="0" smtClean="0"/>
              <a:t>Herramientas Front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9"/>
            <a:ext cx="7239686" cy="376542"/>
          </a:xfrm>
        </p:spPr>
        <p:txBody>
          <a:bodyPr>
            <a:noAutofit/>
          </a:bodyPr>
          <a:lstStyle/>
          <a:p>
            <a:r>
              <a:rPr lang="es-ES" sz="4000" dirty="0" smtClean="0"/>
              <a:t>Sin las que puedo Vivir</a:t>
            </a:r>
            <a:endParaRPr lang="es-ES" sz="4000" dirty="0"/>
          </a:p>
        </p:txBody>
      </p:sp>
      <p:pic>
        <p:nvPicPr>
          <p:cNvPr id="3074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470" y="3178324"/>
            <a:ext cx="1848727" cy="184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17" y="5027052"/>
            <a:ext cx="3142446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0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1174371" y="4997527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gruntjs.com/img/grun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434" y="3526099"/>
            <a:ext cx="2211565" cy="26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a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15" y="3768710"/>
            <a:ext cx="1892166" cy="14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46" y="4987831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convirtiendote.pro/wp-content/uploads/2013/02/nodejs-ligh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" y="3053960"/>
            <a:ext cx="3867741" cy="19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4668" y="2312857"/>
            <a:ext cx="3811118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 err="1">
                <a:latin typeface="Century Gothic" panose="020B0502020202020204" pitchFamily="34" charset="0"/>
              </a:rPr>
              <a:t>doctype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html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 err="1">
                <a:latin typeface="Century Gothic" panose="020B0502020202020204" pitchFamily="34" charset="0"/>
              </a:rPr>
              <a:t>html</a:t>
            </a:r>
            <a:r>
              <a:rPr lang="es-ES" dirty="0">
                <a:latin typeface="Century Gothic" panose="020B0502020202020204" pitchFamily="34" charset="0"/>
              </a:rPr>
              <a:t>(</a:t>
            </a:r>
            <a:r>
              <a:rPr lang="es-ES" dirty="0" err="1">
                <a:latin typeface="Century Gothic" panose="020B0502020202020204" pitchFamily="34" charset="0"/>
              </a:rPr>
              <a:t>lang</a:t>
            </a:r>
            <a:r>
              <a:rPr lang="es-ES" dirty="0">
                <a:latin typeface="Century Gothic" panose="020B0502020202020204" pitchFamily="34" charset="0"/>
              </a:rPr>
              <a:t>="en")</a:t>
            </a:r>
          </a:p>
          <a:p>
            <a:r>
              <a:rPr lang="es-ES" dirty="0">
                <a:latin typeface="Century Gothic" panose="020B0502020202020204" pitchFamily="34" charset="0"/>
              </a:rPr>
              <a:t>  head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</a:t>
            </a:r>
            <a:r>
              <a:rPr lang="es-ES" dirty="0" err="1">
                <a:latin typeface="Century Gothic" panose="020B0502020202020204" pitchFamily="34" charset="0"/>
              </a:rPr>
              <a:t>title</a:t>
            </a:r>
            <a:r>
              <a:rPr lang="es-ES" dirty="0">
                <a:latin typeface="Century Gothic" panose="020B0502020202020204" pitchFamily="34" charset="0"/>
              </a:rPr>
              <a:t>= </a:t>
            </a:r>
            <a:r>
              <a:rPr lang="es-ES" dirty="0" err="1" smtClean="0">
                <a:latin typeface="Century Gothic" panose="020B0502020202020204" pitchFamily="34" charset="0"/>
              </a:rPr>
              <a:t>pageTitle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</a:t>
            </a:r>
            <a:r>
              <a:rPr lang="es-ES" dirty="0" err="1">
                <a:latin typeface="Century Gothic" panose="020B0502020202020204" pitchFamily="34" charset="0"/>
              </a:rPr>
              <a:t>body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</a:t>
            </a:r>
            <a:r>
              <a:rPr lang="es-ES" dirty="0" smtClean="0">
                <a:latin typeface="Century Gothic" panose="020B0502020202020204" pitchFamily="34" charset="0"/>
              </a:rPr>
              <a:t>h1 Jade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#</a:t>
            </a:r>
            <a:r>
              <a:rPr lang="es-ES" dirty="0" err="1">
                <a:latin typeface="Century Gothic" panose="020B0502020202020204" pitchFamily="34" charset="0"/>
              </a:rPr>
              <a:t>container.col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  </a:t>
            </a:r>
            <a:r>
              <a:rPr lang="es-ES" dirty="0" err="1">
                <a:latin typeface="Century Gothic" panose="020B0502020202020204" pitchFamily="34" charset="0"/>
              </a:rPr>
              <a:t>if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latin typeface="Century Gothic" panose="020B0502020202020204" pitchFamily="34" charset="0"/>
              </a:rPr>
              <a:t>isJade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    p </a:t>
            </a:r>
            <a:r>
              <a:rPr lang="es-ES" dirty="0" err="1">
                <a:latin typeface="Century Gothic" panose="020B0502020202020204" pitchFamily="34" charset="0"/>
              </a:rPr>
              <a:t>You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amazing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  </a:t>
            </a:r>
            <a:r>
              <a:rPr lang="es-ES" dirty="0" err="1">
                <a:latin typeface="Century Gothic" panose="020B0502020202020204" pitchFamily="34" charset="0"/>
              </a:rPr>
              <a:t>else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    p </a:t>
            </a:r>
            <a:r>
              <a:rPr lang="es-ES" dirty="0" err="1">
                <a:latin typeface="Century Gothic" panose="020B0502020202020204" pitchFamily="34" charset="0"/>
              </a:rPr>
              <a:t>Get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on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it!</a:t>
            </a:r>
            <a:endParaRPr lang="es-ES" dirty="0">
              <a:latin typeface="Century Gothic" panose="020B0502020202020204" pitchFamily="34" charset="0"/>
            </a:endParaRPr>
          </a:p>
          <a:p>
            <a:r>
              <a:rPr lang="es-ES" dirty="0">
                <a:latin typeface="Century Gothic" panose="020B0502020202020204" pitchFamily="34" charset="0"/>
              </a:rPr>
              <a:t>      p.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    Jade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terse and </a:t>
            </a:r>
            <a:r>
              <a:rPr lang="es-ES" dirty="0" smtClean="0">
                <a:latin typeface="Century Gothic" panose="020B0502020202020204" pitchFamily="34" charset="0"/>
              </a:rPr>
              <a:t>simple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5122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8" y="650048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7276562" y="2312856"/>
            <a:ext cx="4468972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Century Gothic" panose="020B0502020202020204" pitchFamily="34" charset="0"/>
              </a:rPr>
              <a:t>&lt;!DOCTYPE </a:t>
            </a:r>
            <a:r>
              <a:rPr lang="es-ES" dirty="0" err="1">
                <a:latin typeface="Century Gothic" panose="020B0502020202020204" pitchFamily="34" charset="0"/>
              </a:rPr>
              <a:t>html</a:t>
            </a:r>
            <a:r>
              <a:rPr lang="es-ES" dirty="0">
                <a:latin typeface="Century Gothic" panose="020B0502020202020204" pitchFamily="34" charset="0"/>
              </a:rPr>
              <a:t>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&lt;</a:t>
            </a:r>
            <a:r>
              <a:rPr lang="es-ES" dirty="0" err="1">
                <a:latin typeface="Century Gothic" panose="020B0502020202020204" pitchFamily="34" charset="0"/>
              </a:rPr>
              <a:t>html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err="1">
                <a:latin typeface="Century Gothic" panose="020B0502020202020204" pitchFamily="34" charset="0"/>
              </a:rPr>
              <a:t>lang</a:t>
            </a:r>
            <a:r>
              <a:rPr lang="es-ES" dirty="0">
                <a:latin typeface="Century Gothic" panose="020B0502020202020204" pitchFamily="34" charset="0"/>
              </a:rPr>
              <a:t>="en"&gt;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&lt;head&gt;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&lt;</a:t>
            </a:r>
            <a:r>
              <a:rPr lang="es-ES" dirty="0" err="1" smtClean="0">
                <a:latin typeface="Century Gothic" panose="020B0502020202020204" pitchFamily="34" charset="0"/>
              </a:rPr>
              <a:t>title</a:t>
            </a:r>
            <a:r>
              <a:rPr lang="es-ES" dirty="0" smtClean="0">
                <a:latin typeface="Century Gothic" panose="020B0502020202020204" pitchFamily="34" charset="0"/>
              </a:rPr>
              <a:t>&gt;Demo&lt;/</a:t>
            </a:r>
            <a:r>
              <a:rPr lang="es-ES" dirty="0" err="1">
                <a:latin typeface="Century Gothic" panose="020B0502020202020204" pitchFamily="34" charset="0"/>
              </a:rPr>
              <a:t>title</a:t>
            </a:r>
            <a:r>
              <a:rPr lang="es-ES" dirty="0">
                <a:latin typeface="Century Gothic" panose="020B0502020202020204" pitchFamily="34" charset="0"/>
              </a:rPr>
              <a:t>&gt;</a:t>
            </a:r>
          </a:p>
          <a:p>
            <a:r>
              <a:rPr lang="es-ES" dirty="0" smtClean="0">
                <a:latin typeface="Century Gothic" panose="020B0502020202020204" pitchFamily="34" charset="0"/>
              </a:rPr>
              <a:t> &lt;/</a:t>
            </a:r>
            <a:r>
              <a:rPr lang="es-ES" dirty="0">
                <a:latin typeface="Century Gothic" panose="020B0502020202020204" pitchFamily="34" charset="0"/>
              </a:rPr>
              <a:t>head&gt;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&lt;</a:t>
            </a:r>
            <a:r>
              <a:rPr lang="es-ES" dirty="0" err="1">
                <a:latin typeface="Century Gothic" panose="020B0502020202020204" pitchFamily="34" charset="0"/>
              </a:rPr>
              <a:t>body</a:t>
            </a:r>
            <a:r>
              <a:rPr lang="es-ES" dirty="0">
                <a:latin typeface="Century Gothic" panose="020B0502020202020204" pitchFamily="34" charset="0"/>
              </a:rPr>
              <a:t>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&lt;h1&gt;Jade </a:t>
            </a:r>
            <a:r>
              <a:rPr lang="es-ES" dirty="0" smtClean="0">
                <a:latin typeface="Century Gothic" panose="020B0502020202020204" pitchFamily="34" charset="0"/>
              </a:rPr>
              <a:t>&lt;/</a:t>
            </a:r>
            <a:r>
              <a:rPr lang="es-ES" dirty="0">
                <a:latin typeface="Century Gothic" panose="020B0502020202020204" pitchFamily="34" charset="0"/>
              </a:rPr>
              <a:t>h1&gt;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&lt;div id="</a:t>
            </a:r>
            <a:r>
              <a:rPr lang="es-ES" dirty="0" err="1">
                <a:latin typeface="Century Gothic" panose="020B0502020202020204" pitchFamily="34" charset="0"/>
              </a:rPr>
              <a:t>container</a:t>
            </a:r>
            <a:r>
              <a:rPr lang="es-ES" dirty="0">
                <a:latin typeface="Century Gothic" panose="020B0502020202020204" pitchFamily="34" charset="0"/>
              </a:rPr>
              <a:t>" </a:t>
            </a:r>
            <a:r>
              <a:rPr lang="es-ES" dirty="0" err="1">
                <a:latin typeface="Century Gothic" panose="020B0502020202020204" pitchFamily="34" charset="0"/>
              </a:rPr>
              <a:t>class</a:t>
            </a:r>
            <a:r>
              <a:rPr lang="es-ES" dirty="0">
                <a:latin typeface="Century Gothic" panose="020B0502020202020204" pitchFamily="34" charset="0"/>
              </a:rPr>
              <a:t>="col"&gt;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  &lt;p&gt;</a:t>
            </a:r>
            <a:r>
              <a:rPr lang="es-ES" dirty="0" err="1">
                <a:latin typeface="Century Gothic" panose="020B0502020202020204" pitchFamily="34" charset="0"/>
              </a:rPr>
              <a:t>You</a:t>
            </a:r>
            <a:r>
              <a:rPr lang="es-ES" dirty="0">
                <a:latin typeface="Century Gothic" panose="020B0502020202020204" pitchFamily="34" charset="0"/>
              </a:rPr>
              <a:t> are </a:t>
            </a:r>
            <a:r>
              <a:rPr lang="es-ES" dirty="0" err="1">
                <a:latin typeface="Century Gothic" panose="020B0502020202020204" pitchFamily="34" charset="0"/>
              </a:rPr>
              <a:t>amazing</a:t>
            </a:r>
            <a:r>
              <a:rPr lang="es-ES" dirty="0">
                <a:latin typeface="Century Gothic" panose="020B0502020202020204" pitchFamily="34" charset="0"/>
              </a:rPr>
              <a:t>&lt;/p&gt;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  &lt;p&gt;Jade </a:t>
            </a:r>
            <a:r>
              <a:rPr lang="es-ES" dirty="0" err="1">
                <a:latin typeface="Century Gothic" panose="020B0502020202020204" pitchFamily="34" charset="0"/>
              </a:rPr>
              <a:t>is</a:t>
            </a:r>
            <a:r>
              <a:rPr lang="es-ES" dirty="0">
                <a:latin typeface="Century Gothic" panose="020B0502020202020204" pitchFamily="34" charset="0"/>
              </a:rPr>
              <a:t> a terse and </a:t>
            </a:r>
            <a:r>
              <a:rPr lang="es-ES" dirty="0" smtClean="0">
                <a:latin typeface="Century Gothic" panose="020B0502020202020204" pitchFamily="34" charset="0"/>
              </a:rPr>
              <a:t>simple&lt;/</a:t>
            </a:r>
            <a:r>
              <a:rPr lang="es-ES" dirty="0">
                <a:latin typeface="Century Gothic" panose="020B0502020202020204" pitchFamily="34" charset="0"/>
              </a:rPr>
              <a:t>p&gt;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  &lt;/div&gt;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  &lt;/</a:t>
            </a:r>
            <a:r>
              <a:rPr lang="es-ES" dirty="0" err="1">
                <a:latin typeface="Century Gothic" panose="020B0502020202020204" pitchFamily="34" charset="0"/>
              </a:rPr>
              <a:t>body</a:t>
            </a:r>
            <a:r>
              <a:rPr lang="es-ES" dirty="0">
                <a:latin typeface="Century Gothic" panose="020B0502020202020204" pitchFamily="34" charset="0"/>
              </a:rPr>
              <a:t>&gt;</a:t>
            </a:r>
          </a:p>
          <a:p>
            <a:r>
              <a:rPr lang="es-ES" dirty="0">
                <a:latin typeface="Century Gothic" panose="020B0502020202020204" pitchFamily="34" charset="0"/>
              </a:rPr>
              <a:t>&lt;/</a:t>
            </a:r>
            <a:r>
              <a:rPr lang="es-ES" dirty="0" err="1">
                <a:latin typeface="Century Gothic" panose="020B0502020202020204" pitchFamily="34" charset="0"/>
              </a:rPr>
              <a:t>html</a:t>
            </a:r>
            <a:r>
              <a:rPr lang="es-ES" dirty="0">
                <a:latin typeface="Century Gothic" panose="020B0502020202020204" pitchFamily="34" charset="0"/>
              </a:rPr>
              <a:t>&gt;</a:t>
            </a:r>
          </a:p>
        </p:txBody>
      </p:sp>
      <p:sp>
        <p:nvSpPr>
          <p:cNvPr id="24" name="Flecha derecha 23"/>
          <p:cNvSpPr/>
          <p:nvPr/>
        </p:nvSpPr>
        <p:spPr>
          <a:xfrm>
            <a:off x="4378817" y="3524315"/>
            <a:ext cx="2781837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4623517" y="3236844"/>
            <a:ext cx="21121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1" dirty="0">
                <a:latin typeface="Century Gothic" panose="020B0502020202020204" pitchFamily="34" charset="0"/>
              </a:rPr>
              <a:t>{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  </a:t>
            </a:r>
            <a:r>
              <a:rPr lang="es-ES" sz="1600" b="1" dirty="0" err="1">
                <a:latin typeface="Century Gothic" panose="020B0502020202020204" pitchFamily="34" charset="0"/>
              </a:rPr>
              <a:t>pageTitle</a:t>
            </a:r>
            <a:r>
              <a:rPr lang="es-ES" sz="1600" b="1" dirty="0">
                <a:latin typeface="Century Gothic" panose="020B0502020202020204" pitchFamily="34" charset="0"/>
              </a:rPr>
              <a:t>: </a:t>
            </a:r>
            <a:r>
              <a:rPr lang="es-ES" sz="1600" b="1" dirty="0" smtClean="0">
                <a:latin typeface="Century Gothic" panose="020B0502020202020204" pitchFamily="34" charset="0"/>
              </a:rPr>
              <a:t>‘Demo</a:t>
            </a:r>
            <a:r>
              <a:rPr lang="es-ES" sz="1600" b="1" dirty="0">
                <a:latin typeface="Century Gothic" panose="020B0502020202020204" pitchFamily="34" charset="0"/>
              </a:rPr>
              <a:t>',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  </a:t>
            </a:r>
            <a:r>
              <a:rPr lang="es-ES" sz="1600" b="1" dirty="0" err="1" smtClean="0">
                <a:latin typeface="Century Gothic" panose="020B0502020202020204" pitchFamily="34" charset="0"/>
              </a:rPr>
              <a:t>isJade</a:t>
            </a:r>
            <a:r>
              <a:rPr lang="es-ES" sz="1600" b="1" dirty="0" smtClean="0">
                <a:latin typeface="Century Gothic" panose="020B0502020202020204" pitchFamily="34" charset="0"/>
              </a:rPr>
              <a:t>: </a:t>
            </a:r>
            <a:r>
              <a:rPr lang="es-ES" sz="1600" b="1" dirty="0">
                <a:latin typeface="Century Gothic" panose="020B0502020202020204" pitchFamily="34" charset="0"/>
              </a:rPr>
              <a:t>true</a:t>
            </a:r>
          </a:p>
          <a:p>
            <a:r>
              <a:rPr lang="es-ES" sz="1600" b="1" dirty="0"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67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s-ES" sz="2800" dirty="0"/>
              <a:t>CSS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 smtClean="0"/>
              <a:t>superpowers</a:t>
            </a:r>
            <a:r>
              <a:rPr lang="es-ES" sz="2800" dirty="0" smtClean="0"/>
              <a:t>”</a:t>
            </a:r>
          </a:p>
        </p:txBody>
      </p:sp>
      <p:pic>
        <p:nvPicPr>
          <p:cNvPr id="8" name="Picture 14" descr="S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4" y="703537"/>
            <a:ext cx="1543823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4664" y="2048306"/>
            <a:ext cx="5111885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500" dirty="0">
                <a:latin typeface="Century Gothic" panose="020B0502020202020204" pitchFamily="34" charset="0"/>
              </a:rPr>
              <a:t>$</a:t>
            </a:r>
            <a:r>
              <a:rPr lang="es-ES" sz="1500" dirty="0" err="1">
                <a:latin typeface="Century Gothic" panose="020B0502020202020204" pitchFamily="34" charset="0"/>
              </a:rPr>
              <a:t>brand</a:t>
            </a:r>
            <a:r>
              <a:rPr lang="es-ES" sz="1500" dirty="0">
                <a:latin typeface="Century Gothic" panose="020B0502020202020204" pitchFamily="34" charset="0"/>
              </a:rPr>
              <a:t>-color: </a:t>
            </a:r>
            <a:r>
              <a:rPr lang="es-ES" sz="1500" dirty="0" err="1">
                <a:latin typeface="Century Gothic" panose="020B0502020202020204" pitchFamily="34" charset="0"/>
              </a:rPr>
              <a:t>rgb</a:t>
            </a:r>
            <a:r>
              <a:rPr lang="es-ES" sz="1500" dirty="0">
                <a:latin typeface="Century Gothic" panose="020B0502020202020204" pitchFamily="34" charset="0"/>
              </a:rPr>
              <a:t>(255,0,0</a:t>
            </a:r>
            <a:r>
              <a:rPr lang="es-ES" sz="1500" dirty="0" smtClean="0">
                <a:latin typeface="Century Gothic" panose="020B0502020202020204" pitchFamily="34" charset="0"/>
              </a:rPr>
              <a:t>)</a:t>
            </a:r>
            <a:endParaRPr lang="es-ES" sz="1500" dirty="0">
              <a:latin typeface="Century Gothic" panose="020B0502020202020204" pitchFamily="34" charset="0"/>
            </a:endParaRPr>
          </a:p>
          <a:p>
            <a:r>
              <a:rPr lang="es-ES" sz="1500" dirty="0">
                <a:latin typeface="Century Gothic" panose="020B0502020202020204" pitchFamily="34" charset="0"/>
              </a:rPr>
              <a:t>$</a:t>
            </a:r>
            <a:r>
              <a:rPr lang="es-ES" sz="1500" dirty="0" err="1">
                <a:latin typeface="Century Gothic" panose="020B0502020202020204" pitchFamily="34" charset="0"/>
              </a:rPr>
              <a:t>accent</a:t>
            </a:r>
            <a:r>
              <a:rPr lang="es-ES" sz="1500" dirty="0">
                <a:latin typeface="Century Gothic" panose="020B0502020202020204" pitchFamily="34" charset="0"/>
              </a:rPr>
              <a:t>-color: </a:t>
            </a:r>
            <a:r>
              <a:rPr lang="es-ES" sz="1500" dirty="0" err="1">
                <a:latin typeface="Century Gothic" panose="020B0502020202020204" pitchFamily="34" charset="0"/>
              </a:rPr>
              <a:t>darken</a:t>
            </a:r>
            <a:r>
              <a:rPr lang="es-ES" sz="1500" dirty="0">
                <a:latin typeface="Century Gothic" panose="020B0502020202020204" pitchFamily="34" charset="0"/>
              </a:rPr>
              <a:t>($</a:t>
            </a:r>
            <a:r>
              <a:rPr lang="es-ES" sz="1500" dirty="0" err="1">
                <a:latin typeface="Century Gothic" panose="020B0502020202020204" pitchFamily="34" charset="0"/>
              </a:rPr>
              <a:t>brand</a:t>
            </a:r>
            <a:r>
              <a:rPr lang="es-ES" sz="1500" dirty="0">
                <a:latin typeface="Century Gothic" panose="020B0502020202020204" pitchFamily="34" charset="0"/>
              </a:rPr>
              <a:t>-color, </a:t>
            </a:r>
            <a:r>
              <a:rPr lang="es-ES" sz="1500" dirty="0" smtClean="0">
                <a:latin typeface="Century Gothic" panose="020B0502020202020204" pitchFamily="34" charset="0"/>
              </a:rPr>
              <a:t>10%) 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$</a:t>
            </a:r>
            <a:r>
              <a:rPr lang="es-ES" sz="1500" dirty="0" err="1">
                <a:latin typeface="Century Gothic" panose="020B0502020202020204" pitchFamily="34" charset="0"/>
              </a:rPr>
              <a:t>width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smtClean="0">
                <a:latin typeface="Century Gothic" panose="020B0502020202020204" pitchFamily="34" charset="0"/>
              </a:rPr>
              <a:t>960px</a:t>
            </a:r>
            <a:endParaRPr lang="es-ES" sz="1500" dirty="0">
              <a:latin typeface="Century Gothic" panose="020B0502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276561" y="2198417"/>
            <a:ext cx="4468972" cy="355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500" dirty="0" err="1">
                <a:latin typeface="Century Gothic" panose="020B0502020202020204" pitchFamily="34" charset="0"/>
              </a:rPr>
              <a:t>body</a:t>
            </a:r>
            <a:r>
              <a:rPr lang="es-ES" sz="1500" dirty="0">
                <a:latin typeface="Century Gothic" panose="020B0502020202020204" pitchFamily="34" charset="0"/>
              </a:rPr>
              <a:t> {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	</a:t>
            </a:r>
            <a:r>
              <a:rPr lang="es-ES" sz="1500" dirty="0" err="1" smtClean="0">
                <a:latin typeface="Century Gothic" panose="020B0502020202020204" pitchFamily="34" charset="0"/>
              </a:rPr>
              <a:t>width</a:t>
            </a:r>
            <a:r>
              <a:rPr lang="es-ES" sz="1500" dirty="0">
                <a:latin typeface="Century Gothic" panose="020B0502020202020204" pitchFamily="34" charset="0"/>
              </a:rPr>
              <a:t>: 940px;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}</a:t>
            </a:r>
            <a:endParaRPr lang="es-ES" sz="1500" dirty="0">
              <a:latin typeface="Century Gothic" panose="020B0502020202020204" pitchFamily="34" charset="0"/>
            </a:endParaRPr>
          </a:p>
          <a:p>
            <a:r>
              <a:rPr lang="es-ES" sz="1500" dirty="0">
                <a:latin typeface="Century Gothic" panose="020B0502020202020204" pitchFamily="34" charset="0"/>
              </a:rPr>
              <a:t>h1 {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	color</a:t>
            </a:r>
            <a:r>
              <a:rPr lang="es-ES" sz="1500" dirty="0">
                <a:latin typeface="Century Gothic" panose="020B0502020202020204" pitchFamily="34" charset="0"/>
              </a:rPr>
              <a:t>: red; 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} </a:t>
            </a:r>
          </a:p>
          <a:p>
            <a:r>
              <a:rPr lang="es-ES" sz="1500" dirty="0" err="1">
                <a:latin typeface="Century Gothic" panose="020B0502020202020204" pitchFamily="34" charset="0"/>
              </a:rPr>
              <a:t>section</a:t>
            </a:r>
            <a:r>
              <a:rPr lang="es-ES" sz="1500" dirty="0">
                <a:latin typeface="Century Gothic" panose="020B0502020202020204" pitchFamily="34" charset="0"/>
              </a:rPr>
              <a:t> h1 {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	color</a:t>
            </a:r>
            <a:r>
              <a:rPr lang="es-ES" sz="1500" dirty="0">
                <a:latin typeface="Century Gothic" panose="020B0502020202020204" pitchFamily="34" charset="0"/>
              </a:rPr>
              <a:t>: #cc0000; 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}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a {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	color: </a:t>
            </a:r>
            <a:r>
              <a:rPr lang="es-ES" sz="1500" dirty="0" err="1" smtClean="0">
                <a:latin typeface="Century Gothic" panose="020B0502020202020204" pitchFamily="34" charset="0"/>
              </a:rPr>
              <a:t>white</a:t>
            </a:r>
            <a:r>
              <a:rPr lang="es-ES" sz="1500" dirty="0" smtClean="0">
                <a:latin typeface="Century Gothic" panose="020B0502020202020204" pitchFamily="34" charset="0"/>
              </a:rPr>
              <a:t>;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}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a:hover {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smtClean="0">
                <a:latin typeface="Century Gothic" panose="020B0502020202020204" pitchFamily="34" charset="0"/>
              </a:rPr>
              <a:t>color: blue;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24" name="Flecha derecha 23"/>
          <p:cNvSpPr/>
          <p:nvPr/>
        </p:nvSpPr>
        <p:spPr>
          <a:xfrm>
            <a:off x="5750413" y="3975826"/>
            <a:ext cx="1352282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00">
              <a:latin typeface="Century Gothic" panose="020B0502020202020204" pitchFamily="34" charset="0"/>
            </a:endParaRPr>
          </a:p>
        </p:txBody>
      </p:sp>
      <p:pic>
        <p:nvPicPr>
          <p:cNvPr id="7" name="Picture 14" descr="S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4" y="703537"/>
            <a:ext cx="1543823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64663" y="2978700"/>
            <a:ext cx="5111885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@import 'constants' </a:t>
            </a:r>
            <a:endParaRPr lang="en-US" sz="15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body   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width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$width - 2 * </a:t>
            </a:r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10px</a:t>
            </a:r>
          </a:p>
          <a:p>
            <a:endParaRPr lang="en-US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h1 </a:t>
            </a:r>
            <a:endParaRPr lang="en-US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color: $brand-color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</a:t>
            </a:r>
            <a:endParaRPr lang="en-US" sz="15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h1 </a:t>
            </a:r>
            <a:endParaRPr lang="en-US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color: $accent-color</a:t>
            </a:r>
          </a:p>
          <a:p>
            <a:endParaRPr lang="en-US" sz="15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a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color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white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&amp;:hover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     color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  <a:r>
              <a:rPr lang="en-US" sz="15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blue</a:t>
            </a:r>
            <a:endParaRPr lang="es-ES" sz="15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Compass is an open-source </a:t>
            </a:r>
            <a:r>
              <a:rPr lang="en-US" sz="2800" i="1" dirty="0"/>
              <a:t>CSS Authoring </a:t>
            </a:r>
            <a:r>
              <a:rPr lang="en-US" sz="2800" i="1" dirty="0" smtClean="0"/>
              <a:t>Framework</a:t>
            </a:r>
            <a:r>
              <a:rPr lang="es-ES" sz="2800" dirty="0" smtClean="0"/>
              <a:t>”</a:t>
            </a:r>
          </a:p>
        </p:txBody>
      </p:sp>
      <p:pic>
        <p:nvPicPr>
          <p:cNvPr id="7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581192" y="828325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/>
          <p:cNvSpPr txBox="1"/>
          <p:nvPr/>
        </p:nvSpPr>
        <p:spPr>
          <a:xfrm>
            <a:off x="5885645" y="2056749"/>
            <a:ext cx="5859888" cy="470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500" dirty="0" err="1">
                <a:latin typeface="Century Gothic" panose="020B0502020202020204" pitchFamily="34" charset="0"/>
              </a:rPr>
              <a:t>html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body</a:t>
            </a:r>
            <a:r>
              <a:rPr lang="es-ES" sz="1500" dirty="0">
                <a:latin typeface="Century Gothic" panose="020B0502020202020204" pitchFamily="34" charset="0"/>
              </a:rPr>
              <a:t>, div, </a:t>
            </a:r>
            <a:r>
              <a:rPr lang="es-ES" sz="1500" dirty="0" err="1">
                <a:latin typeface="Century Gothic" panose="020B0502020202020204" pitchFamily="34" charset="0"/>
              </a:rPr>
              <a:t>span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applet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object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 smtClean="0">
                <a:latin typeface="Century Gothic" panose="020B0502020202020204" pitchFamily="34" charset="0"/>
              </a:rPr>
              <a:t>iframe</a:t>
            </a:r>
            <a:r>
              <a:rPr lang="es-ES" sz="1500" dirty="0" smtClean="0">
                <a:latin typeface="Century Gothic" panose="020B0502020202020204" pitchFamily="34" charset="0"/>
              </a:rPr>
              <a:t>, h1</a:t>
            </a:r>
            <a:r>
              <a:rPr lang="es-ES" sz="1500" dirty="0">
                <a:latin typeface="Century Gothic" panose="020B0502020202020204" pitchFamily="34" charset="0"/>
              </a:rPr>
              <a:t>, h2, </a:t>
            </a:r>
            <a:r>
              <a:rPr lang="es-ES" sz="1500" dirty="0" smtClean="0">
                <a:latin typeface="Century Gothic" panose="020B0502020202020204" pitchFamily="34" charset="0"/>
              </a:rPr>
              <a:t>... </a:t>
            </a:r>
            <a:r>
              <a:rPr lang="es-ES" sz="1500" dirty="0">
                <a:latin typeface="Century Gothic" panose="020B0502020202020204" pitchFamily="34" charset="0"/>
              </a:rPr>
              <a:t>{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margin</a:t>
            </a:r>
            <a:r>
              <a:rPr lang="es-ES" sz="1500" dirty="0">
                <a:latin typeface="Century Gothic" panose="020B0502020202020204" pitchFamily="34" charset="0"/>
              </a:rPr>
              <a:t>: 0;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padding</a:t>
            </a:r>
            <a:r>
              <a:rPr lang="es-ES" sz="1500" dirty="0">
                <a:latin typeface="Century Gothic" panose="020B0502020202020204" pitchFamily="34" charset="0"/>
              </a:rPr>
              <a:t>: 0;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border</a:t>
            </a:r>
            <a:r>
              <a:rPr lang="es-ES" sz="1500" dirty="0">
                <a:latin typeface="Century Gothic" panose="020B0502020202020204" pitchFamily="34" charset="0"/>
              </a:rPr>
              <a:t>: 0;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font-size</a:t>
            </a:r>
            <a:r>
              <a:rPr lang="es-ES" sz="1500" dirty="0">
                <a:latin typeface="Century Gothic" panose="020B0502020202020204" pitchFamily="34" charset="0"/>
              </a:rPr>
              <a:t>: 100%;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font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err="1">
                <a:latin typeface="Century Gothic" panose="020B0502020202020204" pitchFamily="34" charset="0"/>
              </a:rPr>
              <a:t>inherit</a:t>
            </a:r>
            <a:r>
              <a:rPr lang="es-ES" sz="1500" dirty="0">
                <a:latin typeface="Century Gothic" panose="020B0502020202020204" pitchFamily="34" charset="0"/>
              </a:rPr>
              <a:t>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vertical-</a:t>
            </a:r>
            <a:r>
              <a:rPr lang="es-ES" sz="1500" dirty="0" err="1">
                <a:latin typeface="Century Gothic" panose="020B0502020202020204" pitchFamily="34" charset="0"/>
              </a:rPr>
              <a:t>align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err="1">
                <a:latin typeface="Century Gothic" panose="020B0502020202020204" pitchFamily="34" charset="0"/>
              </a:rPr>
              <a:t>baseline</a:t>
            </a:r>
            <a:r>
              <a:rPr lang="es-ES" sz="1500" dirty="0">
                <a:latin typeface="Century Gothic" panose="020B0502020202020204" pitchFamily="34" charset="0"/>
              </a:rPr>
              <a:t>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}</a:t>
            </a:r>
          </a:p>
          <a:p>
            <a:r>
              <a:rPr lang="es-ES" sz="1500" dirty="0" err="1" smtClean="0">
                <a:latin typeface="Century Gothic" panose="020B0502020202020204" pitchFamily="34" charset="0"/>
              </a:rPr>
              <a:t>article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aside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details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err="1">
                <a:latin typeface="Century Gothic" panose="020B0502020202020204" pitchFamily="34" charset="0"/>
              </a:rPr>
              <a:t>figcaption</a:t>
            </a:r>
            <a:r>
              <a:rPr lang="es-ES" sz="1500" dirty="0">
                <a:latin typeface="Century Gothic" panose="020B0502020202020204" pitchFamily="34" charset="0"/>
              </a:rPr>
              <a:t>, </a:t>
            </a:r>
            <a:r>
              <a:rPr lang="es-ES" sz="1500" dirty="0" smtClean="0">
                <a:latin typeface="Century Gothic" panose="020B0502020202020204" pitchFamily="34" charset="0"/>
              </a:rPr>
              <a:t>… </a:t>
            </a:r>
            <a:r>
              <a:rPr lang="es-ES" sz="1500" dirty="0">
                <a:latin typeface="Century Gothic" panose="020B0502020202020204" pitchFamily="34" charset="0"/>
              </a:rPr>
              <a:t>{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err="1">
                <a:latin typeface="Century Gothic" panose="020B0502020202020204" pitchFamily="34" charset="0"/>
              </a:rPr>
              <a:t>display</a:t>
            </a:r>
            <a:r>
              <a:rPr lang="es-ES" sz="1500" dirty="0">
                <a:latin typeface="Century Gothic" panose="020B0502020202020204" pitchFamily="34" charset="0"/>
              </a:rPr>
              <a:t>: block;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}</a:t>
            </a:r>
          </a:p>
          <a:p>
            <a:r>
              <a:rPr lang="es-ES" sz="1500" dirty="0" err="1">
                <a:latin typeface="Century Gothic" panose="020B0502020202020204" pitchFamily="34" charset="0"/>
              </a:rPr>
              <a:t>body</a:t>
            </a:r>
            <a:r>
              <a:rPr lang="es-ES" sz="1500" dirty="0">
                <a:latin typeface="Century Gothic" panose="020B0502020202020204" pitchFamily="34" charset="0"/>
              </a:rPr>
              <a:t> {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line-</a:t>
            </a:r>
            <a:r>
              <a:rPr lang="es-ES" sz="1500" dirty="0" err="1">
                <a:latin typeface="Century Gothic" panose="020B0502020202020204" pitchFamily="34" charset="0"/>
              </a:rPr>
              <a:t>height</a:t>
            </a:r>
            <a:r>
              <a:rPr lang="es-ES" sz="1500" dirty="0">
                <a:latin typeface="Century Gothic" panose="020B0502020202020204" pitchFamily="34" charset="0"/>
              </a:rPr>
              <a:t>: 1;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} …</a:t>
            </a:r>
          </a:p>
          <a:p>
            <a:endParaRPr lang="es-ES" sz="1500" dirty="0" smtClean="0">
              <a:latin typeface="Century Gothic" panose="020B0502020202020204" pitchFamily="34" charset="0"/>
            </a:endParaRPr>
          </a:p>
          <a:p>
            <a:r>
              <a:rPr lang="es-ES" sz="1500" dirty="0" smtClean="0">
                <a:latin typeface="Century Gothic" panose="020B0502020202020204" pitchFamily="34" charset="0"/>
              </a:rPr>
              <a:t>.</a:t>
            </a:r>
            <a:r>
              <a:rPr lang="es-ES" sz="1500" dirty="0" err="1" smtClean="0">
                <a:latin typeface="Century Gothic" panose="020B0502020202020204" pitchFamily="34" charset="0"/>
              </a:rPr>
              <a:t>btn</a:t>
            </a:r>
            <a:r>
              <a:rPr lang="es-ES" sz="1500" dirty="0" smtClean="0">
                <a:latin typeface="Century Gothic" panose="020B0502020202020204" pitchFamily="34" charset="0"/>
              </a:rPr>
              <a:t>{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 </a:t>
            </a:r>
            <a:r>
              <a:rPr lang="es-ES" sz="1500" dirty="0" smtClean="0">
                <a:latin typeface="Century Gothic" panose="020B0502020202020204" pitchFamily="34" charset="0"/>
              </a:rPr>
              <a:t>      -</a:t>
            </a:r>
            <a:r>
              <a:rPr lang="es-ES" sz="1500" dirty="0" err="1">
                <a:latin typeface="Century Gothic" panose="020B0502020202020204" pitchFamily="34" charset="0"/>
              </a:rPr>
              <a:t>webkit-border-radius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smtClean="0">
                <a:latin typeface="Century Gothic" panose="020B0502020202020204" pitchFamily="34" charset="0"/>
              </a:rPr>
              <a:t>4px; </a:t>
            </a:r>
          </a:p>
          <a:p>
            <a:r>
              <a:rPr lang="es-ES" sz="1500" dirty="0">
                <a:latin typeface="Century Gothic" panose="020B0502020202020204" pitchFamily="34" charset="0"/>
              </a:rPr>
              <a:t>	</a:t>
            </a:r>
            <a:r>
              <a:rPr lang="es-ES" sz="1500" dirty="0" smtClean="0">
                <a:latin typeface="Century Gothic" panose="020B0502020202020204" pitchFamily="34" charset="0"/>
              </a:rPr>
              <a:t>   -</a:t>
            </a:r>
            <a:r>
              <a:rPr lang="es-ES" sz="1500" dirty="0" err="1">
                <a:latin typeface="Century Gothic" panose="020B0502020202020204" pitchFamily="34" charset="0"/>
              </a:rPr>
              <a:t>moz-border-radius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smtClean="0">
                <a:latin typeface="Century Gothic" panose="020B0502020202020204" pitchFamily="34" charset="0"/>
              </a:rPr>
              <a:t>4px;</a:t>
            </a:r>
            <a:r>
              <a:rPr lang="es-ES" sz="1500" dirty="0">
                <a:latin typeface="Century Gothic" panose="020B0502020202020204" pitchFamily="34" charset="0"/>
              </a:rPr>
              <a:t>	</a:t>
            </a:r>
            <a:endParaRPr lang="es-ES" sz="1500" dirty="0" smtClean="0">
              <a:latin typeface="Century Gothic" panose="020B0502020202020204" pitchFamily="34" charset="0"/>
            </a:endParaRPr>
          </a:p>
          <a:p>
            <a:r>
              <a:rPr lang="es-ES" sz="1500" dirty="0" smtClean="0">
                <a:latin typeface="Century Gothic" panose="020B0502020202020204" pitchFamily="34" charset="0"/>
              </a:rPr>
              <a:t>	             </a:t>
            </a:r>
            <a:r>
              <a:rPr lang="es-ES" sz="1500" dirty="0" err="1" smtClean="0">
                <a:latin typeface="Century Gothic" panose="020B0502020202020204" pitchFamily="34" charset="0"/>
              </a:rPr>
              <a:t>border-radius</a:t>
            </a:r>
            <a:r>
              <a:rPr lang="es-ES" sz="1500" dirty="0">
                <a:latin typeface="Century Gothic" panose="020B0502020202020204" pitchFamily="34" charset="0"/>
              </a:rPr>
              <a:t>: </a:t>
            </a:r>
            <a:r>
              <a:rPr lang="es-ES" sz="1500" dirty="0" smtClean="0">
                <a:latin typeface="Century Gothic" panose="020B0502020202020204" pitchFamily="34" charset="0"/>
              </a:rPr>
              <a:t>4px;</a:t>
            </a:r>
          </a:p>
          <a:p>
            <a:r>
              <a:rPr lang="es-ES" sz="1500" dirty="0" smtClean="0">
                <a:latin typeface="Century Gothic" panose="020B0502020202020204" pitchFamily="34" charset="0"/>
              </a:rPr>
              <a:t>}</a:t>
            </a:r>
            <a:endParaRPr lang="es-ES" sz="1500" dirty="0">
              <a:latin typeface="Century Gothic" panose="020B0502020202020204" pitchFamily="34" charset="0"/>
            </a:endParaRPr>
          </a:p>
        </p:txBody>
      </p:sp>
      <p:sp>
        <p:nvSpPr>
          <p:cNvPr id="24" name="Flecha derecha 23"/>
          <p:cNvSpPr/>
          <p:nvPr/>
        </p:nvSpPr>
        <p:spPr>
          <a:xfrm>
            <a:off x="4881185" y="4182937"/>
            <a:ext cx="862823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atin typeface="Century Gothic" panose="020B0502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1908" y="3510746"/>
            <a:ext cx="4287641" cy="1846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latin typeface="Century Gothic" panose="020B0502020202020204" pitchFamily="34" charset="0"/>
              </a:rPr>
              <a:t>@</a:t>
            </a:r>
            <a:r>
              <a:rPr lang="es-ES" sz="1600" dirty="0" err="1">
                <a:latin typeface="Century Gothic" panose="020B0502020202020204" pitchFamily="34" charset="0"/>
              </a:rPr>
              <a:t>import</a:t>
            </a:r>
            <a:r>
              <a:rPr lang="es-ES" sz="1600" dirty="0">
                <a:latin typeface="Century Gothic" panose="020B0502020202020204" pitchFamily="34" charset="0"/>
              </a:rPr>
              <a:t> "</a:t>
            </a:r>
            <a:r>
              <a:rPr lang="es-ES" sz="1600" dirty="0" err="1">
                <a:latin typeface="Century Gothic" panose="020B0502020202020204" pitchFamily="34" charset="0"/>
              </a:rPr>
              <a:t>compass</a:t>
            </a:r>
            <a:r>
              <a:rPr lang="es-ES" sz="1600" dirty="0">
                <a:latin typeface="Century Gothic" panose="020B0502020202020204" pitchFamily="34" charset="0"/>
              </a:rPr>
              <a:t>/</a:t>
            </a:r>
            <a:r>
              <a:rPr lang="es-ES" sz="1600" dirty="0" err="1">
                <a:latin typeface="Century Gothic" panose="020B0502020202020204" pitchFamily="34" charset="0"/>
              </a:rPr>
              <a:t>reset</a:t>
            </a:r>
            <a:r>
              <a:rPr lang="es-ES" sz="1600" dirty="0">
                <a:latin typeface="Century Gothic" panose="020B0502020202020204" pitchFamily="34" charset="0"/>
              </a:rPr>
              <a:t>/</a:t>
            </a:r>
            <a:r>
              <a:rPr lang="es-ES" sz="1600" dirty="0" err="1">
                <a:latin typeface="Century Gothic" panose="020B0502020202020204" pitchFamily="34" charset="0"/>
              </a:rPr>
              <a:t>utilities</a:t>
            </a:r>
            <a:r>
              <a:rPr lang="es-ES" sz="1600" dirty="0">
                <a:latin typeface="Century Gothic" panose="020B0502020202020204" pitchFamily="34" charset="0"/>
              </a:rPr>
              <a:t>"</a:t>
            </a:r>
            <a:endParaRPr lang="es-ES" sz="1600" dirty="0" smtClean="0">
              <a:latin typeface="Century Gothic" panose="020B0502020202020204" pitchFamily="34" charset="0"/>
            </a:endParaRPr>
          </a:p>
          <a:p>
            <a:r>
              <a:rPr lang="es-ES" sz="1600" dirty="0" smtClean="0">
                <a:latin typeface="Century Gothic" panose="020B0502020202020204" pitchFamily="34" charset="0"/>
              </a:rPr>
              <a:t>@</a:t>
            </a:r>
            <a:r>
              <a:rPr lang="es-ES" sz="1600" dirty="0" err="1">
                <a:latin typeface="Century Gothic" panose="020B0502020202020204" pitchFamily="34" charset="0"/>
              </a:rPr>
              <a:t>import</a:t>
            </a:r>
            <a:r>
              <a:rPr lang="es-ES" sz="1600" dirty="0">
                <a:latin typeface="Century Gothic" panose="020B0502020202020204" pitchFamily="34" charset="0"/>
              </a:rPr>
              <a:t> "</a:t>
            </a:r>
            <a:r>
              <a:rPr lang="es-ES" sz="1600" dirty="0" err="1" smtClean="0">
                <a:latin typeface="Century Gothic" panose="020B0502020202020204" pitchFamily="34" charset="0"/>
              </a:rPr>
              <a:t>compass</a:t>
            </a:r>
            <a:r>
              <a:rPr lang="es-ES" sz="1600" dirty="0" smtClean="0">
                <a:latin typeface="Century Gothic" panose="020B0502020202020204" pitchFamily="34" charset="0"/>
              </a:rPr>
              <a:t>/css3/</a:t>
            </a:r>
            <a:r>
              <a:rPr lang="es-ES" sz="1600" dirty="0" err="1" smtClean="0">
                <a:latin typeface="Century Gothic" panose="020B0502020202020204" pitchFamily="34" charset="0"/>
              </a:rPr>
              <a:t>border-radius</a:t>
            </a:r>
            <a:r>
              <a:rPr lang="es-ES" sz="1600" dirty="0" smtClean="0">
                <a:latin typeface="Century Gothic" panose="020B0502020202020204" pitchFamily="34" charset="0"/>
              </a:rPr>
              <a:t>“</a:t>
            </a:r>
          </a:p>
          <a:p>
            <a:endParaRPr lang="en-US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+</a:t>
            </a:r>
            <a:r>
              <a:rPr lang="es-E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global-</a:t>
            </a:r>
            <a:r>
              <a:rPr lang="es-ES" sz="1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reset</a:t>
            </a:r>
            <a:endParaRPr lang="es-E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r>
              <a:rPr lang="en-US" sz="16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btn</a:t>
            </a:r>
            <a:endParaRPr lang="en-US" sz="16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sz="1600" b="0" i="0" dirty="0" smtClean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  +border-radius(4px)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	</a:t>
            </a:r>
            <a:endParaRPr lang="es-ES" sz="1600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8" name="Picture 8" descr="http://compass-style.org/images/compas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1"/>
          <a:stretch/>
        </p:blipFill>
        <p:spPr bwMode="auto">
          <a:xfrm>
            <a:off x="581192" y="828325"/>
            <a:ext cx="4029075" cy="7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8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5" y="798490"/>
            <a:ext cx="2690883" cy="7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Node.js is a platform built on </a:t>
            </a:r>
            <a:r>
              <a:rPr lang="en-US" sz="2800" b="1" dirty="0"/>
              <a:t>Chrome's JavaScript runtime</a:t>
            </a:r>
            <a:r>
              <a:rPr lang="en-US" sz="2800" dirty="0"/>
              <a:t> for easily building fast, scalable network applications.</a:t>
            </a:r>
            <a:r>
              <a:rPr lang="es-ES" sz="2800" dirty="0" smtClean="0"/>
              <a:t>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.j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5" y="798490"/>
            <a:ext cx="2690883" cy="7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78161" y="2970876"/>
            <a:ext cx="4576293" cy="258532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"prueba",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"0.0.1",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dependencies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{      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   "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express":"3.1.0",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   "mongoose":"3.4.x",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   "q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*"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}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}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161" y="2346167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entury Gothic" panose="020B0502020202020204" pitchFamily="34" charset="0"/>
              </a:rPr>
              <a:t>p</a:t>
            </a:r>
            <a:r>
              <a:rPr lang="es-ES" sz="2400" dirty="0" smtClean="0">
                <a:latin typeface="Century Gothic" panose="020B0502020202020204" pitchFamily="34" charset="0"/>
              </a:rPr>
              <a:t>ackage.json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23043" y="3005369"/>
            <a:ext cx="386416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$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npm</a:t>
            </a:r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install</a:t>
            </a:r>
            <a:endParaRPr lang="es-ES" sz="2400" dirty="0" smtClean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$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node</a:t>
            </a:r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app.js</a:t>
            </a:r>
            <a:endParaRPr lang="es-ES" sz="24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881907" y="2335500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4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s-ES" sz="2800" dirty="0" err="1" smtClean="0"/>
              <a:t>The</a:t>
            </a:r>
            <a:r>
              <a:rPr lang="es-ES" sz="2800" dirty="0" smtClean="0"/>
              <a:t> </a:t>
            </a:r>
            <a:r>
              <a:rPr lang="es-ES" sz="2800" dirty="0"/>
              <a:t>JavaScript </a:t>
            </a:r>
            <a:r>
              <a:rPr lang="es-ES" sz="2800" dirty="0" err="1"/>
              <a:t>Task</a:t>
            </a:r>
            <a:r>
              <a:rPr lang="es-ES" sz="2800" dirty="0"/>
              <a:t> </a:t>
            </a:r>
            <a:r>
              <a:rPr lang="es-ES" sz="2800" dirty="0" err="1"/>
              <a:t>Runner</a:t>
            </a:r>
            <a:r>
              <a:rPr lang="es-ES" sz="2800" dirty="0" smtClean="0"/>
              <a:t>”</a:t>
            </a:r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dirty="0" smtClean="0"/>
              <a:t>Why </a:t>
            </a:r>
            <a:r>
              <a:rPr lang="en-US" sz="2800" dirty="0"/>
              <a:t>use a task runner?</a:t>
            </a:r>
          </a:p>
          <a:p>
            <a:pPr marL="0" indent="0" algn="ctr">
              <a:buNone/>
            </a:pPr>
            <a:r>
              <a:rPr lang="en-US" sz="2800" dirty="0"/>
              <a:t>In one word: automation</a:t>
            </a:r>
          </a:p>
          <a:p>
            <a:pPr marL="0" indent="0" algn="ctr">
              <a:buNone/>
            </a:pPr>
            <a:endParaRPr lang="es-ES" sz="28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443590" y="829681"/>
            <a:ext cx="2831709" cy="778190"/>
          </a:xfrm>
        </p:spPr>
        <p:txBody>
          <a:bodyPr>
            <a:normAutofit fontScale="90000"/>
          </a:bodyPr>
          <a:lstStyle/>
          <a:p>
            <a:r>
              <a:rPr lang="es-ES" sz="4800" dirty="0" err="1" smtClean="0"/>
              <a:t>grunt</a:t>
            </a:r>
            <a:endParaRPr lang="es-ES" sz="4800" dirty="0"/>
          </a:p>
        </p:txBody>
      </p:sp>
      <p:pic>
        <p:nvPicPr>
          <p:cNvPr id="9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78161" y="2409118"/>
            <a:ext cx="5523394" cy="427809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grunt.registerTask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(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dev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',   	['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jade:dev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','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compass:dev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‘,’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livereload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’]</a:t>
            </a:r>
          </a:p>
          <a:p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);</a:t>
            </a:r>
            <a:endParaRPr lang="es-ES" sz="17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grunt.registerTask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('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build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', </a:t>
            </a:r>
            <a:endParaRPr lang="es-ES" sz="1700" dirty="0" smtClean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['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jade:dist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','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uglify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','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compass:dist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']</a:t>
            </a:r>
          </a:p>
          <a:p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);</a:t>
            </a:r>
          </a:p>
          <a:p>
            <a:endParaRPr lang="es-ES" sz="17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jade: {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dist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: {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	files: [{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		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dest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: 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'./</a:t>
            </a:r>
            <a:r>
              <a:rPr lang="es-ES" sz="17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dist</a:t>
            </a:r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/',</a:t>
            </a:r>
            <a:endParaRPr lang="es-ES" sz="17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		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src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: '{,*/}*.jade',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		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ext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: '.</a:t>
            </a:r>
            <a:r>
              <a:rPr lang="es-ES" sz="1700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html</a:t>
            </a:r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'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	}]</a:t>
            </a:r>
          </a:p>
          <a:p>
            <a:r>
              <a:rPr lang="es-ES" sz="1700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}</a:t>
            </a:r>
          </a:p>
          <a:p>
            <a:r>
              <a:rPr lang="es-ES" sz="17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}</a:t>
            </a:r>
            <a:endParaRPr lang="es-ES" sz="17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78161" y="196447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Gruntfile.js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62552" y="2404974"/>
            <a:ext cx="3864166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$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grunt</a:t>
            </a:r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dev</a:t>
            </a:r>
            <a:endParaRPr lang="es-ES" sz="2400" dirty="0" smtClean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$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grunt</a:t>
            </a:r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build</a:t>
            </a:r>
            <a:endParaRPr lang="es-ES" sz="2400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21416" y="1917551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43590" y="829681"/>
            <a:ext cx="2831709" cy="778190"/>
          </a:xfrm>
        </p:spPr>
        <p:txBody>
          <a:bodyPr>
            <a:normAutofit fontScale="90000"/>
          </a:bodyPr>
          <a:lstStyle/>
          <a:p>
            <a:r>
              <a:rPr lang="es-ES" sz="4800" dirty="0" err="1" smtClean="0"/>
              <a:t>grunt</a:t>
            </a:r>
            <a:endParaRPr lang="es-ES" sz="4800" dirty="0"/>
          </a:p>
        </p:txBody>
      </p:sp>
      <p:pic>
        <p:nvPicPr>
          <p:cNvPr id="13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3590" y="829681"/>
            <a:ext cx="2831709" cy="778190"/>
          </a:xfrm>
        </p:spPr>
        <p:txBody>
          <a:bodyPr>
            <a:normAutofit fontScale="90000"/>
          </a:bodyPr>
          <a:lstStyle/>
          <a:p>
            <a:r>
              <a:rPr lang="es-ES" sz="4800" dirty="0" err="1" smtClean="0"/>
              <a:t>grunt</a:t>
            </a:r>
            <a:endParaRPr lang="es-ES" sz="4800" dirty="0"/>
          </a:p>
        </p:txBody>
      </p:sp>
      <p:pic>
        <p:nvPicPr>
          <p:cNvPr id="6" name="Picture 12" descr="http://gruntjs.com/img/grunt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1"/>
          <a:stretch/>
        </p:blipFill>
        <p:spPr bwMode="auto">
          <a:xfrm>
            <a:off x="482085" y="688091"/>
            <a:ext cx="1135614" cy="105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482085" y="2245740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Century Gothic" panose="020B0502020202020204" pitchFamily="34" charset="0"/>
              </a:rPr>
              <a:t>Plugins</a:t>
            </a:r>
            <a:r>
              <a:rPr lang="es-ES" sz="2400" dirty="0" smtClean="0">
                <a:latin typeface="Century Gothic" panose="020B0502020202020204" pitchFamily="34" charset="0"/>
              </a:rPr>
              <a:t> disponibles …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5" y="2896405"/>
            <a:ext cx="6686550" cy="20955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 rot="21185286">
            <a:off x="3638342" y="5138672"/>
            <a:ext cx="8353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latin typeface="Century Gothic" panose="020B0502020202020204" pitchFamily="34" charset="0"/>
              </a:rPr>
              <a:t>¡¡¡O prográmatelo a medida!!!</a:t>
            </a:r>
            <a:endParaRPr lang="es-ES" sz="4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A package manager for the </a:t>
            </a:r>
            <a:r>
              <a:rPr lang="en-US" sz="2800" dirty="0" smtClean="0"/>
              <a:t>web</a:t>
            </a:r>
            <a:r>
              <a:rPr lang="es-ES" sz="2800" dirty="0" smtClean="0"/>
              <a:t>”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758469" y="764084"/>
            <a:ext cx="3393080" cy="8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err="1" smtClean="0"/>
              <a:t>bower</a:t>
            </a:r>
            <a:endParaRPr lang="es-ES" sz="4800" dirty="0"/>
          </a:p>
        </p:txBody>
      </p:sp>
      <p:pic>
        <p:nvPicPr>
          <p:cNvPr id="9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" y="643585"/>
            <a:ext cx="1085524" cy="1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78161" y="2970876"/>
            <a:ext cx="3321107" cy="23083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"prueba",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"0.0.1",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dependencies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{      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    "angular": "~1.2.0",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	  "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jquery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": "~2.0.3"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</a:t>
            </a:r>
          </a:p>
          <a:p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    }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}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8161" y="2346167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Century Gothic" panose="020B0502020202020204" pitchFamily="34" charset="0"/>
              </a:rPr>
              <a:t>bower.json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823043" y="3005369"/>
            <a:ext cx="386416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$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bower</a:t>
            </a:r>
            <a:r>
              <a:rPr lang="es-ES" sz="2400" dirty="0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 </a:t>
            </a:r>
            <a:r>
              <a:rPr lang="es-ES" sz="2400" dirty="0" err="1" smtClean="0">
                <a:solidFill>
                  <a:schemeClr val="bg1"/>
                </a:solidFill>
                <a:latin typeface="Century Gothic" panose="020B0502020202020204" pitchFamily="34" charset="0"/>
                <a:cs typeface="Consolas" panose="020B0609020204030204" pitchFamily="49" charset="0"/>
              </a:rPr>
              <a:t>install</a:t>
            </a:r>
            <a:endParaRPr lang="es-ES" sz="2400" dirty="0" smtClean="0">
              <a:solidFill>
                <a:schemeClr val="bg1"/>
              </a:solidFill>
              <a:latin typeface="Century Gothic" panose="020B0502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983647" y="2421678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  <a:cs typeface="Shruti" panose="020B0502040204020203" pitchFamily="34" charset="0"/>
              </a:rPr>
              <a:t>comandos</a:t>
            </a:r>
            <a:endParaRPr lang="es-ES" sz="2400" dirty="0">
              <a:latin typeface="Century Gothic" panose="020B0502020202020204" pitchFamily="34" charset="0"/>
              <a:cs typeface="Shruti" panose="020B0502040204020203" pitchFamily="34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58469" y="764084"/>
            <a:ext cx="3624900" cy="84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dirty="0" err="1" smtClean="0"/>
              <a:t>bower</a:t>
            </a:r>
            <a:endParaRPr lang="es-ES" sz="4800" dirty="0"/>
          </a:p>
        </p:txBody>
      </p:sp>
      <p:pic>
        <p:nvPicPr>
          <p:cNvPr id="13" name="Picture 2" descr="Bow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" y="643585"/>
            <a:ext cx="1085524" cy="1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605572" y="4634415"/>
            <a:ext cx="714009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 &lt;script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src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="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bower_components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/angular/angular.js"&gt;&lt;/script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 &lt;script </a:t>
            </a:r>
            <a:r>
              <a:rPr lang="es-E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src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="</a:t>
            </a:r>
            <a:r>
              <a:rPr lang="es-E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bower_components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</a:t>
            </a:r>
            <a:r>
              <a:rPr lang="es-E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jquery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/jquery.js"&gt;&lt;/</a:t>
            </a:r>
            <a:r>
              <a:rPr lang="es-ES" dirty="0">
                <a:solidFill>
                  <a:schemeClr val="bg1"/>
                </a:solidFill>
                <a:latin typeface="Century Gothic" panose="020B0502020202020204" pitchFamily="34" charset="0"/>
              </a:rPr>
              <a:t>script</a:t>
            </a:r>
            <a:r>
              <a:rPr lang="es-E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&gt;</a:t>
            </a:r>
            <a:endParaRPr lang="es-E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070209" y="4045591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index.html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 txBox="1">
            <a:spLocks/>
          </p:cNvSpPr>
          <p:nvPr/>
        </p:nvSpPr>
        <p:spPr>
          <a:xfrm>
            <a:off x="581192" y="2180496"/>
            <a:ext cx="11029615" cy="4465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 smtClean="0"/>
              <a:t>“</a:t>
            </a:r>
            <a:r>
              <a:rPr lang="en-US" sz="2800" dirty="0"/>
              <a:t>robust, elegant, feature rich template engine for </a:t>
            </a:r>
            <a:r>
              <a:rPr lang="en-US" sz="2800" dirty="0" err="1"/>
              <a:t>nodejs</a:t>
            </a:r>
            <a:r>
              <a:rPr lang="es-ES" sz="2800" dirty="0" smtClean="0"/>
              <a:t>”</a:t>
            </a:r>
          </a:p>
        </p:txBody>
      </p:sp>
      <p:pic>
        <p:nvPicPr>
          <p:cNvPr id="8" name="Picture 2" descr="http://jade-lang.com/public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8" y="650048"/>
            <a:ext cx="20669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176</TotalTime>
  <Words>414</Words>
  <Application>Microsoft Office PowerPoint</Application>
  <PresentationFormat>Panorámica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Century Gothic</vt:lpstr>
      <vt:lpstr>Consolas</vt:lpstr>
      <vt:lpstr>Gill Sans MT</vt:lpstr>
      <vt:lpstr>Shruti</vt:lpstr>
      <vt:lpstr>Wingdings 2</vt:lpstr>
      <vt:lpstr>Dividendo</vt:lpstr>
      <vt:lpstr>Herramientas Front</vt:lpstr>
      <vt:lpstr>Presentación de PowerPoint</vt:lpstr>
      <vt:lpstr>Presentación de PowerPoint</vt:lpstr>
      <vt:lpstr>grunt</vt:lpstr>
      <vt:lpstr>grunt</vt:lpstr>
      <vt:lpstr>grunt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</cp:lastModifiedBy>
  <cp:revision>21</cp:revision>
  <dcterms:created xsi:type="dcterms:W3CDTF">2014-02-03T22:03:48Z</dcterms:created>
  <dcterms:modified xsi:type="dcterms:W3CDTF">2014-02-04T01:12:56Z</dcterms:modified>
</cp:coreProperties>
</file>