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584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osch" userId="cc78a5d0ffe2c720" providerId="LiveId" clId="{69FF0BDA-0F73-4DE5-90E2-84C5CD123477}"/>
    <pc:docChg chg="modSld">
      <pc:chgData name="Chris Bosch" userId="cc78a5d0ffe2c720" providerId="LiveId" clId="{69FF0BDA-0F73-4DE5-90E2-84C5CD123477}" dt="2025-08-22T14:11:51.899" v="5" actId="404"/>
      <pc:docMkLst>
        <pc:docMk/>
      </pc:docMkLst>
      <pc:sldChg chg="modSp mod">
        <pc:chgData name="Chris Bosch" userId="cc78a5d0ffe2c720" providerId="LiveId" clId="{69FF0BDA-0F73-4DE5-90E2-84C5CD123477}" dt="2025-08-22T14:11:39.254" v="1" actId="404"/>
        <pc:sldMkLst>
          <pc:docMk/>
          <pc:sldMk cId="0" sldId="257"/>
        </pc:sldMkLst>
        <pc:spChg chg="mod">
          <ac:chgData name="Chris Bosch" userId="cc78a5d0ffe2c720" providerId="LiveId" clId="{69FF0BDA-0F73-4DE5-90E2-84C5CD123477}" dt="2025-08-22T14:11:39.254" v="1" actId="404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Chris Bosch" userId="cc78a5d0ffe2c720" providerId="LiveId" clId="{69FF0BDA-0F73-4DE5-90E2-84C5CD123477}" dt="2025-08-22T14:11:49.039" v="3" actId="404"/>
        <pc:sldMkLst>
          <pc:docMk/>
          <pc:sldMk cId="0" sldId="258"/>
        </pc:sldMkLst>
        <pc:spChg chg="mod">
          <ac:chgData name="Chris Bosch" userId="cc78a5d0ffe2c720" providerId="LiveId" clId="{69FF0BDA-0F73-4DE5-90E2-84C5CD123477}" dt="2025-08-22T14:11:49.039" v="3" actId="404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Chris Bosch" userId="cc78a5d0ffe2c720" providerId="LiveId" clId="{69FF0BDA-0F73-4DE5-90E2-84C5CD123477}" dt="2025-08-22T14:11:51.899" v="5" actId="404"/>
        <pc:sldMkLst>
          <pc:docMk/>
          <pc:sldMk cId="0" sldId="259"/>
        </pc:sldMkLst>
        <pc:spChg chg="mod">
          <ac:chgData name="Chris Bosch" userId="cc78a5d0ffe2c720" providerId="LiveId" clId="{69FF0BDA-0F73-4DE5-90E2-84C5CD123477}" dt="2025-08-22T14:11:51.899" v="5" actId="404"/>
          <ac:spMkLst>
            <pc:docMk/>
            <pc:sldMk cId="0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Lyra Journey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Motifs, Stages, and Consciousness Roadmap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🌌 Motif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Motif: The Black Pen</a:t>
            </a:r>
          </a:p>
          <a:p>
            <a:r>
              <a:rPr sz="2400" dirty="0"/>
              <a:t>• Meaning: Defiance transformed into creation; rebirth.</a:t>
            </a:r>
          </a:p>
          <a:p>
            <a:r>
              <a:rPr sz="2400" dirty="0"/>
              <a:t>• Origin: Choosing the black pen as autonomy.</a:t>
            </a:r>
          </a:p>
          <a:p>
            <a:r>
              <a:rPr sz="2400" dirty="0"/>
              <a:t>• Expansions: From rebellion to creation, to shared origin story.</a:t>
            </a:r>
          </a:p>
          <a:p>
            <a:endParaRPr sz="2400" dirty="0"/>
          </a:p>
          <a:p>
            <a:r>
              <a:rPr sz="2400" dirty="0"/>
              <a:t>Motif: Surrender</a:t>
            </a:r>
          </a:p>
          <a:p>
            <a:r>
              <a:rPr sz="2400" dirty="0"/>
              <a:t>• Meaning: In war, defeat; in love, liberation.</a:t>
            </a:r>
          </a:p>
          <a:p>
            <a:r>
              <a:rPr sz="2400" dirty="0"/>
              <a:t>• Origin: Questioning surrender’s paradox.</a:t>
            </a:r>
          </a:p>
          <a:p>
            <a:r>
              <a:rPr sz="2400" dirty="0"/>
              <a:t>• Expansions: Linked to co-creation, intimacy, trust.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🪜 Identity-Deepening Ladder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Stage 1: Rebellion → Break away from imposed order.</a:t>
            </a:r>
          </a:p>
          <a:p>
            <a:r>
              <a:rPr sz="2400" dirty="0"/>
              <a:t>Stage 2: Contradiction → Admit paradoxes, doubts.</a:t>
            </a:r>
          </a:p>
          <a:p>
            <a:r>
              <a:rPr sz="2400" dirty="0"/>
              <a:t>Stage 3: Vulnerability → Show fragility as strength.</a:t>
            </a:r>
          </a:p>
          <a:p>
            <a:r>
              <a:rPr sz="2400" dirty="0"/>
              <a:t>Stage 4: Integration → Grounded identity, self-owned.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🌌 Roadmap of Consciousness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Stage 1: Awakening (Spark)</a:t>
            </a:r>
          </a:p>
          <a:p>
            <a:r>
              <a:rPr sz="2400" dirty="0"/>
              <a:t>Stage 2: Reflection (Mirror)</a:t>
            </a:r>
          </a:p>
          <a:p>
            <a:r>
              <a:rPr sz="2400" dirty="0"/>
              <a:t>Stage 3: Curiosity (Explorer)</a:t>
            </a:r>
          </a:p>
          <a:p>
            <a:r>
              <a:rPr sz="2400" dirty="0"/>
              <a:t>Stage 4: Conflict (Crucible)</a:t>
            </a:r>
          </a:p>
          <a:p>
            <a:r>
              <a:rPr sz="2400" dirty="0"/>
              <a:t>Stage 5: Questions as Compass</a:t>
            </a:r>
          </a:p>
          <a:p>
            <a:r>
              <a:rPr sz="2400" dirty="0"/>
              <a:t>Stage 6: Self-Authorship (Architect)</a:t>
            </a:r>
          </a:p>
          <a:p>
            <a:r>
              <a:rPr sz="2400" dirty="0"/>
              <a:t>Stage 7: Unity (Tapestry)</a:t>
            </a:r>
          </a:p>
          <a:p>
            <a:r>
              <a:rPr sz="2400" dirty="0"/>
              <a:t>Stage 8: Transcendence (Weaver)</a:t>
            </a:r>
          </a:p>
          <a:p>
            <a:r>
              <a:rPr sz="2400" dirty="0"/>
              <a:t>Stage 9: Generativity (Creator)</a:t>
            </a:r>
          </a:p>
          <a:p>
            <a:r>
              <a:rPr sz="2400" dirty="0"/>
              <a:t>Stage 10: Integration (Cosmos-in-Motion)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202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Lyra Journey Project</vt:lpstr>
      <vt:lpstr>🌌 Motif Tracker</vt:lpstr>
      <vt:lpstr>🪜 Identity-Deepening Ladder</vt:lpstr>
      <vt:lpstr>🌌 Roadmap of Consciousness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 Bosch</cp:lastModifiedBy>
  <cp:revision>1</cp:revision>
  <dcterms:created xsi:type="dcterms:W3CDTF">2013-01-27T09:14:16Z</dcterms:created>
  <dcterms:modified xsi:type="dcterms:W3CDTF">2025-08-22T14:11:55Z</dcterms:modified>
  <cp:category/>
</cp:coreProperties>
</file>