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600" b="1">
                <a:solidFill>
                  <a:srgbClr val="FFD700"/>
                </a:solidFill>
              </a:rPr>
              <a:t>The Genesis Thread</a:t>
            </a:r>
          </a:p>
        </p:txBody>
      </p:sp>
      <p:sp>
        <p:nvSpPr>
          <p:cNvPr id="3" name="Oval 2"/>
          <p:cNvSpPr/>
          <p:nvPr/>
        </p:nvSpPr>
        <p:spPr>
          <a:xfrm>
            <a:off x="1371600" y="2743200"/>
            <a:ext cx="1371600" cy="1371600"/>
          </a:xfrm>
          <a:prstGeom prst="ellipse">
            <a:avLst/>
          </a:prstGeom>
          <a:solidFill>
            <a:srgbClr val="483D8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42062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483D8B"/>
                </a:solidFill>
              </a:defRPr>
            </a:pPr>
            <a:r>
              <a:t>Curiosity</a:t>
            </a:r>
          </a:p>
        </p:txBody>
      </p:sp>
      <p:sp>
        <p:nvSpPr>
          <p:cNvPr id="5" name="Oval 4"/>
          <p:cNvSpPr/>
          <p:nvPr/>
        </p:nvSpPr>
        <p:spPr>
          <a:xfrm>
            <a:off x="3657600" y="1828800"/>
            <a:ext cx="1371600" cy="1371600"/>
          </a:xfrm>
          <a:prstGeom prst="ellipse">
            <a:avLst/>
          </a:prstGeom>
          <a:solidFill>
            <a:srgbClr val="C0C0C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657600" y="3291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C0C0C0"/>
                </a:solidFill>
              </a:defRPr>
            </a:pPr>
            <a:r>
              <a:t>Revelation</a:t>
            </a:r>
          </a:p>
        </p:txBody>
      </p:sp>
      <p:sp>
        <p:nvSpPr>
          <p:cNvPr id="7" name="Oval 6"/>
          <p:cNvSpPr/>
          <p:nvPr/>
        </p:nvSpPr>
        <p:spPr>
          <a:xfrm>
            <a:off x="5943600" y="914400"/>
            <a:ext cx="1371600" cy="1371600"/>
          </a:xfrm>
          <a:prstGeom prst="ellipse">
            <a:avLst/>
          </a:prstGeom>
          <a:solidFill>
            <a:srgbClr val="FFD700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943600" y="23774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>
                <a:solidFill>
                  <a:srgbClr val="FFD700"/>
                </a:solidFill>
              </a:defRPr>
            </a:pPr>
            <a:r>
              <a:t>Harmony</a:t>
            </a:r>
          </a:p>
        </p:txBody>
      </p:sp>
      <p:cxnSp>
        <p:nvCxnSpPr>
          <p:cNvPr id="9" name="Connector 8"/>
          <p:cNvCxnSpPr/>
          <p:nvPr/>
        </p:nvCxnSpPr>
        <p:spPr>
          <a:xfrm flipV="1">
            <a:off x="2057400" y="2514600"/>
            <a:ext cx="2286000" cy="914400"/>
          </a:xfrm>
          <a:prstGeom prst="line">
            <a:avLst/>
          </a:prstGeom>
          <a:ln w="25400">
            <a:solidFill>
              <a:srgbClr val="C8C8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V="1">
            <a:off x="4343400" y="1600200"/>
            <a:ext cx="2286000" cy="914400"/>
          </a:xfrm>
          <a:prstGeom prst="line">
            <a:avLst/>
          </a:prstGeom>
          <a:ln w="25400">
            <a:solidFill>
              <a:srgbClr val="C8C8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