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56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7A-4AD6-4843-A45A-A3901B21334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3C-EA1E-47A0-B657-83D2812F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7A-4AD6-4843-A45A-A3901B21334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3C-EA1E-47A0-B657-83D2812F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7A-4AD6-4843-A45A-A3901B21334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3C-EA1E-47A0-B657-83D2812F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7A-4AD6-4843-A45A-A3901B21334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3C-EA1E-47A0-B657-83D2812F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9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7A-4AD6-4843-A45A-A3901B21334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3C-EA1E-47A0-B657-83D2812F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7A-4AD6-4843-A45A-A3901B21334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3C-EA1E-47A0-B657-83D2812F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7A-4AD6-4843-A45A-A3901B21334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3C-EA1E-47A0-B657-83D2812F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7A-4AD6-4843-A45A-A3901B21334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3C-EA1E-47A0-B657-83D2812F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6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7A-4AD6-4843-A45A-A3901B21334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3C-EA1E-47A0-B657-83D2812F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7A-4AD6-4843-A45A-A3901B21334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3C-EA1E-47A0-B657-83D2812F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7A-4AD6-4843-A45A-A3901B21334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63C-EA1E-47A0-B657-83D2812F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C5E7A-4AD6-4843-A45A-A3901B21334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D63C-EA1E-47A0-B657-83D2812FB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0860" y="1556792"/>
            <a:ext cx="6953442" cy="36009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ISO 15037-compliant filter </a:t>
            </a:r>
          </a:p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design and verification</a:t>
            </a:r>
          </a:p>
          <a:p>
            <a:pPr algn="ctr"/>
            <a:endParaRPr lang="de-DE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de-DE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(vehicle dynamics of heavy trucks and buses) </a:t>
            </a:r>
          </a:p>
        </p:txBody>
      </p:sp>
    </p:spTree>
    <p:extLst>
      <p:ext uri="{BB962C8B-B14F-4D97-AF65-F5344CB8AC3E}">
        <p14:creationId xmlns:p14="http://schemas.microsoft.com/office/powerpoint/2010/main" val="222307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5" y="1706146"/>
            <a:ext cx="7844313" cy="481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29059" y="347892"/>
            <a:ext cx="62370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ISO 15037: </a:t>
            </a:r>
          </a:p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Allowed frequency response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61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656" y="980728"/>
            <a:ext cx="8569654" cy="40318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Filter design, s</a:t>
            </a:r>
            <a:r>
              <a:rPr lang="de-DE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ee</a:t>
            </a:r>
            <a:r>
              <a:rPr lang="de-DE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</a:p>
          <a:p>
            <a:pPr algn="ctr"/>
            <a:endParaRPr lang="de-DE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de-DE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de-DE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02_Matlab_script/Butterworth_7th_ord_final.m</a:t>
            </a:r>
          </a:p>
          <a:p>
            <a:pPr algn="ctr"/>
            <a:endParaRPr lang="de-DE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de-DE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b_transfer_s_function.pdf</a:t>
            </a:r>
            <a:endParaRPr lang="de-DE" sz="32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de-DE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c_recursive_function.pdf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27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263756" cy="44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36408" y="116632"/>
            <a:ext cx="52223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Filter test/comparison: </a:t>
            </a:r>
          </a:p>
          <a:p>
            <a:pPr algn="ctr"/>
            <a:r>
              <a:rPr lang="de-DE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Setup (</a:t>
            </a:r>
            <a:r>
              <a:rPr lang="de-DE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step</a:t>
            </a:r>
            <a:r>
              <a:rPr lang="de-DE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de-DE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response</a:t>
            </a:r>
            <a:r>
              <a:rPr lang="de-DE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47731" y="1619508"/>
                <a:ext cx="1399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𝑐𝑜𝑛𝑡𝑖𝑛𝑢𝑜𝑢𝑠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31" y="1619508"/>
                <a:ext cx="139967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02261" y="5301208"/>
                <a:ext cx="1090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𝑑𝑖𝑠𝑐𝑟𝑒𝑡𝑒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61" y="5301208"/>
                <a:ext cx="109062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13300" y="3443466"/>
                <a:ext cx="1817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𝑠𝑡𝑎𝑛𝑑𝑎𝑟𝑑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𝑏𝑙𝑜𝑐𝑘</m:t>
                      </m:r>
                    </m:oMath>
                  </m:oMathPara>
                </a14:m>
                <a:endParaRPr lang="de-DE" b="0" i="0" dirty="0" smtClean="0">
                  <a:solidFill>
                    <a:srgbClr val="FF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00" y="3443466"/>
                <a:ext cx="181774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06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" t="2624" r="-729" b="-2624"/>
          <a:stretch/>
        </p:blipFill>
        <p:spPr bwMode="auto">
          <a:xfrm>
            <a:off x="292099" y="2031132"/>
            <a:ext cx="8741113" cy="43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36408" y="347892"/>
            <a:ext cx="52223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Filter test/comparison: </a:t>
            </a:r>
          </a:p>
          <a:p>
            <a:pPr algn="ctr"/>
            <a:r>
              <a:rPr lang="de-DE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Result</a:t>
            </a:r>
            <a:r>
              <a:rPr lang="de-DE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(</a:t>
            </a:r>
            <a:r>
              <a:rPr lang="de-DE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step</a:t>
            </a:r>
            <a:r>
              <a:rPr lang="de-DE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de-DE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response</a:t>
            </a:r>
            <a:r>
              <a:rPr lang="de-DE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92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3" y="1904254"/>
            <a:ext cx="8401989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36408" y="347892"/>
            <a:ext cx="52223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Filter test/comparison: </a:t>
            </a:r>
          </a:p>
          <a:p>
            <a:pPr algn="ctr"/>
            <a:r>
              <a:rPr lang="de-DE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Frequency</a:t>
            </a:r>
            <a:r>
              <a:rPr lang="de-DE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de-DE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responses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869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FIATGROUP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F58925B</dc:creator>
  <cp:lastModifiedBy>F58925B</cp:lastModifiedBy>
  <cp:revision>7</cp:revision>
  <dcterms:created xsi:type="dcterms:W3CDTF">2019-04-17T09:41:50Z</dcterms:created>
  <dcterms:modified xsi:type="dcterms:W3CDTF">2019-04-17T12:27:38Z</dcterms:modified>
</cp:coreProperties>
</file>