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4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F41-4609-498E-97F4-8BE425EB7E2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619F-C502-42AC-AB51-7EB71E11E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505" y="260648"/>
            <a:ext cx="8884492" cy="1470025"/>
          </a:xfrm>
        </p:spPr>
        <p:txBody>
          <a:bodyPr>
            <a:normAutofit/>
          </a:bodyPr>
          <a:lstStyle/>
          <a:p>
            <a:r>
              <a:rPr lang="de-DE" sz="3600" dirty="0" smtClean="0"/>
              <a:t>LKA control structure (MOEA Taiwan)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79894"/>
            <a:ext cx="7732364" cy="339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76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505" y="260648"/>
            <a:ext cx="8884492" cy="1470025"/>
          </a:xfrm>
        </p:spPr>
        <p:txBody>
          <a:bodyPr>
            <a:normAutofit/>
          </a:bodyPr>
          <a:lstStyle/>
          <a:p>
            <a:r>
              <a:rPr lang="de-DE" sz="3600" dirty="0" smtClean="0"/>
              <a:t>LKA control structure (IFAC Korea)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934914" cy="39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010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LKA control structure (MOEA Taiwan)</vt:lpstr>
      <vt:lpstr>LKA control structure (IFAC Korea)</vt:lpstr>
    </vt:vector>
  </TitlesOfParts>
  <Company>FIATGROUP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LKA control structure (MOEA Taiwan)</dc:title>
  <dc:creator>Administrator</dc:creator>
  <cp:lastModifiedBy>Administrator</cp:lastModifiedBy>
  <cp:revision>3</cp:revision>
  <dcterms:created xsi:type="dcterms:W3CDTF">2018-09-18T10:52:17Z</dcterms:created>
  <dcterms:modified xsi:type="dcterms:W3CDTF">2018-09-18T11:09:03Z</dcterms:modified>
</cp:coreProperties>
</file>