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4660"/>
  </p:normalViewPr>
  <p:slideViewPr>
    <p:cSldViewPr>
      <p:cViewPr varScale="1">
        <p:scale>
          <a:sx n="116" d="100"/>
          <a:sy n="116" d="100"/>
        </p:scale>
        <p:origin x="-17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763B-0DB8-48AB-9828-5AC10FAB7DBB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10EF-9811-4B7A-9CF9-44C65EC37B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3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763B-0DB8-48AB-9828-5AC10FAB7DBB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10EF-9811-4B7A-9CF9-44C65EC37B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1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763B-0DB8-48AB-9828-5AC10FAB7DBB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10EF-9811-4B7A-9CF9-44C65EC37B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2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763B-0DB8-48AB-9828-5AC10FAB7DBB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10EF-9811-4B7A-9CF9-44C65EC37B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9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763B-0DB8-48AB-9828-5AC10FAB7DBB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10EF-9811-4B7A-9CF9-44C65EC37B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4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763B-0DB8-48AB-9828-5AC10FAB7DBB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10EF-9811-4B7A-9CF9-44C65EC37B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3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763B-0DB8-48AB-9828-5AC10FAB7DBB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10EF-9811-4B7A-9CF9-44C65EC37B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0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763B-0DB8-48AB-9828-5AC10FAB7DBB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10EF-9811-4B7A-9CF9-44C65EC37B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2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763B-0DB8-48AB-9828-5AC10FAB7DBB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10EF-9811-4B7A-9CF9-44C65EC37B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3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763B-0DB8-48AB-9828-5AC10FAB7DBB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10EF-9811-4B7A-9CF9-44C65EC37B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6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763B-0DB8-48AB-9828-5AC10FAB7DBB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10EF-9811-4B7A-9CF9-44C65EC37B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2763B-0DB8-48AB-9828-5AC10FAB7DBB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B10EF-9811-4B7A-9CF9-44C65EC37B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0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555776" y="404663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Momentenüberlagerung</a:t>
            </a:r>
            <a:endParaRPr lang="en-US" sz="3200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268760"/>
            <a:ext cx="294322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"/>
          <a:stretch/>
        </p:blipFill>
        <p:spPr bwMode="auto">
          <a:xfrm>
            <a:off x="4906634" y="1454431"/>
            <a:ext cx="2924175" cy="1508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Gewitterblitz 4"/>
          <p:cNvSpPr/>
          <p:nvPr/>
        </p:nvSpPr>
        <p:spPr>
          <a:xfrm>
            <a:off x="971600" y="3933056"/>
            <a:ext cx="432048" cy="504056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eschweifte Klammer links 6"/>
          <p:cNvSpPr/>
          <p:nvPr/>
        </p:nvSpPr>
        <p:spPr>
          <a:xfrm>
            <a:off x="1475656" y="3356992"/>
            <a:ext cx="432048" cy="1656184"/>
          </a:xfrm>
          <a:prstGeom prst="lef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31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8680"/>
            <a:ext cx="3381375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481618"/>
            <a:ext cx="333375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140968"/>
            <a:ext cx="5139992" cy="3159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4211960" y="170080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Winkelregelung &gt;&gt; Momentenregelung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2390137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Bildschirmpräsentation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Company>FIATGROUP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Administrator</dc:creator>
  <cp:lastModifiedBy>Administrator</cp:lastModifiedBy>
  <cp:revision>4</cp:revision>
  <dcterms:created xsi:type="dcterms:W3CDTF">2018-09-18T12:22:21Z</dcterms:created>
  <dcterms:modified xsi:type="dcterms:W3CDTF">2018-09-18T13:43:12Z</dcterms:modified>
</cp:coreProperties>
</file>