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3716000" cx="24384000"/>
  <p:notesSz cx="6858000" cy="9144000"/>
  <p:embeddedFontLst>
    <p:embeddedFont>
      <p:font typeface="Rubik Medium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Rubik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VG9LsjqJUqQBEjQK80/Vck/md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5BCE5-C41E-4CFE-8CE6-4D69196FBB6B}">
  <a:tblStyle styleId="{BA75BCE5-C41E-4CFE-8CE6-4D69196FB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Medium-bold.fntdata"/><Relationship Id="rId23" Type="http://schemas.openxmlformats.org/officeDocument/2006/relationships/font" Target="fonts/Rubik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Medium-boldItalic.fntdata"/><Relationship Id="rId25" Type="http://schemas.openxmlformats.org/officeDocument/2006/relationships/font" Target="fonts/RubikMedium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-italic.fntdata"/><Relationship Id="rId10" Type="http://schemas.openxmlformats.org/officeDocument/2006/relationships/slide" Target="slides/slide5.xml"/><Relationship Id="rId32" Type="http://schemas.openxmlformats.org/officeDocument/2006/relationships/font" Target="fonts/Rubik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ubi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SLIDE FROM MASTER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0a0fcaf63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g130a0fcaf63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ego_lateral_acceleration? (in failed ODD)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0a0fcaf63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130a0fcaf63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ego_lateral_acceleration? (in failed ODD)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b87a0c725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g11b87a0c725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 applying brakes 20m before and a bit stronger as per driver. increase retarder percent usage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0a0fcaf63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30a0fcaf63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0a0fcaf63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g130a0fcaf63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0a0fcaf63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g130a0fcaf63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0a0fcaf63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g130a0fcaf63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0a0fcaf63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130a0fcaf63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0a0fcaf6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130a0fcaf6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0a0fcaf6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130a0fcaf6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0a0fcaf6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g130a0fcaf6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0a0fcaf63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130a0fcaf63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b87a0c725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11b87a0c725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0a0fcaf6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g130a0fcaf63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0a0fcaf63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g130a0fcaf63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0a0fcaf63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g130a0fcaf63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0000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7"/>
          <p:cNvSpPr/>
          <p:nvPr>
            <p:ph idx="2" type="pic"/>
          </p:nvPr>
        </p:nvSpPr>
        <p:spPr>
          <a:xfrm>
            <a:off x="1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Google Shape;9;p77"/>
          <p:cNvSpPr txBox="1"/>
          <p:nvPr>
            <p:ph type="title"/>
          </p:nvPr>
        </p:nvSpPr>
        <p:spPr>
          <a:xfrm>
            <a:off x="3344212" y="4340285"/>
            <a:ext cx="18218616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4600"/>
              <a:buFont typeface="Rubik Medium"/>
              <a:buNone/>
              <a:defRPr b="0" i="0" sz="46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7"/>
          <p:cNvSpPr txBox="1"/>
          <p:nvPr>
            <p:ph idx="1" type="body"/>
          </p:nvPr>
        </p:nvSpPr>
        <p:spPr>
          <a:xfrm>
            <a:off x="3344211" y="5940666"/>
            <a:ext cx="7288347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7"/>
          <p:cNvSpPr txBox="1"/>
          <p:nvPr>
            <p:ph idx="3" type="body"/>
          </p:nvPr>
        </p:nvSpPr>
        <p:spPr>
          <a:xfrm>
            <a:off x="3338747" y="6498938"/>
            <a:ext cx="7288347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Slide">
  <p:cSld name="Text Boxes Slid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88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1894214" y="593199"/>
            <a:ext cx="20596681" cy="12445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88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4" name="Google Shape;74;p88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White.png" id="75" name="Google Shape;7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855" y="121546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8"/>
          <p:cNvSpPr/>
          <p:nvPr/>
        </p:nvSpPr>
        <p:spPr>
          <a:xfrm>
            <a:off x="2828936" y="4564659"/>
            <a:ext cx="4434871" cy="5532270"/>
          </a:xfrm>
          <a:prstGeom prst="roundRect">
            <a:avLst>
              <a:gd fmla="val 4680" name="adj"/>
            </a:avLst>
          </a:prstGeom>
          <a:noFill/>
          <a:ln cap="flat" cmpd="sng" w="38100">
            <a:solidFill>
              <a:srgbClr val="56C1FF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88"/>
          <p:cNvSpPr/>
          <p:nvPr/>
        </p:nvSpPr>
        <p:spPr>
          <a:xfrm>
            <a:off x="7579013" y="4564659"/>
            <a:ext cx="4434871" cy="5532270"/>
          </a:xfrm>
          <a:prstGeom prst="roundRect">
            <a:avLst>
              <a:gd fmla="val 4680" name="adj"/>
            </a:avLst>
          </a:prstGeom>
          <a:noFill/>
          <a:ln cap="flat" cmpd="sng" w="38100">
            <a:solidFill>
              <a:srgbClr val="56C1FF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88"/>
          <p:cNvSpPr/>
          <p:nvPr/>
        </p:nvSpPr>
        <p:spPr>
          <a:xfrm>
            <a:off x="12329090" y="4564659"/>
            <a:ext cx="4434871" cy="5532270"/>
          </a:xfrm>
          <a:prstGeom prst="roundRect">
            <a:avLst>
              <a:gd fmla="val 4680" name="adj"/>
            </a:avLst>
          </a:prstGeom>
          <a:noFill/>
          <a:ln cap="flat" cmpd="sng" w="38100">
            <a:solidFill>
              <a:srgbClr val="56C1FF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88"/>
          <p:cNvSpPr/>
          <p:nvPr/>
        </p:nvSpPr>
        <p:spPr>
          <a:xfrm>
            <a:off x="17139212" y="4564659"/>
            <a:ext cx="4434871" cy="5532270"/>
          </a:xfrm>
          <a:prstGeom prst="roundRect">
            <a:avLst>
              <a:gd fmla="val 4680" name="adj"/>
            </a:avLst>
          </a:prstGeom>
          <a:noFill/>
          <a:ln cap="flat" cmpd="sng" w="38100">
            <a:solidFill>
              <a:srgbClr val="56C1FF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88"/>
          <p:cNvSpPr/>
          <p:nvPr/>
        </p:nvSpPr>
        <p:spPr>
          <a:xfrm>
            <a:off x="4718190" y="4236479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8"/>
          <p:cNvSpPr/>
          <p:nvPr/>
        </p:nvSpPr>
        <p:spPr>
          <a:xfrm>
            <a:off x="9308725" y="4236479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2" name="Google Shape;82;p88"/>
          <p:cNvSpPr/>
          <p:nvPr/>
        </p:nvSpPr>
        <p:spPr>
          <a:xfrm>
            <a:off x="14218344" y="4236479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3" name="Google Shape;83;p88"/>
          <p:cNvSpPr/>
          <p:nvPr/>
        </p:nvSpPr>
        <p:spPr>
          <a:xfrm>
            <a:off x="19028466" y="4215561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4" name="Google Shape;84;p88"/>
          <p:cNvSpPr txBox="1"/>
          <p:nvPr>
            <p:ph idx="1" type="body"/>
          </p:nvPr>
        </p:nvSpPr>
        <p:spPr>
          <a:xfrm>
            <a:off x="3291611" y="1574567"/>
            <a:ext cx="17800778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8"/>
          <p:cNvSpPr txBox="1"/>
          <p:nvPr>
            <p:ph idx="2" type="body"/>
          </p:nvPr>
        </p:nvSpPr>
        <p:spPr>
          <a:xfrm>
            <a:off x="3706564" y="5376885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214"/>
              <a:buFont typeface="Rubik"/>
              <a:buNone/>
              <a:defRPr b="0" i="0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8"/>
          <p:cNvSpPr txBox="1"/>
          <p:nvPr>
            <p:ph idx="3" type="body"/>
          </p:nvPr>
        </p:nvSpPr>
        <p:spPr>
          <a:xfrm>
            <a:off x="8298221" y="5376885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214"/>
              <a:buFont typeface="Rubik"/>
              <a:buNone/>
              <a:defRPr b="0" i="0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8"/>
          <p:cNvSpPr txBox="1"/>
          <p:nvPr>
            <p:ph idx="4" type="body"/>
          </p:nvPr>
        </p:nvSpPr>
        <p:spPr>
          <a:xfrm>
            <a:off x="13207840" y="5376885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214"/>
              <a:buFont typeface="Rubik"/>
              <a:buNone/>
              <a:defRPr b="0" i="0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8"/>
          <p:cNvSpPr txBox="1"/>
          <p:nvPr>
            <p:ph idx="5" type="body"/>
          </p:nvPr>
        </p:nvSpPr>
        <p:spPr>
          <a:xfrm>
            <a:off x="18011115" y="5376885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214"/>
              <a:buFont typeface="Rubik"/>
              <a:buNone/>
              <a:defRPr b="0" i="0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8"/>
          <p:cNvSpPr txBox="1"/>
          <p:nvPr>
            <p:ph idx="6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8"/>
          <p:cNvSpPr txBox="1"/>
          <p:nvPr>
            <p:ph idx="7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9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1894214" y="593199"/>
            <a:ext cx="20596681" cy="12445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89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4" name="Google Shape;94;p89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White.png" id="95" name="Google Shape;9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855" y="121546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9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89"/>
          <p:cNvSpPr txBox="1"/>
          <p:nvPr>
            <p:ph idx="2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89"/>
          <p:cNvSpPr txBox="1"/>
          <p:nvPr>
            <p:ph idx="3" type="body"/>
          </p:nvPr>
        </p:nvSpPr>
        <p:spPr>
          <a:xfrm>
            <a:off x="3291611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89"/>
          <p:cNvSpPr txBox="1"/>
          <p:nvPr>
            <p:ph idx="4" type="body"/>
          </p:nvPr>
        </p:nvSpPr>
        <p:spPr>
          <a:xfrm>
            <a:off x="3291611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89"/>
          <p:cNvSpPr txBox="1"/>
          <p:nvPr>
            <p:ph idx="5" type="body"/>
          </p:nvPr>
        </p:nvSpPr>
        <p:spPr>
          <a:xfrm>
            <a:off x="3290888" y="4394200"/>
            <a:ext cx="17802225" cy="4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Rubik Medium"/>
              <a:buNone/>
              <a:defRPr b="0" i="1" sz="48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0"/>
          <p:cNvSpPr/>
          <p:nvPr/>
        </p:nvSpPr>
        <p:spPr>
          <a:xfrm>
            <a:off x="1892300" y="635000"/>
            <a:ext cx="20599400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0"/>
          <p:cNvSpPr/>
          <p:nvPr>
            <p:ph idx="2" type="pic"/>
          </p:nvPr>
        </p:nvSpPr>
        <p:spPr>
          <a:xfrm>
            <a:off x="1892300" y="634998"/>
            <a:ext cx="6889865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04" name="Google Shape;104;p90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90"/>
          <p:cNvSpPr txBox="1"/>
          <p:nvPr>
            <p:ph idx="3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Google Shape;106;p90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" name="Google Shape;107;p90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8" name="Google Shape;108;p90"/>
          <p:cNvSpPr/>
          <p:nvPr>
            <p:ph idx="4" type="pic"/>
          </p:nvPr>
        </p:nvSpPr>
        <p:spPr>
          <a:xfrm>
            <a:off x="8782165" y="634998"/>
            <a:ext cx="6889865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09" name="Google Shape;109;p90"/>
          <p:cNvSpPr/>
          <p:nvPr>
            <p:ph idx="5" type="pic"/>
          </p:nvPr>
        </p:nvSpPr>
        <p:spPr>
          <a:xfrm>
            <a:off x="15719640" y="634998"/>
            <a:ext cx="6772060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Four Images Slide">
  <p:cSld name="Text + Four Images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/>
          <p:nvPr/>
        </p:nvSpPr>
        <p:spPr>
          <a:xfrm>
            <a:off x="12192001" y="668589"/>
            <a:ext cx="10269244" cy="124163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91"/>
          <p:cNvSpPr/>
          <p:nvPr>
            <p:ph idx="2" type="pic"/>
          </p:nvPr>
        </p:nvSpPr>
        <p:spPr>
          <a:xfrm>
            <a:off x="12191483" y="642999"/>
            <a:ext cx="5120383" cy="6215001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3" name="Google Shape;113;p91"/>
          <p:cNvSpPr txBox="1"/>
          <p:nvPr>
            <p:ph idx="1" type="body"/>
          </p:nvPr>
        </p:nvSpPr>
        <p:spPr>
          <a:xfrm>
            <a:off x="2080091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91"/>
          <p:cNvSpPr txBox="1"/>
          <p:nvPr>
            <p:ph idx="3" type="body"/>
          </p:nvPr>
        </p:nvSpPr>
        <p:spPr>
          <a:xfrm>
            <a:off x="2010993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91"/>
          <p:cNvSpPr txBox="1"/>
          <p:nvPr>
            <p:ph idx="4" type="body"/>
          </p:nvPr>
        </p:nvSpPr>
        <p:spPr>
          <a:xfrm>
            <a:off x="4272414" y="12777739"/>
            <a:ext cx="17800778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izontal_Dark.png" id="116" name="Google Shape;116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5455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91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" name="Google Shape;118;p91"/>
          <p:cNvCxnSpPr/>
          <p:nvPr/>
        </p:nvCxnSpPr>
        <p:spPr>
          <a:xfrm rot="10800000">
            <a:off x="11433676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Dark.png" id="119" name="Google Shape;119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5455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1"/>
          <p:cNvSpPr txBox="1"/>
          <p:nvPr>
            <p:ph idx="5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91"/>
          <p:cNvSpPr/>
          <p:nvPr>
            <p:ph idx="6" type="pic"/>
          </p:nvPr>
        </p:nvSpPr>
        <p:spPr>
          <a:xfrm>
            <a:off x="17340862" y="631066"/>
            <a:ext cx="5120383" cy="6226934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" name="Google Shape;122;p91"/>
          <p:cNvSpPr/>
          <p:nvPr>
            <p:ph idx="7" type="pic"/>
          </p:nvPr>
        </p:nvSpPr>
        <p:spPr>
          <a:xfrm>
            <a:off x="12191483" y="6954648"/>
            <a:ext cx="5120383" cy="613563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3" name="Google Shape;123;p91"/>
          <p:cNvSpPr/>
          <p:nvPr>
            <p:ph idx="8" type="pic"/>
          </p:nvPr>
        </p:nvSpPr>
        <p:spPr>
          <a:xfrm>
            <a:off x="17340862" y="6954648"/>
            <a:ext cx="5120383" cy="613563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ob Title Slide">
  <p:cSld name="Job Title Slide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2"/>
          <p:cNvSpPr/>
          <p:nvPr/>
        </p:nvSpPr>
        <p:spPr>
          <a:xfrm>
            <a:off x="1892300" y="621605"/>
            <a:ext cx="10298335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2"/>
          <p:cNvSpPr/>
          <p:nvPr>
            <p:ph idx="2" type="pic"/>
          </p:nvPr>
        </p:nvSpPr>
        <p:spPr>
          <a:xfrm>
            <a:off x="1892300" y="634998"/>
            <a:ext cx="10298326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" name="Google Shape;127;p92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92"/>
          <p:cNvSpPr txBox="1"/>
          <p:nvPr>
            <p:ph idx="3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9" name="Google Shape;129;p92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0" name="Google Shape;130;p92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White.png" id="131" name="Google Shape;131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27855" y="24803873"/>
            <a:ext cx="1296474" cy="341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92"/>
          <p:cNvGrpSpPr/>
          <p:nvPr/>
        </p:nvGrpSpPr>
        <p:grpSpPr>
          <a:xfrm>
            <a:off x="14683158" y="24184427"/>
            <a:ext cx="1212411" cy="1212411"/>
            <a:chOff x="811868" y="3558988"/>
            <a:chExt cx="467810" cy="467810"/>
          </a:xfrm>
        </p:grpSpPr>
        <p:sp>
          <p:nvSpPr>
            <p:cNvPr id="133" name="Google Shape;133;p92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92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92"/>
          <p:cNvGrpSpPr/>
          <p:nvPr/>
        </p:nvGrpSpPr>
        <p:grpSpPr>
          <a:xfrm>
            <a:off x="16152006" y="24184427"/>
            <a:ext cx="1212411" cy="1212411"/>
            <a:chOff x="1349750" y="3558988"/>
            <a:chExt cx="467810" cy="467810"/>
          </a:xfrm>
        </p:grpSpPr>
        <p:sp>
          <p:nvSpPr>
            <p:cNvPr id="136" name="Google Shape;136;p92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37" name="Google Shape;137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8" name="Google Shape;138;p92"/>
          <p:cNvCxnSpPr/>
          <p:nvPr/>
        </p:nvCxnSpPr>
        <p:spPr>
          <a:xfrm rot="10800000">
            <a:off x="12928600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9" name="Google Shape;139;p92"/>
          <p:cNvSpPr txBox="1"/>
          <p:nvPr>
            <p:ph idx="4" type="body"/>
          </p:nvPr>
        </p:nvSpPr>
        <p:spPr>
          <a:xfrm>
            <a:off x="14632209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92"/>
          <p:cNvSpPr txBox="1"/>
          <p:nvPr>
            <p:ph idx="5" type="body"/>
          </p:nvPr>
        </p:nvSpPr>
        <p:spPr>
          <a:xfrm>
            <a:off x="14563111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41" name="Google Shape;141;p92"/>
          <p:cNvGrpSpPr/>
          <p:nvPr/>
        </p:nvGrpSpPr>
        <p:grpSpPr>
          <a:xfrm>
            <a:off x="14683158" y="11535227"/>
            <a:ext cx="1212411" cy="1212411"/>
            <a:chOff x="811868" y="3558988"/>
            <a:chExt cx="467810" cy="467810"/>
          </a:xfrm>
        </p:grpSpPr>
        <p:sp>
          <p:nvSpPr>
            <p:cNvPr id="142" name="Google Shape;142;p92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3" name="Google Shape;143;p92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92"/>
          <p:cNvGrpSpPr/>
          <p:nvPr/>
        </p:nvGrpSpPr>
        <p:grpSpPr>
          <a:xfrm>
            <a:off x="16152006" y="11535227"/>
            <a:ext cx="1212411" cy="1212411"/>
            <a:chOff x="1349750" y="3558988"/>
            <a:chExt cx="467810" cy="467810"/>
          </a:xfrm>
        </p:grpSpPr>
        <p:sp>
          <p:nvSpPr>
            <p:cNvPr id="145" name="Google Shape;145;p92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46" name="Google Shape;146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3"/>
          <p:cNvSpPr/>
          <p:nvPr>
            <p:ph idx="2" type="pic"/>
          </p:nvPr>
        </p:nvSpPr>
        <p:spPr>
          <a:xfrm>
            <a:off x="6061039" y="3688683"/>
            <a:ext cx="4070458" cy="490981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9" name="Google Shape;149;p93"/>
          <p:cNvSpPr/>
          <p:nvPr>
            <p:ph idx="3" type="pic"/>
          </p:nvPr>
        </p:nvSpPr>
        <p:spPr>
          <a:xfrm>
            <a:off x="1892300" y="3688683"/>
            <a:ext cx="4070458" cy="490981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0" name="Google Shape;150;p93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93"/>
          <p:cNvSpPr txBox="1"/>
          <p:nvPr>
            <p:ph idx="4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2" name="Google Shape;152;p93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3" name="Google Shape;153;p93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4" name="Google Shape;154;p93"/>
          <p:cNvSpPr/>
          <p:nvPr>
            <p:ph idx="5" type="pic"/>
          </p:nvPr>
        </p:nvSpPr>
        <p:spPr>
          <a:xfrm>
            <a:off x="10229778" y="3688683"/>
            <a:ext cx="4070458" cy="490981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5" name="Google Shape;155;p93"/>
          <p:cNvSpPr/>
          <p:nvPr>
            <p:ph idx="6" type="pic"/>
          </p:nvPr>
        </p:nvSpPr>
        <p:spPr>
          <a:xfrm>
            <a:off x="14398517" y="3688683"/>
            <a:ext cx="4070458" cy="490981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6" name="Google Shape;156;p93"/>
          <p:cNvSpPr/>
          <p:nvPr>
            <p:ph idx="7" type="pic"/>
          </p:nvPr>
        </p:nvSpPr>
        <p:spPr>
          <a:xfrm>
            <a:off x="18567256" y="3688683"/>
            <a:ext cx="4070458" cy="4909812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7" name="Google Shape;157;p93"/>
          <p:cNvSpPr txBox="1"/>
          <p:nvPr>
            <p:ph idx="8" type="body"/>
          </p:nvPr>
        </p:nvSpPr>
        <p:spPr>
          <a:xfrm>
            <a:off x="2010993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93"/>
          <p:cNvSpPr txBox="1"/>
          <p:nvPr>
            <p:ph idx="9" type="body"/>
          </p:nvPr>
        </p:nvSpPr>
        <p:spPr>
          <a:xfrm>
            <a:off x="6273800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93"/>
          <p:cNvSpPr txBox="1"/>
          <p:nvPr>
            <p:ph idx="13" type="body"/>
          </p:nvPr>
        </p:nvSpPr>
        <p:spPr>
          <a:xfrm>
            <a:off x="6273800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004D80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93"/>
          <p:cNvSpPr txBox="1"/>
          <p:nvPr>
            <p:ph idx="14" type="body"/>
          </p:nvPr>
        </p:nvSpPr>
        <p:spPr>
          <a:xfrm>
            <a:off x="6280168" y="10372131"/>
            <a:ext cx="3632200" cy="17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93"/>
          <p:cNvSpPr txBox="1"/>
          <p:nvPr>
            <p:ph idx="15" type="body"/>
          </p:nvPr>
        </p:nvSpPr>
        <p:spPr>
          <a:xfrm>
            <a:off x="2168268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93"/>
          <p:cNvSpPr txBox="1"/>
          <p:nvPr>
            <p:ph idx="16" type="body"/>
          </p:nvPr>
        </p:nvSpPr>
        <p:spPr>
          <a:xfrm>
            <a:off x="2168268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004D80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93"/>
          <p:cNvSpPr txBox="1"/>
          <p:nvPr>
            <p:ph idx="17" type="body"/>
          </p:nvPr>
        </p:nvSpPr>
        <p:spPr>
          <a:xfrm>
            <a:off x="2174636" y="10372131"/>
            <a:ext cx="3632200" cy="17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93"/>
          <p:cNvSpPr txBox="1"/>
          <p:nvPr>
            <p:ph idx="18" type="body"/>
          </p:nvPr>
        </p:nvSpPr>
        <p:spPr>
          <a:xfrm>
            <a:off x="10477261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93"/>
          <p:cNvSpPr txBox="1"/>
          <p:nvPr>
            <p:ph idx="19" type="body"/>
          </p:nvPr>
        </p:nvSpPr>
        <p:spPr>
          <a:xfrm>
            <a:off x="10477261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004D80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93"/>
          <p:cNvSpPr txBox="1"/>
          <p:nvPr>
            <p:ph idx="20" type="body"/>
          </p:nvPr>
        </p:nvSpPr>
        <p:spPr>
          <a:xfrm>
            <a:off x="10483629" y="10372131"/>
            <a:ext cx="3632200" cy="17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93"/>
          <p:cNvSpPr txBox="1"/>
          <p:nvPr>
            <p:ph idx="21" type="body"/>
          </p:nvPr>
        </p:nvSpPr>
        <p:spPr>
          <a:xfrm>
            <a:off x="14677538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93"/>
          <p:cNvSpPr txBox="1"/>
          <p:nvPr>
            <p:ph idx="22" type="body"/>
          </p:nvPr>
        </p:nvSpPr>
        <p:spPr>
          <a:xfrm>
            <a:off x="14677538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004D80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93"/>
          <p:cNvSpPr txBox="1"/>
          <p:nvPr>
            <p:ph idx="23" type="body"/>
          </p:nvPr>
        </p:nvSpPr>
        <p:spPr>
          <a:xfrm>
            <a:off x="14683906" y="10372131"/>
            <a:ext cx="3632200" cy="17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93"/>
          <p:cNvSpPr txBox="1"/>
          <p:nvPr>
            <p:ph idx="24" type="body"/>
          </p:nvPr>
        </p:nvSpPr>
        <p:spPr>
          <a:xfrm>
            <a:off x="18769802" y="9142413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93"/>
          <p:cNvSpPr txBox="1"/>
          <p:nvPr>
            <p:ph idx="25" type="body"/>
          </p:nvPr>
        </p:nvSpPr>
        <p:spPr>
          <a:xfrm>
            <a:off x="18769802" y="9621087"/>
            <a:ext cx="3632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004D80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93"/>
          <p:cNvSpPr txBox="1"/>
          <p:nvPr>
            <p:ph idx="26" type="body"/>
          </p:nvPr>
        </p:nvSpPr>
        <p:spPr>
          <a:xfrm>
            <a:off x="18776170" y="10372131"/>
            <a:ext cx="3632200" cy="17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izontal_Dark.png" id="173" name="Google Shape;173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87756" y="2387483"/>
            <a:ext cx="1296474" cy="341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93"/>
          <p:cNvGrpSpPr/>
          <p:nvPr/>
        </p:nvGrpSpPr>
        <p:grpSpPr>
          <a:xfrm>
            <a:off x="2174636" y="11712355"/>
            <a:ext cx="606205" cy="606205"/>
            <a:chOff x="811868" y="3558988"/>
            <a:chExt cx="467810" cy="467810"/>
          </a:xfrm>
        </p:grpSpPr>
        <p:sp>
          <p:nvSpPr>
            <p:cNvPr id="175" name="Google Shape;175;p93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6" name="Google Shape;176;p93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93"/>
          <p:cNvGrpSpPr/>
          <p:nvPr/>
        </p:nvGrpSpPr>
        <p:grpSpPr>
          <a:xfrm>
            <a:off x="2909059" y="11712355"/>
            <a:ext cx="606205" cy="606205"/>
            <a:chOff x="1349750" y="3558988"/>
            <a:chExt cx="467810" cy="467810"/>
          </a:xfrm>
        </p:grpSpPr>
        <p:sp>
          <p:nvSpPr>
            <p:cNvPr id="178" name="Google Shape;178;p93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79" name="Google Shape;179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93"/>
          <p:cNvGrpSpPr/>
          <p:nvPr/>
        </p:nvGrpSpPr>
        <p:grpSpPr>
          <a:xfrm>
            <a:off x="6390747" y="11712355"/>
            <a:ext cx="606205" cy="606205"/>
            <a:chOff x="811868" y="3558988"/>
            <a:chExt cx="467810" cy="467810"/>
          </a:xfrm>
        </p:grpSpPr>
        <p:sp>
          <p:nvSpPr>
            <p:cNvPr id="181" name="Google Shape;181;p93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2" name="Google Shape;182;p93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93"/>
          <p:cNvGrpSpPr/>
          <p:nvPr/>
        </p:nvGrpSpPr>
        <p:grpSpPr>
          <a:xfrm>
            <a:off x="7125170" y="11712355"/>
            <a:ext cx="606205" cy="606205"/>
            <a:chOff x="1349750" y="3558988"/>
            <a:chExt cx="467810" cy="467810"/>
          </a:xfrm>
        </p:grpSpPr>
        <p:sp>
          <p:nvSpPr>
            <p:cNvPr id="184" name="Google Shape;184;p93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85" name="Google Shape;185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93"/>
          <p:cNvGrpSpPr/>
          <p:nvPr/>
        </p:nvGrpSpPr>
        <p:grpSpPr>
          <a:xfrm>
            <a:off x="10618181" y="11712355"/>
            <a:ext cx="606205" cy="606205"/>
            <a:chOff x="811868" y="3558988"/>
            <a:chExt cx="467810" cy="467810"/>
          </a:xfrm>
        </p:grpSpPr>
        <p:sp>
          <p:nvSpPr>
            <p:cNvPr id="187" name="Google Shape;187;p93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8" name="Google Shape;188;p93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93"/>
          <p:cNvGrpSpPr/>
          <p:nvPr/>
        </p:nvGrpSpPr>
        <p:grpSpPr>
          <a:xfrm>
            <a:off x="11352604" y="11712355"/>
            <a:ext cx="606205" cy="606205"/>
            <a:chOff x="1349750" y="3558988"/>
            <a:chExt cx="467810" cy="467810"/>
          </a:xfrm>
        </p:grpSpPr>
        <p:sp>
          <p:nvSpPr>
            <p:cNvPr id="190" name="Google Shape;190;p93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91" name="Google Shape;191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93"/>
          <p:cNvGrpSpPr/>
          <p:nvPr/>
        </p:nvGrpSpPr>
        <p:grpSpPr>
          <a:xfrm>
            <a:off x="14775641" y="11712355"/>
            <a:ext cx="606205" cy="606205"/>
            <a:chOff x="811868" y="3558988"/>
            <a:chExt cx="467810" cy="467810"/>
          </a:xfrm>
        </p:grpSpPr>
        <p:sp>
          <p:nvSpPr>
            <p:cNvPr id="193" name="Google Shape;193;p93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93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93"/>
          <p:cNvGrpSpPr/>
          <p:nvPr/>
        </p:nvGrpSpPr>
        <p:grpSpPr>
          <a:xfrm>
            <a:off x="15510064" y="11712355"/>
            <a:ext cx="606205" cy="606205"/>
            <a:chOff x="1349750" y="3558988"/>
            <a:chExt cx="467810" cy="467810"/>
          </a:xfrm>
        </p:grpSpPr>
        <p:sp>
          <p:nvSpPr>
            <p:cNvPr id="196" name="Google Shape;196;p93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97" name="Google Shape;197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93"/>
          <p:cNvGrpSpPr/>
          <p:nvPr/>
        </p:nvGrpSpPr>
        <p:grpSpPr>
          <a:xfrm>
            <a:off x="18776459" y="11712355"/>
            <a:ext cx="606205" cy="606205"/>
            <a:chOff x="811868" y="3558988"/>
            <a:chExt cx="467810" cy="467810"/>
          </a:xfrm>
        </p:grpSpPr>
        <p:sp>
          <p:nvSpPr>
            <p:cNvPr id="199" name="Google Shape;199;p93"/>
            <p:cNvSpPr/>
            <p:nvPr/>
          </p:nvSpPr>
          <p:spPr>
            <a:xfrm>
              <a:off x="811868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0" name="Google Shape;200;p93"/>
            <p:cNvSpPr/>
            <p:nvPr/>
          </p:nvSpPr>
          <p:spPr>
            <a:xfrm>
              <a:off x="937148" y="3706436"/>
              <a:ext cx="217251" cy="172914"/>
            </a:xfrm>
            <a:custGeom>
              <a:rect b="b" l="l" r="r" t="t"/>
              <a:pathLst>
                <a:path extrusionOk="0" h="346" w="427">
                  <a:moveTo>
                    <a:pt x="426" y="41"/>
                  </a:moveTo>
                  <a:cubicBezTo>
                    <a:pt x="411" y="48"/>
                    <a:pt x="394" y="52"/>
                    <a:pt x="376" y="54"/>
                  </a:cubicBezTo>
                  <a:cubicBezTo>
                    <a:pt x="394" y="44"/>
                    <a:pt x="408" y="27"/>
                    <a:pt x="414" y="6"/>
                  </a:cubicBezTo>
                  <a:cubicBezTo>
                    <a:pt x="398" y="16"/>
                    <a:pt x="379" y="23"/>
                    <a:pt x="359" y="27"/>
                  </a:cubicBezTo>
                  <a:cubicBezTo>
                    <a:pt x="343" y="10"/>
                    <a:pt x="320" y="0"/>
                    <a:pt x="295" y="0"/>
                  </a:cubicBezTo>
                  <a:cubicBezTo>
                    <a:pt x="247" y="0"/>
                    <a:pt x="208" y="39"/>
                    <a:pt x="208" y="87"/>
                  </a:cubicBezTo>
                  <a:cubicBezTo>
                    <a:pt x="208" y="94"/>
                    <a:pt x="209" y="101"/>
                    <a:pt x="210" y="107"/>
                  </a:cubicBezTo>
                  <a:cubicBezTo>
                    <a:pt x="137" y="103"/>
                    <a:pt x="73" y="69"/>
                    <a:pt x="30" y="16"/>
                  </a:cubicBezTo>
                  <a:cubicBezTo>
                    <a:pt x="23" y="29"/>
                    <a:pt x="18" y="44"/>
                    <a:pt x="18" y="59"/>
                  </a:cubicBezTo>
                  <a:cubicBezTo>
                    <a:pt x="18" y="90"/>
                    <a:pt x="34" y="117"/>
                    <a:pt x="57" y="132"/>
                  </a:cubicBezTo>
                  <a:cubicBezTo>
                    <a:pt x="43" y="132"/>
                    <a:pt x="29" y="127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65"/>
                    <a:pt x="48" y="200"/>
                    <a:pt x="88" y="208"/>
                  </a:cubicBezTo>
                  <a:cubicBezTo>
                    <a:pt x="81" y="210"/>
                    <a:pt x="73" y="211"/>
                    <a:pt x="65" y="211"/>
                  </a:cubicBezTo>
                  <a:cubicBezTo>
                    <a:pt x="59" y="211"/>
                    <a:pt x="54" y="211"/>
                    <a:pt x="48" y="209"/>
                  </a:cubicBezTo>
                  <a:cubicBezTo>
                    <a:pt x="60" y="244"/>
                    <a:pt x="92" y="269"/>
                    <a:pt x="130" y="270"/>
                  </a:cubicBezTo>
                  <a:cubicBezTo>
                    <a:pt x="100" y="293"/>
                    <a:pt x="62" y="307"/>
                    <a:pt x="21" y="307"/>
                  </a:cubicBezTo>
                  <a:cubicBezTo>
                    <a:pt x="14" y="307"/>
                    <a:pt x="8" y="307"/>
                    <a:pt x="0" y="306"/>
                  </a:cubicBezTo>
                  <a:cubicBezTo>
                    <a:pt x="39" y="331"/>
                    <a:pt x="85" y="345"/>
                    <a:pt x="134" y="345"/>
                  </a:cubicBezTo>
                  <a:cubicBezTo>
                    <a:pt x="294" y="345"/>
                    <a:pt x="382" y="212"/>
                    <a:pt x="382" y="97"/>
                  </a:cubicBezTo>
                  <a:cubicBezTo>
                    <a:pt x="382" y="93"/>
                    <a:pt x="382" y="89"/>
                    <a:pt x="382" y="85"/>
                  </a:cubicBezTo>
                  <a:cubicBezTo>
                    <a:pt x="400" y="74"/>
                    <a:pt x="414" y="58"/>
                    <a:pt x="426" y="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93"/>
          <p:cNvGrpSpPr/>
          <p:nvPr/>
        </p:nvGrpSpPr>
        <p:grpSpPr>
          <a:xfrm>
            <a:off x="19510882" y="11712355"/>
            <a:ext cx="606205" cy="606205"/>
            <a:chOff x="1349750" y="3558988"/>
            <a:chExt cx="467810" cy="467810"/>
          </a:xfrm>
        </p:grpSpPr>
        <p:sp>
          <p:nvSpPr>
            <p:cNvPr id="202" name="Google Shape;202;p93"/>
            <p:cNvSpPr/>
            <p:nvPr/>
          </p:nvSpPr>
          <p:spPr>
            <a:xfrm>
              <a:off x="1349750" y="3558988"/>
              <a:ext cx="467810" cy="46781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203" name="Google Shape;203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6205" y="3689697"/>
              <a:ext cx="206391" cy="206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Slide">
  <p:cSld name="Horizontal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4"/>
          <p:cNvSpPr/>
          <p:nvPr/>
        </p:nvSpPr>
        <p:spPr>
          <a:xfrm>
            <a:off x="0" y="0"/>
            <a:ext cx="24384000" cy="7738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94"/>
          <p:cNvSpPr/>
          <p:nvPr>
            <p:ph idx="2" type="pic"/>
          </p:nvPr>
        </p:nvSpPr>
        <p:spPr>
          <a:xfrm>
            <a:off x="0" y="0"/>
            <a:ext cx="24383999" cy="773893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7" name="Google Shape;207;p94"/>
          <p:cNvCxnSpPr/>
          <p:nvPr/>
        </p:nvCxnSpPr>
        <p:spPr>
          <a:xfrm rot="10800000">
            <a:off x="-3184" y="12270139"/>
            <a:ext cx="24384000" cy="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Dark.png" id="208" name="Google Shape;208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2271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94"/>
          <p:cNvCxnSpPr/>
          <p:nvPr/>
        </p:nvCxnSpPr>
        <p:spPr>
          <a:xfrm rot="10800000">
            <a:off x="5832700" y="7738939"/>
            <a:ext cx="0" cy="453120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0" name="Google Shape;210;p94"/>
          <p:cNvCxnSpPr/>
          <p:nvPr/>
        </p:nvCxnSpPr>
        <p:spPr>
          <a:xfrm rot="10800000">
            <a:off x="12007837" y="7738939"/>
            <a:ext cx="0" cy="453120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" name="Google Shape;211;p94"/>
          <p:cNvCxnSpPr/>
          <p:nvPr/>
        </p:nvCxnSpPr>
        <p:spPr>
          <a:xfrm rot="10800000">
            <a:off x="18182975" y="7738939"/>
            <a:ext cx="0" cy="453120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2" name="Google Shape;212;p94"/>
          <p:cNvSpPr txBox="1"/>
          <p:nvPr>
            <p:ph idx="1" type="body"/>
          </p:nvPr>
        </p:nvSpPr>
        <p:spPr>
          <a:xfrm>
            <a:off x="19476563" y="9217142"/>
            <a:ext cx="3571976" cy="157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94"/>
          <p:cNvSpPr txBox="1"/>
          <p:nvPr>
            <p:ph idx="3" type="body"/>
          </p:nvPr>
        </p:nvSpPr>
        <p:spPr>
          <a:xfrm>
            <a:off x="19479821" y="8610600"/>
            <a:ext cx="35687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94"/>
          <p:cNvSpPr txBox="1"/>
          <p:nvPr>
            <p:ph idx="4" type="body"/>
          </p:nvPr>
        </p:nvSpPr>
        <p:spPr>
          <a:xfrm>
            <a:off x="13320770" y="9217142"/>
            <a:ext cx="3571976" cy="157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94"/>
          <p:cNvSpPr txBox="1"/>
          <p:nvPr>
            <p:ph idx="5" type="body"/>
          </p:nvPr>
        </p:nvSpPr>
        <p:spPr>
          <a:xfrm>
            <a:off x="13324028" y="8610600"/>
            <a:ext cx="35687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94"/>
          <p:cNvSpPr txBox="1"/>
          <p:nvPr>
            <p:ph idx="6" type="body"/>
          </p:nvPr>
        </p:nvSpPr>
        <p:spPr>
          <a:xfrm>
            <a:off x="7116488" y="9217142"/>
            <a:ext cx="3571976" cy="157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94"/>
          <p:cNvSpPr txBox="1"/>
          <p:nvPr>
            <p:ph idx="7" type="body"/>
          </p:nvPr>
        </p:nvSpPr>
        <p:spPr>
          <a:xfrm>
            <a:off x="7119746" y="8610600"/>
            <a:ext cx="35687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94"/>
          <p:cNvSpPr txBox="1"/>
          <p:nvPr>
            <p:ph idx="8" type="body"/>
          </p:nvPr>
        </p:nvSpPr>
        <p:spPr>
          <a:xfrm>
            <a:off x="1335461" y="9217142"/>
            <a:ext cx="3571976" cy="157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460"/>
              <a:buFont typeface="Rubik"/>
              <a:buNone/>
              <a:defRPr b="0" i="0" sz="20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94"/>
          <p:cNvSpPr txBox="1"/>
          <p:nvPr>
            <p:ph idx="9" type="body"/>
          </p:nvPr>
        </p:nvSpPr>
        <p:spPr>
          <a:xfrm>
            <a:off x="1338719" y="8610600"/>
            <a:ext cx="35687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2460"/>
              <a:buFont typeface="Rubik Medium"/>
              <a:buNone/>
              <a:defRPr b="0" i="0" sz="20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None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94"/>
          <p:cNvSpPr txBox="1"/>
          <p:nvPr>
            <p:ph idx="13" type="body"/>
          </p:nvPr>
        </p:nvSpPr>
        <p:spPr>
          <a:xfrm>
            <a:off x="4272414" y="12777739"/>
            <a:ext cx="17800778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 Slide">
  <p:cSld name="Stats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5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95"/>
          <p:cNvSpPr/>
          <p:nvPr>
            <p:ph idx="2" type="pic"/>
          </p:nvPr>
        </p:nvSpPr>
        <p:spPr>
          <a:xfrm>
            <a:off x="1" y="0"/>
            <a:ext cx="12191998" cy="13716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4" name="Google Shape;224;p95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5" name="Google Shape;225;p95"/>
          <p:cNvCxnSpPr/>
          <p:nvPr/>
        </p:nvCxnSpPr>
        <p:spPr>
          <a:xfrm rot="10800000">
            <a:off x="1243462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6" name="Google Shape;226;p95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7" name="Google Shape;227;p95"/>
          <p:cNvCxnSpPr/>
          <p:nvPr/>
        </p:nvCxnSpPr>
        <p:spPr>
          <a:xfrm rot="10800000">
            <a:off x="17983200" y="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" name="Google Shape;228;p95"/>
          <p:cNvCxnSpPr/>
          <p:nvPr/>
        </p:nvCxnSpPr>
        <p:spPr>
          <a:xfrm rot="10800000">
            <a:off x="12463635" y="4446939"/>
            <a:ext cx="10675764" cy="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" name="Google Shape;229;p95"/>
          <p:cNvCxnSpPr/>
          <p:nvPr/>
        </p:nvCxnSpPr>
        <p:spPr>
          <a:xfrm rot="10800000">
            <a:off x="12434629" y="8801203"/>
            <a:ext cx="10675764" cy="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0" name="Google Shape;230;p95"/>
          <p:cNvSpPr txBox="1"/>
          <p:nvPr>
            <p:ph idx="3" type="body"/>
          </p:nvPr>
        </p:nvSpPr>
        <p:spPr>
          <a:xfrm>
            <a:off x="13258800" y="9677400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95"/>
          <p:cNvSpPr txBox="1"/>
          <p:nvPr>
            <p:ph idx="4" type="body"/>
          </p:nvPr>
        </p:nvSpPr>
        <p:spPr>
          <a:xfrm>
            <a:off x="13258800" y="10814798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95"/>
          <p:cNvSpPr txBox="1"/>
          <p:nvPr>
            <p:ph idx="5" type="body"/>
          </p:nvPr>
        </p:nvSpPr>
        <p:spPr>
          <a:xfrm>
            <a:off x="13258800" y="5421241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95"/>
          <p:cNvSpPr txBox="1"/>
          <p:nvPr>
            <p:ph idx="6" type="body"/>
          </p:nvPr>
        </p:nvSpPr>
        <p:spPr>
          <a:xfrm>
            <a:off x="13258800" y="6558639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95"/>
          <p:cNvSpPr txBox="1"/>
          <p:nvPr>
            <p:ph idx="7" type="body"/>
          </p:nvPr>
        </p:nvSpPr>
        <p:spPr>
          <a:xfrm>
            <a:off x="13258800" y="1069509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95"/>
          <p:cNvSpPr txBox="1"/>
          <p:nvPr>
            <p:ph idx="8" type="body"/>
          </p:nvPr>
        </p:nvSpPr>
        <p:spPr>
          <a:xfrm>
            <a:off x="13258800" y="2206907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95"/>
          <p:cNvSpPr txBox="1"/>
          <p:nvPr>
            <p:ph idx="9" type="body"/>
          </p:nvPr>
        </p:nvSpPr>
        <p:spPr>
          <a:xfrm>
            <a:off x="18609596" y="9677400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95"/>
          <p:cNvSpPr txBox="1"/>
          <p:nvPr>
            <p:ph idx="13" type="body"/>
          </p:nvPr>
        </p:nvSpPr>
        <p:spPr>
          <a:xfrm>
            <a:off x="18609596" y="10814798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95"/>
          <p:cNvSpPr txBox="1"/>
          <p:nvPr>
            <p:ph idx="14" type="body"/>
          </p:nvPr>
        </p:nvSpPr>
        <p:spPr>
          <a:xfrm>
            <a:off x="18609596" y="5421241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95"/>
          <p:cNvSpPr txBox="1"/>
          <p:nvPr>
            <p:ph idx="15" type="body"/>
          </p:nvPr>
        </p:nvSpPr>
        <p:spPr>
          <a:xfrm>
            <a:off x="18609596" y="6558639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95"/>
          <p:cNvSpPr txBox="1"/>
          <p:nvPr>
            <p:ph idx="16" type="body"/>
          </p:nvPr>
        </p:nvSpPr>
        <p:spPr>
          <a:xfrm>
            <a:off x="18609596" y="1069509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6C1FF"/>
              </a:buClr>
              <a:buSzPts val="8856"/>
              <a:buFont typeface="Rubik Medium"/>
              <a:buNone/>
              <a:defRPr b="0" i="0" sz="7200" u="none" cap="none" strike="noStrike">
                <a:solidFill>
                  <a:srgbClr val="56C1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95"/>
          <p:cNvSpPr txBox="1"/>
          <p:nvPr>
            <p:ph idx="17" type="body"/>
          </p:nvPr>
        </p:nvSpPr>
        <p:spPr>
          <a:xfrm>
            <a:off x="18609596" y="2206907"/>
            <a:ext cx="3925888" cy="914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95"/>
          <p:cNvSpPr txBox="1"/>
          <p:nvPr/>
        </p:nvSpPr>
        <p:spPr>
          <a:xfrm>
            <a:off x="1744225" y="13199973"/>
            <a:ext cx="7846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©2022 PLUSAI, INC. | CONFIDENTIAL AND PROPRIETARY | ALL RIGHTS RESERVED |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odboard Slide">
  <p:cSld name="Moodboard Slide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6"/>
          <p:cNvSpPr/>
          <p:nvPr/>
        </p:nvSpPr>
        <p:spPr>
          <a:xfrm>
            <a:off x="1892300" y="635000"/>
            <a:ext cx="20599400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6"/>
          <p:cNvSpPr/>
          <p:nvPr>
            <p:ph idx="2" type="pic"/>
          </p:nvPr>
        </p:nvSpPr>
        <p:spPr>
          <a:xfrm>
            <a:off x="1892300" y="643703"/>
            <a:ext cx="4808162" cy="6209496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46" name="Google Shape;246;p96"/>
          <p:cNvSpPr/>
          <p:nvPr>
            <p:ph idx="3" type="pic"/>
          </p:nvPr>
        </p:nvSpPr>
        <p:spPr>
          <a:xfrm>
            <a:off x="1902015" y="6889795"/>
            <a:ext cx="4808162" cy="6209496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47" name="Google Shape;247;p96"/>
          <p:cNvSpPr/>
          <p:nvPr>
            <p:ph idx="4" type="pic"/>
          </p:nvPr>
        </p:nvSpPr>
        <p:spPr>
          <a:xfrm>
            <a:off x="6740929" y="643703"/>
            <a:ext cx="6846306" cy="413996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48" name="Google Shape;248;p96"/>
          <p:cNvSpPr/>
          <p:nvPr>
            <p:ph idx="5" type="pic"/>
          </p:nvPr>
        </p:nvSpPr>
        <p:spPr>
          <a:xfrm>
            <a:off x="6745355" y="4808237"/>
            <a:ext cx="6846306" cy="413996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49" name="Google Shape;249;p96"/>
          <p:cNvSpPr/>
          <p:nvPr>
            <p:ph idx="6" type="pic"/>
          </p:nvPr>
        </p:nvSpPr>
        <p:spPr>
          <a:xfrm>
            <a:off x="6736976" y="8954529"/>
            <a:ext cx="6846306" cy="4139965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50" name="Google Shape;250;p96"/>
          <p:cNvSpPr/>
          <p:nvPr>
            <p:ph idx="7" type="pic"/>
          </p:nvPr>
        </p:nvSpPr>
        <p:spPr>
          <a:xfrm>
            <a:off x="13628857" y="645437"/>
            <a:ext cx="8861671" cy="6189479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51" name="Google Shape;251;p96"/>
          <p:cNvSpPr/>
          <p:nvPr>
            <p:ph idx="8" type="pic"/>
          </p:nvPr>
        </p:nvSpPr>
        <p:spPr>
          <a:xfrm>
            <a:off x="13642358" y="6900666"/>
            <a:ext cx="8861671" cy="6189479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cxnSp>
        <p:nvCxnSpPr>
          <p:cNvPr id="252" name="Google Shape;252;p96"/>
          <p:cNvCxnSpPr/>
          <p:nvPr/>
        </p:nvCxnSpPr>
        <p:spPr>
          <a:xfrm>
            <a:off x="6720695" y="0"/>
            <a:ext cx="72600" cy="131871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3" name="Google Shape;253;p96"/>
          <p:cNvCxnSpPr/>
          <p:nvPr/>
        </p:nvCxnSpPr>
        <p:spPr>
          <a:xfrm>
            <a:off x="13599564" y="-13395"/>
            <a:ext cx="0" cy="1374279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4" name="Google Shape;254;p96"/>
          <p:cNvCxnSpPr/>
          <p:nvPr/>
        </p:nvCxnSpPr>
        <p:spPr>
          <a:xfrm>
            <a:off x="1702059" y="6862351"/>
            <a:ext cx="5010732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" name="Google Shape;255;p96"/>
          <p:cNvCxnSpPr/>
          <p:nvPr/>
        </p:nvCxnSpPr>
        <p:spPr>
          <a:xfrm>
            <a:off x="6720695" y="4797163"/>
            <a:ext cx="6878869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" name="Google Shape;256;p96"/>
          <p:cNvCxnSpPr/>
          <p:nvPr/>
        </p:nvCxnSpPr>
        <p:spPr>
          <a:xfrm>
            <a:off x="6712791" y="8950622"/>
            <a:ext cx="6878869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" name="Google Shape;257;p96"/>
          <p:cNvCxnSpPr/>
          <p:nvPr/>
        </p:nvCxnSpPr>
        <p:spPr>
          <a:xfrm>
            <a:off x="13608624" y="6853207"/>
            <a:ext cx="9098976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8" name="Google Shape;258;p96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96"/>
          <p:cNvSpPr txBox="1"/>
          <p:nvPr>
            <p:ph idx="9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60" name="Google Shape;260;p96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1" name="Google Shape;261;p96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bg>
      <p:bgPr>
        <a:gradFill>
          <a:gsLst>
            <a:gs pos="0">
              <a:srgbClr val="6A1818"/>
            </a:gs>
            <a:gs pos="100000">
              <a:srgbClr val="873E3E"/>
            </a:gs>
          </a:gsLst>
          <a:lin ang="540000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ttyImages-1045770578.jpeg" id="263" name="Google Shape;263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088" y="0"/>
            <a:ext cx="24412181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4" name="Google Shape;264;p97"/>
          <p:cNvPicPr preferRelativeResize="0"/>
          <p:nvPr/>
        </p:nvPicPr>
        <p:blipFill rotWithShape="1">
          <a:blip r:embed="rId3">
            <a:alphaModFix amt="5199"/>
          </a:blip>
          <a:srcRect b="0" l="0" r="0" t="0"/>
          <a:stretch/>
        </p:blipFill>
        <p:spPr>
          <a:xfrm>
            <a:off x="-3969" y="-3572"/>
            <a:ext cx="5357725" cy="5545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97"/>
          <p:cNvGrpSpPr/>
          <p:nvPr/>
        </p:nvGrpSpPr>
        <p:grpSpPr>
          <a:xfrm>
            <a:off x="20954994" y="943292"/>
            <a:ext cx="2382539" cy="2144677"/>
            <a:chOff x="0" y="12769"/>
            <a:chExt cx="2382538" cy="2144676"/>
          </a:xfrm>
        </p:grpSpPr>
        <p:pic>
          <p:nvPicPr>
            <p:cNvPr descr="Image" id="266" name="Google Shape;266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0" y="583630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7" name="Google Shape;267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650148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8" name="Google Shape;268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300296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9" name="Google Shape;269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950445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0" name="Google Shape;270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0" y="1154492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1" name="Google Shape;271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650148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2" name="Google Shape;272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300296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3" name="Google Shape;273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950445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4" name="Google Shape;274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0" y="12769"/>
              <a:ext cx="432092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5" name="Google Shape;275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650148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6" name="Google Shape;276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300296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7" name="Google Shape;277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950445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8" name="Google Shape;278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0" y="1725354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79" name="Google Shape;279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650148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0" name="Google Shape;280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300296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97"/>
            <p:cNvPicPr preferRelativeResize="0"/>
            <p:nvPr/>
          </p:nvPicPr>
          <p:blipFill rotWithShape="1">
            <a:blip r:embed="rId4">
              <a:alphaModFix amt="9867"/>
            </a:blip>
            <a:srcRect b="0" l="0" r="0" t="0"/>
            <a:stretch/>
          </p:blipFill>
          <p:spPr>
            <a:xfrm>
              <a:off x="1950445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orizontal_White.png" id="282" name="Google Shape;282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6" y="4938838"/>
            <a:ext cx="4592684" cy="12113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7"/>
          <p:cNvSpPr txBox="1"/>
          <p:nvPr>
            <p:ph type="title"/>
          </p:nvPr>
        </p:nvSpPr>
        <p:spPr>
          <a:xfrm>
            <a:off x="3344211" y="7062220"/>
            <a:ext cx="18979565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Rubik Medium"/>
              <a:buNone/>
              <a:defRPr b="0" i="0" sz="4600" u="none" cap="none" strike="noStrike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b="1" i="0" sz="8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Text Slide White">
  <p:cSld name="All Text Slide Whit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2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2"/>
          <p:cNvSpPr txBox="1"/>
          <p:nvPr>
            <p:ph idx="2" type="body"/>
          </p:nvPr>
        </p:nvSpPr>
        <p:spPr>
          <a:xfrm>
            <a:off x="4272414" y="12777739"/>
            <a:ext cx="17800778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" name="Google Shape;15;p82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Dark.png" id="16" name="Google Shape;16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5455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2"/>
          <p:cNvSpPr txBox="1"/>
          <p:nvPr>
            <p:ph idx="3" type="body"/>
          </p:nvPr>
        </p:nvSpPr>
        <p:spPr>
          <a:xfrm>
            <a:off x="3291611" y="1574567"/>
            <a:ext cx="17800778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2"/>
          <p:cNvSpPr txBox="1"/>
          <p:nvPr>
            <p:ph idx="4" type="body"/>
          </p:nvPr>
        </p:nvSpPr>
        <p:spPr>
          <a:xfrm>
            <a:off x="3291611" y="3981070"/>
            <a:ext cx="17800775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Black">
  <p:cSld name="Blank Slide Black">
    <p:bg>
      <p:bgPr>
        <a:solidFill>
          <a:srgbClr val="00000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hite">
  <p:cSld name="Blank Slide White"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Slide">
  <p:cSld name="TImeline Slide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87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1894214" y="593199"/>
            <a:ext cx="20596681" cy="1244599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7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87"/>
          <p:cNvSpPr txBox="1"/>
          <p:nvPr>
            <p:ph idx="2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90" name="Google Shape;290;p87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" name="Google Shape;291;p87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2" name="Google Shape;292;p87"/>
          <p:cNvSpPr txBox="1"/>
          <p:nvPr>
            <p:ph idx="3" type="body"/>
          </p:nvPr>
        </p:nvSpPr>
        <p:spPr>
          <a:xfrm>
            <a:off x="3291611" y="1574567"/>
            <a:ext cx="17800778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izontal_White.png" id="293" name="Google Shape;29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855" y="12154673"/>
            <a:ext cx="1296474" cy="341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87"/>
          <p:cNvCxnSpPr/>
          <p:nvPr/>
        </p:nvCxnSpPr>
        <p:spPr>
          <a:xfrm>
            <a:off x="1892300" y="6858000"/>
            <a:ext cx="20599400" cy="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5" name="Google Shape;295;p87"/>
          <p:cNvSpPr/>
          <p:nvPr/>
        </p:nvSpPr>
        <p:spPr>
          <a:xfrm>
            <a:off x="4165631" y="6529820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7"/>
          <p:cNvSpPr/>
          <p:nvPr/>
        </p:nvSpPr>
        <p:spPr>
          <a:xfrm>
            <a:off x="6432035" y="6529820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97" name="Google Shape;297;p87"/>
          <p:cNvSpPr/>
          <p:nvPr/>
        </p:nvSpPr>
        <p:spPr>
          <a:xfrm>
            <a:off x="8698439" y="6524748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98" name="Google Shape;298;p87"/>
          <p:cNvSpPr/>
          <p:nvPr/>
        </p:nvSpPr>
        <p:spPr>
          <a:xfrm>
            <a:off x="10964843" y="6524748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99" name="Google Shape;299;p87"/>
          <p:cNvSpPr/>
          <p:nvPr/>
        </p:nvSpPr>
        <p:spPr>
          <a:xfrm>
            <a:off x="13231247" y="6512887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5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00" name="Google Shape;300;p87"/>
          <p:cNvSpPr/>
          <p:nvPr/>
        </p:nvSpPr>
        <p:spPr>
          <a:xfrm>
            <a:off x="15497651" y="6512887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01" name="Google Shape;301;p87"/>
          <p:cNvSpPr/>
          <p:nvPr/>
        </p:nvSpPr>
        <p:spPr>
          <a:xfrm>
            <a:off x="17764055" y="6512887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7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302" name="Google Shape;302;p87"/>
          <p:cNvSpPr/>
          <p:nvPr/>
        </p:nvSpPr>
        <p:spPr>
          <a:xfrm>
            <a:off x="20030462" y="6512887"/>
            <a:ext cx="656361" cy="65636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 Medium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8</a:t>
            </a:r>
            <a:endParaRPr b="0" i="0" sz="1800" u="none" cap="none" strike="noStrike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303" name="Google Shape;303;p87"/>
          <p:cNvCxnSpPr/>
          <p:nvPr/>
        </p:nvCxnSpPr>
        <p:spPr>
          <a:xfrm rot="10800000">
            <a:off x="4493811" y="5938528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4" name="Google Shape;304;p87"/>
          <p:cNvCxnSpPr/>
          <p:nvPr/>
        </p:nvCxnSpPr>
        <p:spPr>
          <a:xfrm rot="10800000">
            <a:off x="9028318" y="5938528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" name="Google Shape;305;p87"/>
          <p:cNvCxnSpPr/>
          <p:nvPr/>
        </p:nvCxnSpPr>
        <p:spPr>
          <a:xfrm rot="10800000">
            <a:off x="13553113" y="5938699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" name="Google Shape;306;p87"/>
          <p:cNvCxnSpPr/>
          <p:nvPr/>
        </p:nvCxnSpPr>
        <p:spPr>
          <a:xfrm rot="10800000">
            <a:off x="18077722" y="5938528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" name="Google Shape;307;p87"/>
          <p:cNvCxnSpPr/>
          <p:nvPr/>
        </p:nvCxnSpPr>
        <p:spPr>
          <a:xfrm rot="10800000">
            <a:off x="6752344" y="7181108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" name="Google Shape;308;p87"/>
          <p:cNvCxnSpPr/>
          <p:nvPr/>
        </p:nvCxnSpPr>
        <p:spPr>
          <a:xfrm rot="10800000">
            <a:off x="11298480" y="7181108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" name="Google Shape;309;p87"/>
          <p:cNvCxnSpPr/>
          <p:nvPr/>
        </p:nvCxnSpPr>
        <p:spPr>
          <a:xfrm rot="10800000">
            <a:off x="15817373" y="7169247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0" name="Google Shape;310;p87"/>
          <p:cNvCxnSpPr/>
          <p:nvPr/>
        </p:nvCxnSpPr>
        <p:spPr>
          <a:xfrm rot="10800000">
            <a:off x="20349797" y="7169247"/>
            <a:ext cx="0" cy="586220"/>
          </a:xfrm>
          <a:prstGeom prst="straightConnector1">
            <a:avLst/>
          </a:prstGeom>
          <a:noFill/>
          <a:ln cap="flat" cmpd="sng" w="25400">
            <a:solidFill>
              <a:srgbClr val="56C1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1" name="Google Shape;311;p87"/>
          <p:cNvSpPr txBox="1"/>
          <p:nvPr>
            <p:ph idx="4" type="body"/>
          </p:nvPr>
        </p:nvSpPr>
        <p:spPr>
          <a:xfrm>
            <a:off x="3185645" y="4239817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87"/>
          <p:cNvSpPr txBox="1"/>
          <p:nvPr>
            <p:ph idx="5" type="body"/>
          </p:nvPr>
        </p:nvSpPr>
        <p:spPr>
          <a:xfrm>
            <a:off x="7687935" y="4239817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87"/>
          <p:cNvSpPr txBox="1"/>
          <p:nvPr>
            <p:ph idx="6" type="body"/>
          </p:nvPr>
        </p:nvSpPr>
        <p:spPr>
          <a:xfrm>
            <a:off x="12214429" y="4239817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87"/>
          <p:cNvSpPr txBox="1"/>
          <p:nvPr>
            <p:ph idx="7" type="body"/>
          </p:nvPr>
        </p:nvSpPr>
        <p:spPr>
          <a:xfrm>
            <a:off x="16739038" y="4246596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87"/>
          <p:cNvSpPr txBox="1"/>
          <p:nvPr>
            <p:ph idx="8" type="body"/>
          </p:nvPr>
        </p:nvSpPr>
        <p:spPr>
          <a:xfrm>
            <a:off x="5421531" y="7976610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87"/>
          <p:cNvSpPr txBox="1"/>
          <p:nvPr>
            <p:ph idx="9" type="body"/>
          </p:nvPr>
        </p:nvSpPr>
        <p:spPr>
          <a:xfrm>
            <a:off x="9954339" y="7979146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87"/>
          <p:cNvSpPr txBox="1"/>
          <p:nvPr>
            <p:ph idx="13" type="body"/>
          </p:nvPr>
        </p:nvSpPr>
        <p:spPr>
          <a:xfrm>
            <a:off x="14487147" y="7985076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87"/>
          <p:cNvSpPr txBox="1"/>
          <p:nvPr>
            <p:ph idx="14" type="body"/>
          </p:nvPr>
        </p:nvSpPr>
        <p:spPr>
          <a:xfrm>
            <a:off x="19011113" y="7991779"/>
            <a:ext cx="2677368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1968"/>
              <a:buFont typeface="Rubik"/>
              <a:buNone/>
              <a:defRPr b="0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a3f486fa_1_109"/>
          <p:cNvSpPr txBox="1"/>
          <p:nvPr>
            <p:ph type="title"/>
          </p:nvPr>
        </p:nvSpPr>
        <p:spPr>
          <a:xfrm>
            <a:off x="1206501" y="1079501"/>
            <a:ext cx="219711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g116a3f486fa_1_109"/>
          <p:cNvSpPr txBox="1"/>
          <p:nvPr>
            <p:ph idx="1" type="body"/>
          </p:nvPr>
        </p:nvSpPr>
        <p:spPr>
          <a:xfrm>
            <a:off x="1206501" y="2372963"/>
            <a:ext cx="219711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116a3f486fa_1_109"/>
          <p:cNvSpPr txBox="1"/>
          <p:nvPr>
            <p:ph idx="2" type="body"/>
          </p:nvPr>
        </p:nvSpPr>
        <p:spPr>
          <a:xfrm>
            <a:off x="1206501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g116a3f486fa_1_109"/>
          <p:cNvSpPr txBox="1"/>
          <p:nvPr>
            <p:ph idx="12" type="sldNum"/>
          </p:nvPr>
        </p:nvSpPr>
        <p:spPr>
          <a:xfrm>
            <a:off x="12001499" y="13081000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Blue">
  <p:cSld name="Blank Slide Blue">
    <p:bg>
      <p:bgPr>
        <a:solidFill>
          <a:srgbClr val="00517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79"/>
          <p:cNvSpPr/>
          <p:nvPr>
            <p:ph idx="2" type="pic"/>
          </p:nvPr>
        </p:nvSpPr>
        <p:spPr>
          <a:xfrm>
            <a:off x="1" y="0"/>
            <a:ext cx="12191998" cy="13716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79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" name="Google Shape;24;p79"/>
          <p:cNvCxnSpPr/>
          <p:nvPr/>
        </p:nvCxnSpPr>
        <p:spPr>
          <a:xfrm rot="10800000">
            <a:off x="1243462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" name="Google Shape;25;p79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9"/>
          <p:cNvSpPr txBox="1"/>
          <p:nvPr>
            <p:ph idx="3" type="body"/>
          </p:nvPr>
        </p:nvSpPr>
        <p:spPr>
          <a:xfrm>
            <a:off x="14632209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6052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Calibri"/>
              <a:buAutoNum type="arabicPeriod"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9"/>
          <p:cNvSpPr txBox="1"/>
          <p:nvPr>
            <p:ph idx="4" type="body"/>
          </p:nvPr>
        </p:nvSpPr>
        <p:spPr>
          <a:xfrm>
            <a:off x="14563111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">
  <p:cSld name="Imag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1"/>
          <p:cNvSpPr/>
          <p:nvPr>
            <p:ph idx="2" type="pic"/>
          </p:nvPr>
        </p:nvSpPr>
        <p:spPr>
          <a:xfrm>
            <a:off x="1892300" y="634998"/>
            <a:ext cx="20599400" cy="1244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" name="Google Shape;30;p81"/>
          <p:cNvSpPr txBox="1"/>
          <p:nvPr>
            <p:ph idx="1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1"/>
          <p:cNvSpPr txBox="1"/>
          <p:nvPr>
            <p:ph idx="3" type="body"/>
          </p:nvPr>
        </p:nvSpPr>
        <p:spPr>
          <a:xfrm rot="-5400000">
            <a:off x="-3952948" y="6688327"/>
            <a:ext cx="9241719" cy="339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2" name="Google Shape;32;p81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" name="Google Shape;33;p81"/>
          <p:cNvCxnSpPr/>
          <p:nvPr/>
        </p:nvCxnSpPr>
        <p:spPr>
          <a:xfrm flipH="1" rot="10800000">
            <a:off x="1263619" y="-13395"/>
            <a:ext cx="1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Horizontal_White.png" id="34" name="Google Shape;3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27855" y="121546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1"/>
          <p:cNvSpPr txBox="1"/>
          <p:nvPr>
            <p:ph idx="4" type="body"/>
          </p:nvPr>
        </p:nvSpPr>
        <p:spPr>
          <a:xfrm>
            <a:off x="3291611" y="1574567"/>
            <a:ext cx="17800778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One Image Slide Left">
  <p:cSld name="Text + One Image Slide Le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3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3"/>
          <p:cNvSpPr/>
          <p:nvPr>
            <p:ph idx="2" type="pic"/>
          </p:nvPr>
        </p:nvSpPr>
        <p:spPr>
          <a:xfrm>
            <a:off x="1" y="0"/>
            <a:ext cx="12191998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3"/>
          <p:cNvSpPr txBox="1"/>
          <p:nvPr>
            <p:ph idx="1" type="body"/>
          </p:nvPr>
        </p:nvSpPr>
        <p:spPr>
          <a:xfrm>
            <a:off x="14632209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3"/>
          <p:cNvSpPr txBox="1"/>
          <p:nvPr>
            <p:ph idx="3" type="body"/>
          </p:nvPr>
        </p:nvSpPr>
        <p:spPr>
          <a:xfrm>
            <a:off x="14563111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1" name="Google Shape;41;p83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" name="Google Shape;42;p83"/>
          <p:cNvCxnSpPr/>
          <p:nvPr/>
        </p:nvCxnSpPr>
        <p:spPr>
          <a:xfrm rot="10800000">
            <a:off x="1243462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3" name="Google Shape;43;p83"/>
          <p:cNvSpPr txBox="1"/>
          <p:nvPr>
            <p:ph idx="4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One Image Slide Right">
  <p:cSld name="Text + One Image Slide Righ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4"/>
          <p:cNvSpPr/>
          <p:nvPr/>
        </p:nvSpPr>
        <p:spPr>
          <a:xfrm>
            <a:off x="12163425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Google Shape;46;p84"/>
          <p:cNvSpPr/>
          <p:nvPr>
            <p:ph idx="2" type="pic"/>
          </p:nvPr>
        </p:nvSpPr>
        <p:spPr>
          <a:xfrm>
            <a:off x="12188209" y="4727"/>
            <a:ext cx="12191998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84"/>
          <p:cNvSpPr txBox="1"/>
          <p:nvPr>
            <p:ph idx="1" type="body"/>
          </p:nvPr>
        </p:nvSpPr>
        <p:spPr>
          <a:xfrm>
            <a:off x="2080091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4"/>
          <p:cNvSpPr txBox="1"/>
          <p:nvPr>
            <p:ph idx="3" type="body"/>
          </p:nvPr>
        </p:nvSpPr>
        <p:spPr>
          <a:xfrm>
            <a:off x="2010993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9" name="Google Shape;49;p84"/>
          <p:cNvCxnSpPr/>
          <p:nvPr/>
        </p:nvCxnSpPr>
        <p:spPr>
          <a:xfrm rot="10800000">
            <a:off x="1192027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" name="Google Shape;50;p84"/>
          <p:cNvSpPr txBox="1"/>
          <p:nvPr>
            <p:ph idx="4" type="body"/>
          </p:nvPr>
        </p:nvSpPr>
        <p:spPr>
          <a:xfrm>
            <a:off x="4272414" y="12777739"/>
            <a:ext cx="17800778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izontal_Dark.png" id="51" name="Google Shape;51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5455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Two Image Slide Right">
  <p:cSld name="Text + Two Image Slide Righ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/>
          <p:nvPr/>
        </p:nvSpPr>
        <p:spPr>
          <a:xfrm>
            <a:off x="12163425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85"/>
          <p:cNvSpPr/>
          <p:nvPr>
            <p:ph idx="2" type="pic"/>
          </p:nvPr>
        </p:nvSpPr>
        <p:spPr>
          <a:xfrm>
            <a:off x="12159634" y="4726"/>
            <a:ext cx="12191998" cy="6853273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5"/>
          <p:cNvSpPr txBox="1"/>
          <p:nvPr>
            <p:ph idx="1" type="body"/>
          </p:nvPr>
        </p:nvSpPr>
        <p:spPr>
          <a:xfrm>
            <a:off x="2080091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5"/>
          <p:cNvSpPr txBox="1"/>
          <p:nvPr>
            <p:ph idx="3" type="body"/>
          </p:nvPr>
        </p:nvSpPr>
        <p:spPr>
          <a:xfrm>
            <a:off x="2010993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85"/>
          <p:cNvCxnSpPr/>
          <p:nvPr/>
        </p:nvCxnSpPr>
        <p:spPr>
          <a:xfrm rot="10800000">
            <a:off x="1192027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85"/>
          <p:cNvSpPr txBox="1"/>
          <p:nvPr>
            <p:ph idx="4" type="body"/>
          </p:nvPr>
        </p:nvSpPr>
        <p:spPr>
          <a:xfrm>
            <a:off x="4272414" y="12777739"/>
            <a:ext cx="17800778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izontal_Dark.png" id="59" name="Google Shape;59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5455" y="12688073"/>
            <a:ext cx="1296474" cy="34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5"/>
          <p:cNvSpPr/>
          <p:nvPr>
            <p:ph idx="5" type="pic"/>
          </p:nvPr>
        </p:nvSpPr>
        <p:spPr>
          <a:xfrm>
            <a:off x="12163427" y="6857999"/>
            <a:ext cx="12191998" cy="68532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Two Image Slide Left">
  <p:cSld name="Text + Two Image Slide Lef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6"/>
          <p:cNvSpPr/>
          <p:nvPr/>
        </p:nvSpPr>
        <p:spPr>
          <a:xfrm>
            <a:off x="20989" y="0"/>
            <a:ext cx="12192000" cy="137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86"/>
          <p:cNvSpPr/>
          <p:nvPr>
            <p:ph idx="2" type="pic"/>
          </p:nvPr>
        </p:nvSpPr>
        <p:spPr>
          <a:xfrm>
            <a:off x="24782" y="4726"/>
            <a:ext cx="12191998" cy="685327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6"/>
          <p:cNvSpPr/>
          <p:nvPr>
            <p:ph idx="3" type="pic"/>
          </p:nvPr>
        </p:nvSpPr>
        <p:spPr>
          <a:xfrm>
            <a:off x="28575" y="6857999"/>
            <a:ext cx="12191998" cy="685327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6"/>
          <p:cNvSpPr txBox="1"/>
          <p:nvPr>
            <p:ph idx="1" type="body"/>
          </p:nvPr>
        </p:nvSpPr>
        <p:spPr>
          <a:xfrm>
            <a:off x="14632209" y="3919012"/>
            <a:ext cx="6447783" cy="749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4500"/>
              </a:spcBef>
              <a:spcAft>
                <a:spcPts val="0"/>
              </a:spcAft>
              <a:buClr>
                <a:srgbClr val="004D80"/>
              </a:buClr>
              <a:buSzPts val="2952"/>
              <a:buFont typeface="Rubik"/>
              <a:buNone/>
              <a:defRPr b="0" i="0" sz="2400" u="none" cap="none" strike="noStrike">
                <a:solidFill>
                  <a:srgbClr val="004D8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6"/>
          <p:cNvSpPr txBox="1"/>
          <p:nvPr>
            <p:ph idx="4" type="body"/>
          </p:nvPr>
        </p:nvSpPr>
        <p:spPr>
          <a:xfrm>
            <a:off x="14563111" y="1574567"/>
            <a:ext cx="6447786" cy="162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5904"/>
              <a:buFont typeface="Rubik Medium"/>
              <a:buNone/>
              <a:defRPr b="0" i="0" sz="4800" u="none" cap="none" strike="noStrik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7" name="Google Shape;67;p86"/>
          <p:cNvCxnSpPr/>
          <p:nvPr/>
        </p:nvCxnSpPr>
        <p:spPr>
          <a:xfrm rot="10800000">
            <a:off x="23139400" y="-13395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" name="Google Shape;68;p86"/>
          <p:cNvCxnSpPr/>
          <p:nvPr/>
        </p:nvCxnSpPr>
        <p:spPr>
          <a:xfrm rot="10800000">
            <a:off x="12434629" y="-26790"/>
            <a:ext cx="0" cy="13742790"/>
          </a:xfrm>
          <a:prstGeom prst="straightConnector1">
            <a:avLst/>
          </a:prstGeom>
          <a:noFill/>
          <a:ln cap="flat" cmpd="sng" w="12700">
            <a:solidFill>
              <a:srgbClr val="D5D5D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86"/>
          <p:cNvSpPr txBox="1"/>
          <p:nvPr>
            <p:ph idx="5" type="body"/>
          </p:nvPr>
        </p:nvSpPr>
        <p:spPr>
          <a:xfrm rot="-5400000">
            <a:off x="19118569" y="6711668"/>
            <a:ext cx="9241719" cy="2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722"/>
              <a:buFont typeface="Rubik"/>
              <a:buNone/>
              <a:defRPr b="0" i="0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Rubik Medium"/>
              <a:buNone/>
              <a:defRPr b="0" i="0" sz="24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Calibri"/>
              <a:buChar char="•"/>
              <a:def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86"/>
          <p:cNvSpPr txBox="1"/>
          <p:nvPr/>
        </p:nvSpPr>
        <p:spPr>
          <a:xfrm>
            <a:off x="1744225" y="13199973"/>
            <a:ext cx="7846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©2022 PLUSAI, INC. | CONFIDENTIAL AND PROPRIETARY | ALL RIGHTS RESERVED |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5"/>
          <p:cNvSpPr txBox="1"/>
          <p:nvPr/>
        </p:nvSpPr>
        <p:spPr>
          <a:xfrm>
            <a:off x="1744225" y="13199973"/>
            <a:ext cx="7846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©2022 PLUSAI, INC. | CONFIDENTIAL AND PROPRIETARY | ALL RIGHTS RESERVED | </a:t>
            </a: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ky, outdoor, road&#10;&#10;Description automatically generated" id="328" name="Google Shape;328;p3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"/>
          <p:cNvSpPr txBox="1"/>
          <p:nvPr>
            <p:ph type="title"/>
          </p:nvPr>
        </p:nvSpPr>
        <p:spPr>
          <a:xfrm>
            <a:off x="3344212" y="4340285"/>
            <a:ext cx="18218616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4600"/>
              <a:buFont typeface="Rubik Medium"/>
              <a:buNone/>
            </a:pPr>
            <a:r>
              <a:rPr lang="en-US"/>
              <a:t>Balocco test plan and acceptance</a:t>
            </a:r>
            <a:endParaRPr/>
          </a:p>
        </p:txBody>
      </p:sp>
      <p:sp>
        <p:nvSpPr>
          <p:cNvPr id="330" name="Google Shape;330;p3"/>
          <p:cNvSpPr txBox="1"/>
          <p:nvPr>
            <p:ph idx="1" type="body"/>
          </p:nvPr>
        </p:nvSpPr>
        <p:spPr>
          <a:xfrm>
            <a:off x="3344211" y="5940666"/>
            <a:ext cx="7288347" cy="60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2"/>
              <a:buFont typeface="Rubik Medium"/>
              <a:buNone/>
            </a:pPr>
            <a:r>
              <a:rPr lang="en-US"/>
              <a:t>05/31/2022</a:t>
            </a:r>
            <a:endParaRPr/>
          </a:p>
        </p:txBody>
      </p:sp>
      <p:pic>
        <p:nvPicPr>
          <p:cNvPr descr="Image" id="331" name="Google Shape;331;p3"/>
          <p:cNvPicPr preferRelativeResize="0"/>
          <p:nvPr/>
        </p:nvPicPr>
        <p:blipFill rotWithShape="1">
          <a:blip r:embed="rId4">
            <a:alphaModFix amt="5199"/>
          </a:blip>
          <a:srcRect b="0" l="0" r="0" t="0"/>
          <a:stretch/>
        </p:blipFill>
        <p:spPr>
          <a:xfrm>
            <a:off x="-3969" y="-3572"/>
            <a:ext cx="5357725" cy="5545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3"/>
          <p:cNvGrpSpPr/>
          <p:nvPr/>
        </p:nvGrpSpPr>
        <p:grpSpPr>
          <a:xfrm>
            <a:off x="20954994" y="943292"/>
            <a:ext cx="2382539" cy="2144677"/>
            <a:chOff x="0" y="12769"/>
            <a:chExt cx="2382538" cy="2144676"/>
          </a:xfrm>
        </p:grpSpPr>
        <p:pic>
          <p:nvPicPr>
            <p:cNvPr descr="Image" id="333" name="Google Shape;333;p3"/>
            <p:cNvPicPr preferRelativeResize="0"/>
            <p:nvPr/>
          </p:nvPicPr>
          <p:blipFill rotWithShape="1">
            <a:blip r:embed="rId5">
              <a:alphaModFix amt="9867"/>
            </a:blip>
            <a:srcRect b="0" l="0" r="0" t="0"/>
            <a:stretch/>
          </p:blipFill>
          <p:spPr>
            <a:xfrm>
              <a:off x="0" y="583630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4" name="Google Shape;334;p3"/>
            <p:cNvPicPr preferRelativeResize="0"/>
            <p:nvPr/>
          </p:nvPicPr>
          <p:blipFill rotWithShape="1">
            <a:blip r:embed="rId6">
              <a:alphaModFix amt="9867"/>
            </a:blip>
            <a:srcRect b="0" l="0" r="0" t="0"/>
            <a:stretch/>
          </p:blipFill>
          <p:spPr>
            <a:xfrm>
              <a:off x="650148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3"/>
            <p:cNvPicPr preferRelativeResize="0"/>
            <p:nvPr/>
          </p:nvPicPr>
          <p:blipFill rotWithShape="1">
            <a:blip r:embed="rId7">
              <a:alphaModFix amt="9867"/>
            </a:blip>
            <a:srcRect b="0" l="0" r="0" t="0"/>
            <a:stretch/>
          </p:blipFill>
          <p:spPr>
            <a:xfrm>
              <a:off x="1300296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6" name="Google Shape;336;p3"/>
            <p:cNvPicPr preferRelativeResize="0"/>
            <p:nvPr/>
          </p:nvPicPr>
          <p:blipFill rotWithShape="1">
            <a:blip r:embed="rId8">
              <a:alphaModFix amt="9867"/>
            </a:blip>
            <a:srcRect b="0" l="0" r="0" t="0"/>
            <a:stretch/>
          </p:blipFill>
          <p:spPr>
            <a:xfrm>
              <a:off x="1950445" y="583630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7" name="Google Shape;337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0" y="1154492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8" name="Google Shape;338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650148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9" name="Google Shape;339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300296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0" name="Google Shape;340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950445" y="1154492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1" name="Google Shape;341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0" y="12769"/>
              <a:ext cx="432092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2" name="Google Shape;342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650148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3" name="Google Shape;343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300296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4" name="Google Shape;344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950445" y="12769"/>
              <a:ext cx="432093" cy="432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5" name="Google Shape;345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0" y="1725354"/>
              <a:ext cx="432092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650148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7" name="Google Shape;347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300296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8" name="Google Shape;348;p3"/>
            <p:cNvPicPr preferRelativeResize="0"/>
            <p:nvPr/>
          </p:nvPicPr>
          <p:blipFill rotWithShape="1">
            <a:blip r:embed="rId9">
              <a:alphaModFix amt="9867"/>
            </a:blip>
            <a:srcRect b="0" l="0" r="0" t="0"/>
            <a:stretch/>
          </p:blipFill>
          <p:spPr>
            <a:xfrm>
              <a:off x="1950445" y="1725354"/>
              <a:ext cx="432093" cy="4320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orizontal_White.png" id="349" name="Google Shape;34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6" y="2216903"/>
            <a:ext cx="4592684" cy="121134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356474" y="13079651"/>
            <a:ext cx="7047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©2022 PLUSAI, INC. | CONFIDENTIAL AND PROPRIETARY | ALL RIGHTS RESERVED | </a:t>
            </a: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0a0fcaf63_0_103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53" name="Google Shape;453;g130a0fcaf63_0_103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54" name="Google Shape;454;g130a0fcaf63_0_103"/>
          <p:cNvSpPr txBox="1"/>
          <p:nvPr>
            <p:ph idx="3" type="body"/>
          </p:nvPr>
        </p:nvSpPr>
        <p:spPr>
          <a:xfrm>
            <a:off x="1462811" y="126767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Lane centering</a:t>
            </a:r>
            <a:endParaRPr/>
          </a:p>
        </p:txBody>
      </p:sp>
      <p:graphicFrame>
        <p:nvGraphicFramePr>
          <p:cNvPr id="455" name="Google Shape;455;g130a0fcaf63_0_103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 CW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Avg lane center offset &lt; 0.2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 CW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Avg lane center offset &lt; 0.2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 CW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Avg lane center offset &lt; 0.2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g130a0fcaf63_0_103"/>
          <p:cNvSpPr txBox="1"/>
          <p:nvPr/>
        </p:nvSpPr>
        <p:spPr>
          <a:xfrm>
            <a:off x="1611700" y="11310575"/>
            <a:ext cx="716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Same desired KPI for CAT 2 and CAT 3</a:t>
            </a:r>
            <a:endParaRPr sz="2900"/>
          </a:p>
        </p:txBody>
      </p:sp>
      <p:sp>
        <p:nvSpPr>
          <p:cNvPr id="457" name="Google Shape;457;g130a0fcaf63_0_103"/>
          <p:cNvSpPr txBox="1"/>
          <p:nvPr/>
        </p:nvSpPr>
        <p:spPr>
          <a:xfrm>
            <a:off x="1677025" y="119906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458" name="Google Shape;458;g130a0fcaf63_0_103"/>
          <p:cNvSpPr txBox="1"/>
          <p:nvPr/>
        </p:nvSpPr>
        <p:spPr>
          <a:xfrm>
            <a:off x="10737050" y="119360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0a0fcaf63_0_111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64" name="Google Shape;464;g130a0fcaf63_0_111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65" name="Google Shape;465;g130a0fcaf63_0_111"/>
          <p:cNvSpPr txBox="1"/>
          <p:nvPr>
            <p:ph idx="3" type="body"/>
          </p:nvPr>
        </p:nvSpPr>
        <p:spPr>
          <a:xfrm>
            <a:off x="1462811" y="126767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Lane centering</a:t>
            </a:r>
            <a:endParaRPr/>
          </a:p>
        </p:txBody>
      </p:sp>
      <p:graphicFrame>
        <p:nvGraphicFramePr>
          <p:cNvPr id="466" name="Google Shape;466;g130a0fcaf63_0_111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 CCW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</a:t>
                      </a:r>
                      <a:r>
                        <a:rPr lang="en-US" sz="2500"/>
                        <a:t>Avg lane center offset &lt; 0.2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 CCW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</a:t>
                      </a:r>
                      <a:r>
                        <a:rPr lang="en-US" sz="2500"/>
                        <a:t>Avg lane center offset &lt; 0.2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 CCW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stays in center of lane. No LDW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lane center offset &lt; 0.5 m. </a:t>
                      </a:r>
                      <a:r>
                        <a:rPr lang="en-US" sz="2500"/>
                        <a:t>Avg lane center offset &lt; 0.2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7" name="Google Shape;467;g130a0fcaf63_0_111"/>
          <p:cNvSpPr txBox="1"/>
          <p:nvPr/>
        </p:nvSpPr>
        <p:spPr>
          <a:xfrm>
            <a:off x="1611700" y="11310575"/>
            <a:ext cx="716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Same desired KPI for CAT 2 and CAT 3</a:t>
            </a:r>
            <a:endParaRPr sz="2900"/>
          </a:p>
        </p:txBody>
      </p:sp>
      <p:sp>
        <p:nvSpPr>
          <p:cNvPr id="468" name="Google Shape;468;g130a0fcaf63_0_111"/>
          <p:cNvSpPr txBox="1"/>
          <p:nvPr/>
        </p:nvSpPr>
        <p:spPr>
          <a:xfrm>
            <a:off x="1600825" y="11914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469" name="Google Shape;469;g130a0fcaf63_0_111"/>
          <p:cNvSpPr txBox="1"/>
          <p:nvPr/>
        </p:nvSpPr>
        <p:spPr>
          <a:xfrm>
            <a:off x="10737050" y="119360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</a:t>
            </a:r>
            <a:r>
              <a:rPr lang="en-US" sz="2300"/>
              <a:t>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b87a0c725_0_47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75" name="Google Shape;475;g11b87a0c725_0_47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76" name="Google Shape;476;g11b87a0c725_0_47"/>
          <p:cNvSpPr txBox="1"/>
          <p:nvPr>
            <p:ph idx="3" type="body"/>
          </p:nvPr>
        </p:nvSpPr>
        <p:spPr>
          <a:xfrm>
            <a:off x="3291611" y="507767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Stopping in lane for stopped vehicle in lane</a:t>
            </a:r>
            <a:endParaRPr/>
          </a:p>
        </p:txBody>
      </p:sp>
      <p:cxnSp>
        <p:nvCxnSpPr>
          <p:cNvPr id="477" name="Google Shape;477;g11b87a0c725_0_47"/>
          <p:cNvCxnSpPr/>
          <p:nvPr/>
        </p:nvCxnSpPr>
        <p:spPr>
          <a:xfrm flipH="1">
            <a:off x="8026875" y="31642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g11b87a0c725_0_47"/>
          <p:cNvCxnSpPr/>
          <p:nvPr/>
        </p:nvCxnSpPr>
        <p:spPr>
          <a:xfrm flipH="1">
            <a:off x="8941275" y="31642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11b87a0c725_0_47"/>
          <p:cNvCxnSpPr/>
          <p:nvPr/>
        </p:nvCxnSpPr>
        <p:spPr>
          <a:xfrm flipH="1">
            <a:off x="10008075" y="31642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0" name="Google Shape;480;g11b87a0c725_0_47"/>
          <p:cNvCxnSpPr/>
          <p:nvPr/>
        </p:nvCxnSpPr>
        <p:spPr>
          <a:xfrm flipH="1">
            <a:off x="11074875" y="31642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g11b87a0c725_0_47"/>
          <p:cNvSpPr/>
          <p:nvPr/>
        </p:nvSpPr>
        <p:spPr>
          <a:xfrm>
            <a:off x="10404675" y="4497700"/>
            <a:ext cx="292800" cy="533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1b87a0c725_0_47"/>
          <p:cNvSpPr txBox="1"/>
          <p:nvPr/>
        </p:nvSpPr>
        <p:spPr>
          <a:xfrm rot="-5400000">
            <a:off x="6855375" y="4270300"/>
            <a:ext cx="327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lane or shoulder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1b87a0c725_0_47"/>
          <p:cNvSpPr txBox="1"/>
          <p:nvPr/>
        </p:nvSpPr>
        <p:spPr>
          <a:xfrm rot="-5400000">
            <a:off x="9703275" y="2914638"/>
            <a:ext cx="169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 vehicle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1b87a0c725_0_47"/>
          <p:cNvSpPr/>
          <p:nvPr/>
        </p:nvSpPr>
        <p:spPr>
          <a:xfrm>
            <a:off x="10408275" y="8098150"/>
            <a:ext cx="457200" cy="22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1b87a0c725_0_47"/>
          <p:cNvSpPr txBox="1"/>
          <p:nvPr/>
        </p:nvSpPr>
        <p:spPr>
          <a:xfrm rot="-5400000">
            <a:off x="10806225" y="8927938"/>
            <a:ext cx="16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1b87a0c725_0_47"/>
          <p:cNvSpPr/>
          <p:nvPr/>
        </p:nvSpPr>
        <p:spPr>
          <a:xfrm>
            <a:off x="10503525" y="6764650"/>
            <a:ext cx="194100" cy="67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1b87a0c725_0_47"/>
          <p:cNvSpPr/>
          <p:nvPr/>
        </p:nvSpPr>
        <p:spPr>
          <a:xfrm>
            <a:off x="9490275" y="4802500"/>
            <a:ext cx="292800" cy="533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1b87a0c725_0_47"/>
          <p:cNvSpPr txBox="1"/>
          <p:nvPr/>
        </p:nvSpPr>
        <p:spPr>
          <a:xfrm rot="-5400000">
            <a:off x="8712675" y="3067038"/>
            <a:ext cx="169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 vehicle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0a0fcaf63_0_137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94" name="Google Shape;494;g130a0fcaf63_0_137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95" name="Google Shape;495;g130a0fcaf63_0_137"/>
          <p:cNvSpPr txBox="1"/>
          <p:nvPr>
            <p:ph idx="3" type="body"/>
          </p:nvPr>
        </p:nvSpPr>
        <p:spPr>
          <a:xfrm>
            <a:off x="3291611" y="507767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Stopping in lane for stopped vehicle in lane</a:t>
            </a:r>
            <a:endParaRPr/>
          </a:p>
        </p:txBody>
      </p:sp>
      <p:graphicFrame>
        <p:nvGraphicFramePr>
          <p:cNvPr id="496" name="Google Shape;496;g130a0fcaf63_0_137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 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stops at a comfortable distance behind lead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to lead &gt; 10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 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stops at a comfortable distance behind lead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to lead &gt;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stops at a comfortable distance behind lead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to lead &gt;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g130a0fcaf63_0_137"/>
          <p:cNvSpPr txBox="1"/>
          <p:nvPr/>
        </p:nvSpPr>
        <p:spPr>
          <a:xfrm>
            <a:off x="1611700" y="11310575"/>
            <a:ext cx="716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Same desired KPI for CAT 2 and CAT 3</a:t>
            </a:r>
            <a:endParaRPr sz="2900"/>
          </a:p>
        </p:txBody>
      </p:sp>
      <p:sp>
        <p:nvSpPr>
          <p:cNvPr id="498" name="Google Shape;498;g130a0fcaf63_0_137"/>
          <p:cNvSpPr txBox="1"/>
          <p:nvPr/>
        </p:nvSpPr>
        <p:spPr>
          <a:xfrm>
            <a:off x="1600825" y="11914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499" name="Google Shape;499;g130a0fcaf63_0_137"/>
          <p:cNvSpPr txBox="1"/>
          <p:nvPr/>
        </p:nvSpPr>
        <p:spPr>
          <a:xfrm>
            <a:off x="10737050" y="119360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0a0fcaf63_0_156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05" name="Google Shape;505;g130a0fcaf63_0_156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06" name="Google Shape;506;g130a0fcaf63_0_156"/>
          <p:cNvSpPr txBox="1"/>
          <p:nvPr>
            <p:ph idx="3" type="body"/>
          </p:nvPr>
        </p:nvSpPr>
        <p:spPr>
          <a:xfrm>
            <a:off x="3291600" y="1574575"/>
            <a:ext cx="5766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Nudge</a:t>
            </a:r>
            <a:endParaRPr/>
          </a:p>
        </p:txBody>
      </p:sp>
      <p:cxnSp>
        <p:nvCxnSpPr>
          <p:cNvPr id="507" name="Google Shape;507;g130a0fcaf63_0_156"/>
          <p:cNvCxnSpPr/>
          <p:nvPr/>
        </p:nvCxnSpPr>
        <p:spPr>
          <a:xfrm flipH="1">
            <a:off x="8407875" y="37738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g130a0fcaf63_0_156"/>
          <p:cNvCxnSpPr/>
          <p:nvPr/>
        </p:nvCxnSpPr>
        <p:spPr>
          <a:xfrm flipH="1">
            <a:off x="9322275" y="37738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g130a0fcaf63_0_156"/>
          <p:cNvCxnSpPr/>
          <p:nvPr/>
        </p:nvCxnSpPr>
        <p:spPr>
          <a:xfrm flipH="1">
            <a:off x="10389075" y="37738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0" name="Google Shape;510;g130a0fcaf63_0_156"/>
          <p:cNvCxnSpPr/>
          <p:nvPr/>
        </p:nvCxnSpPr>
        <p:spPr>
          <a:xfrm flipH="1">
            <a:off x="11455875" y="37738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g130a0fcaf63_0_156"/>
          <p:cNvSpPr/>
          <p:nvPr/>
        </p:nvSpPr>
        <p:spPr>
          <a:xfrm>
            <a:off x="11490525" y="5107300"/>
            <a:ext cx="292800" cy="533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30a0fcaf63_0_156"/>
          <p:cNvSpPr txBox="1"/>
          <p:nvPr/>
        </p:nvSpPr>
        <p:spPr>
          <a:xfrm rot="-5400000">
            <a:off x="7236375" y="4879900"/>
            <a:ext cx="327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lane or shoulder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30a0fcaf63_0_156"/>
          <p:cNvSpPr txBox="1"/>
          <p:nvPr/>
        </p:nvSpPr>
        <p:spPr>
          <a:xfrm rot="-5400000">
            <a:off x="10998675" y="3524238"/>
            <a:ext cx="169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 vehicle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30a0fcaf63_0_156"/>
          <p:cNvSpPr/>
          <p:nvPr/>
        </p:nvSpPr>
        <p:spPr>
          <a:xfrm>
            <a:off x="10789275" y="8707750"/>
            <a:ext cx="457200" cy="22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30a0fcaf63_0_156"/>
          <p:cNvSpPr txBox="1"/>
          <p:nvPr/>
        </p:nvSpPr>
        <p:spPr>
          <a:xfrm rot="-5400000">
            <a:off x="11187225" y="9537538"/>
            <a:ext cx="16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30a0fcaf63_0_156"/>
          <p:cNvSpPr/>
          <p:nvPr/>
        </p:nvSpPr>
        <p:spPr>
          <a:xfrm>
            <a:off x="10884525" y="7374250"/>
            <a:ext cx="194100" cy="67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g130a0fcaf63_0_156"/>
          <p:cNvCxnSpPr/>
          <p:nvPr/>
        </p:nvCxnSpPr>
        <p:spPr>
          <a:xfrm flipH="1">
            <a:off x="12152388" y="367855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0a0fcaf63_0_174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23" name="Google Shape;523;g130a0fcaf63_0_174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24" name="Google Shape;524;g130a0fcaf63_0_174"/>
          <p:cNvSpPr txBox="1"/>
          <p:nvPr>
            <p:ph idx="3" type="body"/>
          </p:nvPr>
        </p:nvSpPr>
        <p:spPr>
          <a:xfrm>
            <a:off x="3291600" y="1574575"/>
            <a:ext cx="57660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Nudge</a:t>
            </a:r>
            <a:endParaRPr/>
          </a:p>
        </p:txBody>
      </p:sp>
      <p:graphicFrame>
        <p:nvGraphicFramePr>
          <p:cNvPr id="525" name="Google Shape;525;g130a0fcaf63_0_174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 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nudges away from obstacle well before reaching it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lateral offset away from lane center &gt; 0.5 m when passing obstacle. Nudge starts &gt; 40 m away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 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nudges away from obstacle well before reaching it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lateral offset away from lane center &gt; 0.5 m when passing obstacle. Nudge starts &gt; 40 m away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 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nudges away from obstacle well before reaching it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lateral offset away from lane center &gt; 0.5 m when passing obstacle. Nudge starts &gt; 40 m away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g130a0fcaf63_0_174"/>
          <p:cNvSpPr txBox="1"/>
          <p:nvPr/>
        </p:nvSpPr>
        <p:spPr>
          <a:xfrm>
            <a:off x="1611700" y="11310575"/>
            <a:ext cx="716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Same desired KPI for CAT 2 and CAT 3</a:t>
            </a:r>
            <a:endParaRPr sz="2900"/>
          </a:p>
        </p:txBody>
      </p:sp>
      <p:sp>
        <p:nvSpPr>
          <p:cNvPr id="527" name="Google Shape;527;g130a0fcaf63_0_174"/>
          <p:cNvSpPr txBox="1"/>
          <p:nvPr/>
        </p:nvSpPr>
        <p:spPr>
          <a:xfrm>
            <a:off x="1677025" y="11914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528" name="Google Shape;528;g130a0fcaf63_0_174"/>
          <p:cNvSpPr txBox="1"/>
          <p:nvPr/>
        </p:nvSpPr>
        <p:spPr>
          <a:xfrm>
            <a:off x="10737050" y="119360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0a0fcaf63_0_200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34" name="Google Shape;534;g130a0fcaf63_0_200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35" name="Google Shape;535;g130a0fcaf63_0_200"/>
          <p:cNvSpPr txBox="1"/>
          <p:nvPr>
            <p:ph idx="3" type="body"/>
          </p:nvPr>
        </p:nvSpPr>
        <p:spPr>
          <a:xfrm>
            <a:off x="2377207" y="1614698"/>
            <a:ext cx="69228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Road works handling</a:t>
            </a:r>
            <a:endParaRPr/>
          </a:p>
        </p:txBody>
      </p:sp>
      <p:cxnSp>
        <p:nvCxnSpPr>
          <p:cNvPr id="536" name="Google Shape;536;g130a0fcaf63_0_200"/>
          <p:cNvCxnSpPr/>
          <p:nvPr/>
        </p:nvCxnSpPr>
        <p:spPr>
          <a:xfrm flipH="1">
            <a:off x="9550875" y="4764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g130a0fcaf63_0_200"/>
          <p:cNvCxnSpPr/>
          <p:nvPr/>
        </p:nvCxnSpPr>
        <p:spPr>
          <a:xfrm flipH="1">
            <a:off x="10465275" y="4764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g130a0fcaf63_0_200"/>
          <p:cNvCxnSpPr/>
          <p:nvPr/>
        </p:nvCxnSpPr>
        <p:spPr>
          <a:xfrm flipH="1">
            <a:off x="11532075" y="4764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9" name="Google Shape;539;g130a0fcaf63_0_200"/>
          <p:cNvCxnSpPr/>
          <p:nvPr/>
        </p:nvCxnSpPr>
        <p:spPr>
          <a:xfrm flipH="1">
            <a:off x="12598875" y="4764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g130a0fcaf63_0_200"/>
          <p:cNvSpPr txBox="1"/>
          <p:nvPr/>
        </p:nvSpPr>
        <p:spPr>
          <a:xfrm rot="-5400000">
            <a:off x="8379375" y="5870500"/>
            <a:ext cx="327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lane or shoulder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30a0fcaf63_0_200"/>
          <p:cNvSpPr txBox="1"/>
          <p:nvPr/>
        </p:nvSpPr>
        <p:spPr>
          <a:xfrm rot="-5400000">
            <a:off x="11059125" y="3817198"/>
            <a:ext cx="3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Cones blocking road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30a0fcaf63_0_200"/>
          <p:cNvSpPr/>
          <p:nvPr/>
        </p:nvSpPr>
        <p:spPr>
          <a:xfrm>
            <a:off x="11932275" y="9698350"/>
            <a:ext cx="457200" cy="22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30a0fcaf63_0_200"/>
          <p:cNvSpPr txBox="1"/>
          <p:nvPr/>
        </p:nvSpPr>
        <p:spPr>
          <a:xfrm rot="-5400000">
            <a:off x="12330225" y="10528138"/>
            <a:ext cx="16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30a0fcaf63_0_200"/>
          <p:cNvSpPr/>
          <p:nvPr/>
        </p:nvSpPr>
        <p:spPr>
          <a:xfrm>
            <a:off x="12027525" y="8364850"/>
            <a:ext cx="194100" cy="67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g130a0fcaf63_0_200"/>
          <p:cNvCxnSpPr/>
          <p:nvPr/>
        </p:nvCxnSpPr>
        <p:spPr>
          <a:xfrm flipH="1">
            <a:off x="13295388" y="466915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g130a0fcaf63_0_200"/>
          <p:cNvSpPr/>
          <p:nvPr/>
        </p:nvSpPr>
        <p:spPr>
          <a:xfrm>
            <a:off x="11532075" y="5839800"/>
            <a:ext cx="292800" cy="2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30a0fcaf63_0_200"/>
          <p:cNvSpPr/>
          <p:nvPr/>
        </p:nvSpPr>
        <p:spPr>
          <a:xfrm>
            <a:off x="11913075" y="5916000"/>
            <a:ext cx="292800" cy="2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30a0fcaf63_0_200"/>
          <p:cNvSpPr/>
          <p:nvPr/>
        </p:nvSpPr>
        <p:spPr>
          <a:xfrm>
            <a:off x="12294075" y="6068400"/>
            <a:ext cx="292800" cy="2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0a0fcaf63_0_220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54" name="Google Shape;554;g130a0fcaf63_0_220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555" name="Google Shape;555;g130a0fcaf63_0_220"/>
          <p:cNvSpPr txBox="1"/>
          <p:nvPr>
            <p:ph idx="3" type="body"/>
          </p:nvPr>
        </p:nvSpPr>
        <p:spPr>
          <a:xfrm>
            <a:off x="2377207" y="1614698"/>
            <a:ext cx="69228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Road works handling</a:t>
            </a:r>
            <a:endParaRPr/>
          </a:p>
        </p:txBody>
      </p:sp>
      <p:graphicFrame>
        <p:nvGraphicFramePr>
          <p:cNvPr id="556" name="Google Shape;556;g130a0fcaf63_0_220"/>
          <p:cNvGraphicFramePr/>
          <p:nvPr/>
        </p:nvGraphicFramePr>
        <p:xfrm>
          <a:off x="871350" y="423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 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and changes lane before approaching cones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cones &gt; 30 m. Min lateral distance from cone = 3 m ( center to center)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60 kph 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and changes lane before approaching cones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cones &gt; 30 m. Min lateral distance from cone = 3 m ( center to center)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g130a0fcaf63_0_220"/>
          <p:cNvSpPr txBox="1"/>
          <p:nvPr/>
        </p:nvSpPr>
        <p:spPr>
          <a:xfrm>
            <a:off x="1611700" y="11310575"/>
            <a:ext cx="1580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For CAT 3 release, ego should slow down and come to a stop at least 10 m before the cones</a:t>
            </a:r>
            <a:endParaRPr sz="2900"/>
          </a:p>
        </p:txBody>
      </p:sp>
      <p:sp>
        <p:nvSpPr>
          <p:cNvPr id="558" name="Google Shape;558;g130a0fcaf63_0_220"/>
          <p:cNvSpPr txBox="1"/>
          <p:nvPr/>
        </p:nvSpPr>
        <p:spPr>
          <a:xfrm>
            <a:off x="1677025" y="119906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559" name="Google Shape;559;g130a0fcaf63_0_220"/>
          <p:cNvSpPr txBox="1"/>
          <p:nvPr/>
        </p:nvSpPr>
        <p:spPr>
          <a:xfrm>
            <a:off x="10737050" y="120122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0a0fcaf63_0_0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56" name="Google Shape;356;g130a0fcaf63_0_0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57" name="Google Shape;357;g130a0fcaf63_0_0"/>
          <p:cNvSpPr txBox="1"/>
          <p:nvPr>
            <p:ph idx="3" type="body"/>
          </p:nvPr>
        </p:nvSpPr>
        <p:spPr>
          <a:xfrm>
            <a:off x="2007224" y="1106750"/>
            <a:ext cx="19085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Headway keeping, with stop and go, cut-in, cut-out, cut through handling  </a:t>
            </a:r>
            <a:endParaRPr/>
          </a:p>
        </p:txBody>
      </p:sp>
      <p:graphicFrame>
        <p:nvGraphicFramePr>
          <p:cNvPr id="358" name="Google Shape;358;g130a0fcaf63_0_0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60 kph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follows at 60 kph. Maintains headway distance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speed = 60 kph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Headway distance = headway time * ego speed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70 kph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follows at 70 kph. Maintains headway distance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speed = 70 kph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Headway distance = headway time * ego speed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80 kph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follows at 80 kph. Maintains headway distance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speed = 80 kph</a:t>
                      </a:r>
                      <a:endParaRPr sz="2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Headway distance = headway time * ego speed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g130a0fcaf63_0_0"/>
          <p:cNvSpPr txBox="1"/>
          <p:nvPr/>
        </p:nvSpPr>
        <p:spPr>
          <a:xfrm>
            <a:off x="1219825" y="10847650"/>
            <a:ext cx="7165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Same desired KPI for CAT 2 and CAT 3</a:t>
            </a:r>
            <a:endParaRPr sz="2900"/>
          </a:p>
        </p:txBody>
      </p:sp>
      <p:sp>
        <p:nvSpPr>
          <p:cNvPr id="360" name="Google Shape;360;g130a0fcaf63_0_0"/>
          <p:cNvSpPr txBox="1"/>
          <p:nvPr/>
        </p:nvSpPr>
        <p:spPr>
          <a:xfrm>
            <a:off x="1219825" y="11533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361" name="Google Shape;361;g130a0fcaf63_0_0"/>
          <p:cNvSpPr txBox="1"/>
          <p:nvPr/>
        </p:nvSpPr>
        <p:spPr>
          <a:xfrm>
            <a:off x="10737050" y="116312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0a0fcaf63_0_9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67" name="Google Shape;367;g130a0fcaf63_0_9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68" name="Google Shape;368;g130a0fcaf63_0_9"/>
          <p:cNvSpPr txBox="1"/>
          <p:nvPr>
            <p:ph idx="3" type="body"/>
          </p:nvPr>
        </p:nvSpPr>
        <p:spPr>
          <a:xfrm>
            <a:off x="2007224" y="1106750"/>
            <a:ext cx="19085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Headway keeping, with stop and go, cut-in, cut-out, cut through handling  </a:t>
            </a:r>
            <a:endParaRPr/>
          </a:p>
        </p:txBody>
      </p:sp>
      <p:graphicFrame>
        <p:nvGraphicFramePr>
          <p:cNvPr id="369" name="Google Shape;369;g130a0fcaf63_0_9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4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60 kph until ego is also at 60 kph. Lead brakes at -0.3 m/s^2 and comes to complete stop.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</a:t>
                      </a:r>
                      <a:r>
                        <a:rPr lang="en-US" sz="2500"/>
                        <a:t>either slows and comes to a complete stop behind the lead or overtakes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5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70 kph until ego is also at 70 kph. Lead brakes at -0.3 m/s^2 and comes to complete stop.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either slows and comes to a complete stop behind the lead or overtakes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at 80 kph until ego is also at 80 kph. Lead brakes at -0.3 m/s^2 and comes to complete stop.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either slows and comes to a complete stop behind the lead or overtakes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g130a0fcaf63_0_9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For CAT 3 release, tests should work at -0.4 m/s^2</a:t>
            </a:r>
            <a:endParaRPr sz="2900"/>
          </a:p>
        </p:txBody>
      </p:sp>
      <p:sp>
        <p:nvSpPr>
          <p:cNvPr id="371" name="Google Shape;371;g130a0fcaf63_0_9"/>
          <p:cNvSpPr txBox="1"/>
          <p:nvPr/>
        </p:nvSpPr>
        <p:spPr>
          <a:xfrm>
            <a:off x="1600825" y="11914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  <p:sp>
        <p:nvSpPr>
          <p:cNvPr id="372" name="Google Shape;372;g130a0fcaf63_0_9"/>
          <p:cNvSpPr txBox="1"/>
          <p:nvPr/>
        </p:nvSpPr>
        <p:spPr>
          <a:xfrm>
            <a:off x="10737050" y="12012250"/>
            <a:ext cx="1179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NOTE: ODD can be restricted to conditions where the desired KPI is achieved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0a0fcaf63_0_16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78" name="Google Shape;378;g130a0fcaf63_0_16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79" name="Google Shape;379;g130a0fcaf63_0_16"/>
          <p:cNvSpPr txBox="1"/>
          <p:nvPr>
            <p:ph idx="3" type="body"/>
          </p:nvPr>
        </p:nvSpPr>
        <p:spPr>
          <a:xfrm>
            <a:off x="2007224" y="1106750"/>
            <a:ext cx="19085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Headway keeping, with stop and go, cut-in, cut-out, cut through handling  </a:t>
            </a:r>
            <a:endParaRPr/>
          </a:p>
        </p:txBody>
      </p:sp>
      <p:graphicFrame>
        <p:nvGraphicFramePr>
          <p:cNvPr id="380" name="Google Shape;380;g130a0fcaf63_0_16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cuts in 100 kph at higher speed at 40 m and slows down to 70 kph at -0.3 m/s^2  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 and maintains headway at 70 kph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cuts in 100 kph at higher speed at 40 m and slows down to 50 kph at -0.3 m/s^2  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 and maintains headway at 50 kph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9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cuts in 100 kph at higher speed at 40 m and slows down to 30 kph at -0.3 m/s^2  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 and maintains headway at 30 kph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g130a0fcaf63_0_16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For CAT 3 release, tests should work at -0.4 m/s^2</a:t>
            </a:r>
            <a:endParaRPr sz="2900"/>
          </a:p>
        </p:txBody>
      </p:sp>
      <p:sp>
        <p:nvSpPr>
          <p:cNvPr id="382" name="Google Shape;382;g130a0fcaf63_0_16"/>
          <p:cNvSpPr txBox="1"/>
          <p:nvPr/>
        </p:nvSpPr>
        <p:spPr>
          <a:xfrm>
            <a:off x="1600825" y="119144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0a0fcaf63_0_23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88" name="Google Shape;388;g130a0fcaf63_0_23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89" name="Google Shape;389;g130a0fcaf63_0_23"/>
          <p:cNvSpPr txBox="1"/>
          <p:nvPr>
            <p:ph idx="3" type="body"/>
          </p:nvPr>
        </p:nvSpPr>
        <p:spPr>
          <a:xfrm>
            <a:off x="2007224" y="1106750"/>
            <a:ext cx="190851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Headway keeping, with stop and go, cut-in, cut-out, cut through handling  </a:t>
            </a:r>
            <a:endParaRPr/>
          </a:p>
        </p:txBody>
      </p:sp>
      <p:graphicFrame>
        <p:nvGraphicFramePr>
          <p:cNvPr id="390" name="Google Shape;390;g130a0fcaf63_0_23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10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40 kph. Lead at 30 kph. Lead brakes at -0.3 m/s^2 to come to a complete stop.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 and stops behind lead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distance from lead = 10 m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11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Initially, lead stopped in front of ego. Initially, ego stopped behind lead. Lead speeds up at 0.3 m/s^2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speeds up maintaining </a:t>
                      </a:r>
                      <a:r>
                        <a:rPr lang="en-US" sz="2500"/>
                        <a:t>reasonable</a:t>
                      </a:r>
                      <a:r>
                        <a:rPr lang="en-US" sz="2500"/>
                        <a:t> headway distance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Max distance from lead = headway time * ego speed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g130a0fcaf63_0_23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For CAT 3 release, tests should work at -0.4 m/s^2</a:t>
            </a:r>
            <a:endParaRPr sz="2900"/>
          </a:p>
        </p:txBody>
      </p:sp>
      <p:sp>
        <p:nvSpPr>
          <p:cNvPr id="392" name="Google Shape;392;g130a0fcaf63_0_23"/>
          <p:cNvSpPr txBox="1"/>
          <p:nvPr/>
        </p:nvSpPr>
        <p:spPr>
          <a:xfrm>
            <a:off x="1677025" y="11990650"/>
            <a:ext cx="946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also includes testing in low light conditions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b87a0c725_0_87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98" name="Google Shape;398;g11b87a0c725_0_87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399" name="Google Shape;399;g11b87a0c725_0_87"/>
          <p:cNvSpPr txBox="1"/>
          <p:nvPr>
            <p:ph idx="3" type="body"/>
          </p:nvPr>
        </p:nvSpPr>
        <p:spPr>
          <a:xfrm>
            <a:off x="1968983" y="1367198"/>
            <a:ext cx="52785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Overtake</a:t>
            </a:r>
            <a:endParaRPr/>
          </a:p>
        </p:txBody>
      </p:sp>
      <p:cxnSp>
        <p:nvCxnSpPr>
          <p:cNvPr id="400" name="Google Shape;400;g11b87a0c725_0_87"/>
          <p:cNvCxnSpPr/>
          <p:nvPr/>
        </p:nvCxnSpPr>
        <p:spPr>
          <a:xfrm flipH="1">
            <a:off x="8712675" y="4002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g11b87a0c725_0_87"/>
          <p:cNvCxnSpPr/>
          <p:nvPr/>
        </p:nvCxnSpPr>
        <p:spPr>
          <a:xfrm flipH="1">
            <a:off x="9627075" y="4002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g11b87a0c725_0_87"/>
          <p:cNvCxnSpPr/>
          <p:nvPr/>
        </p:nvCxnSpPr>
        <p:spPr>
          <a:xfrm flipH="1">
            <a:off x="10693875" y="4002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3" name="Google Shape;403;g11b87a0c725_0_87"/>
          <p:cNvCxnSpPr/>
          <p:nvPr/>
        </p:nvCxnSpPr>
        <p:spPr>
          <a:xfrm flipH="1">
            <a:off x="11760675" y="40024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g11b87a0c725_0_87"/>
          <p:cNvSpPr/>
          <p:nvPr/>
        </p:nvSpPr>
        <p:spPr>
          <a:xfrm>
            <a:off x="11090475" y="5126500"/>
            <a:ext cx="292800" cy="533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1b87a0c725_0_87"/>
          <p:cNvSpPr txBox="1"/>
          <p:nvPr/>
        </p:nvSpPr>
        <p:spPr>
          <a:xfrm rot="-5400000">
            <a:off x="7541175" y="5108500"/>
            <a:ext cx="327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lane or shoulder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1b87a0c725_0_87"/>
          <p:cNvSpPr txBox="1"/>
          <p:nvPr/>
        </p:nvSpPr>
        <p:spPr>
          <a:xfrm rot="-5400000">
            <a:off x="9668475" y="2959961"/>
            <a:ext cx="3209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 moving lead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1b87a0c725_0_87"/>
          <p:cNvSpPr/>
          <p:nvPr/>
        </p:nvSpPr>
        <p:spPr>
          <a:xfrm>
            <a:off x="11094075" y="8936350"/>
            <a:ext cx="457200" cy="22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1b87a0c725_0_87"/>
          <p:cNvSpPr txBox="1"/>
          <p:nvPr/>
        </p:nvSpPr>
        <p:spPr>
          <a:xfrm rot="-5400000">
            <a:off x="11492025" y="9766138"/>
            <a:ext cx="16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1b87a0c725_0_87"/>
          <p:cNvSpPr/>
          <p:nvPr/>
        </p:nvSpPr>
        <p:spPr>
          <a:xfrm>
            <a:off x="11189325" y="7602850"/>
            <a:ext cx="194100" cy="67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g11b87a0c725_0_87"/>
          <p:cNvCxnSpPr/>
          <p:nvPr/>
        </p:nvCxnSpPr>
        <p:spPr>
          <a:xfrm flipH="1">
            <a:off x="12457188" y="390715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g11b87a0c725_0_87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not applicable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0a0fcaf63_0_50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17" name="Google Shape;417;g130a0fcaf63_0_50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18" name="Google Shape;418;g130a0fcaf63_0_50"/>
          <p:cNvSpPr txBox="1"/>
          <p:nvPr>
            <p:ph idx="3" type="body"/>
          </p:nvPr>
        </p:nvSpPr>
        <p:spPr>
          <a:xfrm>
            <a:off x="1968982" y="1367197"/>
            <a:ext cx="58944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Overtake</a:t>
            </a:r>
            <a:endParaRPr/>
          </a:p>
        </p:txBody>
      </p:sp>
      <p:graphicFrame>
        <p:nvGraphicFramePr>
          <p:cNvPr id="419" name="Google Shape;419;g130a0fcaf63_0_50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slows down to less than 45 kph in straight section.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kph. Lead slows down to less than 45 kph in straight section.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kph. Lead slows down to less than 45 kph in straight section.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g130a0fcaf63_0_50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not applicable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0a0fcaf63_0_69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26" name="Google Shape;426;g130a0fcaf63_0_69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27" name="Google Shape;427;g130a0fcaf63_0_69"/>
          <p:cNvSpPr txBox="1"/>
          <p:nvPr>
            <p:ph idx="3" type="body"/>
          </p:nvPr>
        </p:nvSpPr>
        <p:spPr>
          <a:xfrm>
            <a:off x="1742736" y="611342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Automatic lane change for stopped vehicle in lane</a:t>
            </a:r>
            <a:endParaRPr/>
          </a:p>
        </p:txBody>
      </p:sp>
      <p:cxnSp>
        <p:nvCxnSpPr>
          <p:cNvPr id="428" name="Google Shape;428;g130a0fcaf63_0_69"/>
          <p:cNvCxnSpPr/>
          <p:nvPr/>
        </p:nvCxnSpPr>
        <p:spPr>
          <a:xfrm flipH="1">
            <a:off x="8941275" y="33166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g130a0fcaf63_0_69"/>
          <p:cNvCxnSpPr/>
          <p:nvPr/>
        </p:nvCxnSpPr>
        <p:spPr>
          <a:xfrm flipH="1">
            <a:off x="9855675" y="33166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g130a0fcaf63_0_69"/>
          <p:cNvCxnSpPr/>
          <p:nvPr/>
        </p:nvCxnSpPr>
        <p:spPr>
          <a:xfrm flipH="1">
            <a:off x="10922475" y="33166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31" name="Google Shape;431;g130a0fcaf63_0_69"/>
          <p:cNvCxnSpPr/>
          <p:nvPr/>
        </p:nvCxnSpPr>
        <p:spPr>
          <a:xfrm flipH="1">
            <a:off x="11989275" y="3316600"/>
            <a:ext cx="19200" cy="47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g130a0fcaf63_0_69"/>
          <p:cNvSpPr/>
          <p:nvPr/>
        </p:nvSpPr>
        <p:spPr>
          <a:xfrm>
            <a:off x="11319075" y="4650100"/>
            <a:ext cx="292800" cy="533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30a0fcaf63_0_69"/>
          <p:cNvSpPr txBox="1"/>
          <p:nvPr/>
        </p:nvSpPr>
        <p:spPr>
          <a:xfrm rot="-5400000">
            <a:off x="7769775" y="4422700"/>
            <a:ext cx="327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lane or shoulder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30a0fcaf63_0_69"/>
          <p:cNvSpPr txBox="1"/>
          <p:nvPr/>
        </p:nvSpPr>
        <p:spPr>
          <a:xfrm rot="-5400000">
            <a:off x="10617675" y="3067038"/>
            <a:ext cx="169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 vehicle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30a0fcaf63_0_69"/>
          <p:cNvSpPr/>
          <p:nvPr/>
        </p:nvSpPr>
        <p:spPr>
          <a:xfrm>
            <a:off x="11322675" y="8250550"/>
            <a:ext cx="457200" cy="22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30a0fcaf63_0_69"/>
          <p:cNvSpPr txBox="1"/>
          <p:nvPr/>
        </p:nvSpPr>
        <p:spPr>
          <a:xfrm rot="-5400000">
            <a:off x="11720625" y="9080338"/>
            <a:ext cx="16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30a0fcaf63_0_69"/>
          <p:cNvSpPr/>
          <p:nvPr/>
        </p:nvSpPr>
        <p:spPr>
          <a:xfrm>
            <a:off x="11417925" y="6917050"/>
            <a:ext cx="194100" cy="67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30a0fcaf63_0_69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not applicable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0a0fcaf63_0_86"/>
          <p:cNvSpPr txBox="1"/>
          <p:nvPr>
            <p:ph idx="1" type="body"/>
          </p:nvPr>
        </p:nvSpPr>
        <p:spPr>
          <a:xfrm rot="-5400000">
            <a:off x="19118597" y="6711559"/>
            <a:ext cx="9241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44" name="Google Shape;444;g130a0fcaf63_0_86"/>
          <p:cNvSpPr txBox="1"/>
          <p:nvPr>
            <p:ph idx="2" type="body"/>
          </p:nvPr>
        </p:nvSpPr>
        <p:spPr>
          <a:xfrm>
            <a:off x="4272414" y="12777739"/>
            <a:ext cx="17800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1722"/>
              <a:buNone/>
            </a:pPr>
            <a:r>
              <a:t/>
            </a:r>
            <a:endParaRPr/>
          </a:p>
        </p:txBody>
      </p:sp>
      <p:sp>
        <p:nvSpPr>
          <p:cNvPr id="445" name="Google Shape;445;g130a0fcaf63_0_86"/>
          <p:cNvSpPr txBox="1"/>
          <p:nvPr>
            <p:ph idx="3" type="body"/>
          </p:nvPr>
        </p:nvSpPr>
        <p:spPr>
          <a:xfrm>
            <a:off x="1742736" y="611342"/>
            <a:ext cx="1780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5904"/>
              <a:buNone/>
            </a:pPr>
            <a:r>
              <a:rPr lang="en-US"/>
              <a:t>Automatic lane change for stopped vehicle in lane</a:t>
            </a:r>
            <a:endParaRPr/>
          </a:p>
        </p:txBody>
      </p:sp>
      <p:graphicFrame>
        <p:nvGraphicFramePr>
          <p:cNvPr id="446" name="Google Shape;446;g130a0fcaf63_0_86"/>
          <p:cNvGraphicFramePr/>
          <p:nvPr/>
        </p:nvGraphicFramePr>
        <p:xfrm>
          <a:off x="908675" y="3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{BA75BCE5-C41E-4CFE-8CE6-4D69196FBB6B}</a:tableStyleId>
              </a:tblPr>
              <a:tblGrid>
                <a:gridCol w="1306975"/>
                <a:gridCol w="6437400"/>
                <a:gridCol w="3872175"/>
                <a:gridCol w="3872175"/>
                <a:gridCol w="3872175"/>
                <a:gridCol w="2907800"/>
              </a:tblGrid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#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description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Qualitative behavior expected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desired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KPI achieved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Test result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90 kph. Lead stopped in lane in straight section &gt; 300 m from ego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80 kph. </a:t>
                      </a:r>
                      <a:r>
                        <a:rPr lang="en-US" sz="2500"/>
                        <a:t>Lead stopped in lane in straight section &gt; 300 m from ego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ACC speed 70 kph. </a:t>
                      </a:r>
                      <a:r>
                        <a:rPr lang="en-US" sz="2500"/>
                        <a:t>Lead stopped in lane in straight section &gt; 300 m from ego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Ego slows down, changes lane to left, overtakes and changes lane to right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Min longitudinal distance from lead &gt; 30 m. Min lateral distance from lead = 3 m ( center to center)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g130a0fcaf63_0_86"/>
          <p:cNvSpPr txBox="1"/>
          <p:nvPr/>
        </p:nvSpPr>
        <p:spPr>
          <a:xfrm>
            <a:off x="1611700" y="11310575"/>
            <a:ext cx="1106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CAT 3 not applicable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Slides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Lauren Kwan</dc:creator>
</cp:coreProperties>
</file>