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59" r:id="rId3"/>
    <p:sldId id="261" r:id="rId4"/>
    <p:sldId id="260" r:id="rId5"/>
    <p:sldId id="262" r:id="rId6"/>
    <p:sldId id="264" r:id="rId7"/>
    <p:sldId id="266" r:id="rId8"/>
    <p:sldId id="269" r:id="rId9"/>
    <p:sldId id="267" r:id="rId10"/>
    <p:sldId id="270" r:id="rId11"/>
    <p:sldId id="268" r:id="rId12"/>
    <p:sldId id="272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4E2E2-689E-4472-9CA4-9D20F20FAD63}" type="datetimeFigureOut">
              <a:rPr lang="de-DE" smtClean="0"/>
              <a:pPr/>
              <a:t>26.06.2018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D7F2-0885-4CA6-9687-8056BA26D86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746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2D7D8A-9987-44A7-A09A-3DB1D0FBC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7B0B118-094C-44B5-8039-BA9008781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DA8188-672E-4C0B-BAC5-7DD85621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0389-3AAA-477E-B3F7-FB22562F689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22B09CF-B708-48FE-BF16-C5E0B78C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0BC4CB7-3FB3-4A3F-9016-DD531840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DB881F4-B197-4F9B-B6CE-9B5E12E7DD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019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6A88B87-285B-4B3B-84B6-E81D5373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332632D5-5619-4845-93C9-E8269FEC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1A94903-9483-4BBD-ADA0-CDFC792B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2837-5854-421C-8E08-1C582729D44E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C93953A-FF81-48A7-AEEA-8A7F915C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B1722C7-8FB8-4CCA-93BD-522B12F1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2848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B6E5BB9D-0833-4CB3-8BCD-AE3779578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BA514C0-4643-43DF-9C87-939B1B4E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0F9D24B-5D2E-43A2-8240-20B75BAD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6D82-ADDC-4194-8822-C6A61256D6C0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C8CF624-3C75-456C-AF7A-E4F2C1CB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97E69A7-2C73-4B0A-9F54-B027EA8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1720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BEEC51E-E7E8-4713-922A-97894422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C27A746-87B1-410F-A4B5-58AB743F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11912D0-160E-449A-ABDE-1A0FE20A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30C00FC-60D2-4BA8-B9BF-748F9AEA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8DB40C8-DF7B-4F2E-A7F7-DF98B7D7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8F5A0F1-0159-44A2-BA12-CF80D86076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90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BC15FC-F837-4BEA-AEFF-1D755CEF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EB0D8D4-909E-48A5-8FAE-C12AE55A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7C4613A-0664-4078-8F15-F1BEB6A1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38E7-4E54-40EF-A880-C89AD5867893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01F85E2-0387-43FD-A59D-CD32CAC2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3F70D83-CB30-4F8D-9A43-92128FC3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66F1B2B-33A9-46C8-9E06-50E4D8A75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59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B2E6472-9016-41E0-8EED-77BE5923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E88CB48-0892-492A-B1B7-AC395A8B3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FB9C078-FE08-408E-94E0-20ACDCC0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3B34582-0500-47C3-A425-F082CF27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B311-20CD-43CB-99DF-B163A43000F0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422D731-D432-4CFE-A26A-A3C3E245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FFD487B-478F-4718-97D8-B4F30CFE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1AD5785-B2CF-4541-ADC6-15A7D278D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875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7AAEB7-6687-4692-8FDE-BA868001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9BBA515-5BF4-4174-ACAC-F9164704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ED6E130-0382-4039-BE03-DE7BF0FFC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688D9D0-3BF5-4C43-A734-8B38B98DF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3D93C1B2-5D03-485C-9BDC-E71B58B82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852ECBD-D13A-4B42-9CA6-849529CD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D6F8-F13B-4E61-826A-0AB479CEB21E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A4AFF0D-DAA7-42C0-8395-A6DA0695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78BB0B8-DEEC-41A8-8A9B-D763FCC3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55D31-2DCC-490E-B579-EB55EC40F4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878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E94D4CA-D10A-4828-A894-29A82D0F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4949175-311A-453A-B9BD-0C391CC6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E5C0-0306-4D50-AF18-F0FFA839DB52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2BB416A-C309-4F52-AEA8-62D46E9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F8D4C73-97F9-4001-8396-AAF831D0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B7124FA-733C-46CB-842E-29F043E90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60" r="23256"/>
          <a:stretch/>
        </p:blipFill>
        <p:spPr>
          <a:xfrm>
            <a:off x="9268838" y="0"/>
            <a:ext cx="2923162" cy="1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78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047502D-A37A-42F6-BD3C-09185745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6381-8955-4006-AAC6-13D264D6EAC5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2CC3102D-C4CF-4659-B13A-A0BEEB06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281036C-384F-4AD8-9B85-90503E98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1801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EC0BC4-C41A-407C-83AA-347A9287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7117982-BD22-4276-B2A5-09CAF2D3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0DF07C4-B502-4CC5-BF25-F397026B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E0F273E-5EF4-4AB5-BAB7-D43B89A4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5EF-BCC5-485F-B6C5-ACC84B54B36A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CBD8183-A1FC-4D76-83B6-87885FFD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B3EB2D7-C62A-4010-8420-26502DEE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223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047233-5674-462A-BF07-8FA045AA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74A289F3-9EF4-46A8-86E6-C02814F72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3DECF93-2A24-488F-B9AD-D817914E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57324D5-971C-4836-B47D-F33FC0D8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EFFA-0532-4177-AF7D-18E726E46AD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F45192F-26A9-4DD9-B42A-40EFEDFB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D4E4703-653F-4ED4-BDE6-EBF3B182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874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0A8E8150-3605-4F5E-A42E-C9A1DD9A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91CEBDF-09F8-43D7-B822-96AF5155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EEC113A-359A-4519-8C76-45DF5D3C2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3131-56F3-4E37-8F77-6C043114B06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26A30FC-5D9A-4DE0-BF67-1754F3699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AD38D3E-0D66-4FF3-B6FC-8505774A2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ED0E-7083-4664-ADDD-D2D3528F96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461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17000" contrast="-17000"/>
          </a:blip>
          <a:srcRect/>
          <a:stretch>
            <a:fillRect/>
          </a:stretch>
        </p:blipFill>
        <p:spPr bwMode="auto">
          <a:xfrm flipH="1">
            <a:off x="-3" y="0"/>
            <a:ext cx="7406641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44A50A-4011-46CF-BAA5-5882FBE69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908" y="4029508"/>
            <a:ext cx="9803934" cy="2387600"/>
          </a:xfrm>
        </p:spPr>
        <p:txBody>
          <a:bodyPr>
            <a:normAutofit/>
          </a:bodyPr>
          <a:lstStyle/>
          <a:p>
            <a:r>
              <a:rPr lang="de-DE" sz="4400" dirty="0" smtClean="0"/>
              <a:t>Quer- und vertikaldynamisches Halbfahrzeugmodell am Beispiel einer NFZ-Vorderachsumgebung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F9A7C3A-C54B-437E-862E-99715ECE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39" y="2772546"/>
            <a:ext cx="4201886" cy="1381442"/>
          </a:xfrm>
        </p:spPr>
        <p:txBody>
          <a:bodyPr/>
          <a:lstStyle/>
          <a:p>
            <a:r>
              <a:rPr lang="de-DE" dirty="0"/>
              <a:t>Michael Bosch (3117522)</a:t>
            </a:r>
          </a:p>
          <a:p>
            <a:r>
              <a:rPr lang="de-DE" dirty="0"/>
              <a:t>Alexander Sedlmayr (3117473)</a:t>
            </a:r>
          </a:p>
          <a:p>
            <a:r>
              <a:rPr lang="de-DE" dirty="0"/>
              <a:t>Mathias Zimmerer (3117479)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34000" y="6627168"/>
            <a:ext cx="7014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Quelle: http</a:t>
            </a:r>
            <a:r>
              <a:rPr lang="de-DE" sz="900" dirty="0" smtClean="0"/>
              <a:t>://docplayer.org/50163154-Einfuehrung-neue-lkw-generation-der-neue-actros-typ-963-einfuehrungsschrift-fuer-den-service.html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xmlns="" val="47678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664E8D-EB64-4408-8972-0DB3CCB4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Simulation: Schlagloch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26B17C7-F158-4570-95FD-5D2E01F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5B5A1D9-EEAE-4C6C-AEC8-C80203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18C05DD1-9949-493C-83D4-CED68FE3A308}"/>
              </a:ext>
            </a:extLst>
          </p:cNvPr>
          <p:cNvSpPr txBox="1"/>
          <p:nvPr/>
        </p:nvSpPr>
        <p:spPr>
          <a:xfrm>
            <a:off x="927462" y="3814356"/>
            <a:ext cx="10528663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Schlagloch wird durch Höhenänderung eines der Räder simuliert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Länge des Schlaglochs ca. 0,1 m</a:t>
            </a:r>
            <a:endParaRPr lang="de-DE" sz="2800" dirty="0" smtClean="0"/>
          </a:p>
          <a:p>
            <a:pPr marL="285750" indent="-285750"/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Tiefe </a:t>
            </a:r>
            <a:r>
              <a:rPr lang="de-DE" sz="2800" dirty="0"/>
              <a:t>des Schlaglochs: 4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Geschwindigkeit bleibt konstant und beträgt bei allen Versuchen konstant ca. 35 km/h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010" y="1661136"/>
            <a:ext cx="8292686" cy="189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712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A24373-2818-492F-B7B0-9987C117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Schlagloch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67B1C08-81F1-480B-B9AF-47585925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058E942-457D-4D43-96F1-B8C7AE69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46409C6D-9A22-48B5-9D84-BB9D7E3705F6}"/>
              </a:ext>
            </a:extLst>
          </p:cNvPr>
          <p:cNvSpPr txBox="1"/>
          <p:nvPr/>
        </p:nvSpPr>
        <p:spPr>
          <a:xfrm>
            <a:off x="8496051" y="4326693"/>
            <a:ext cx="26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offen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6A59A3C-E775-4B5C-B2ED-5315877C29DE}"/>
              </a:ext>
            </a:extLst>
          </p:cNvPr>
          <p:cNvSpPr txBox="1"/>
          <p:nvPr/>
        </p:nvSpPr>
        <p:spPr>
          <a:xfrm>
            <a:off x="8486042" y="2441497"/>
            <a:ext cx="328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verbunden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820" y="3847493"/>
            <a:ext cx="7395162" cy="17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715" y="1833267"/>
            <a:ext cx="7425941" cy="17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1047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A24373-2818-492F-B7B0-9987C117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und Ausblick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67B1C08-81F1-480B-B9AF-47585925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058E942-457D-4D43-96F1-B8C7AE69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29856" y="1862509"/>
            <a:ext cx="10515600" cy="4351338"/>
          </a:xfrm>
        </p:spPr>
        <p:txBody>
          <a:bodyPr/>
          <a:lstStyle/>
          <a:p>
            <a:r>
              <a:rPr lang="de-DE" dirty="0" err="1" smtClean="0"/>
              <a:t>Eigenfreq</a:t>
            </a:r>
            <a:endParaRPr lang="de-DE" dirty="0" smtClean="0"/>
          </a:p>
          <a:p>
            <a:r>
              <a:rPr lang="de-DE" dirty="0" smtClean="0"/>
              <a:t>Regelung</a:t>
            </a:r>
          </a:p>
          <a:p>
            <a:r>
              <a:rPr lang="de-DE" dirty="0" smtClean="0"/>
              <a:t>Lenkwinkeleinschlag</a:t>
            </a:r>
          </a:p>
          <a:p>
            <a:r>
              <a:rPr lang="de-DE" dirty="0" smtClean="0"/>
              <a:t>Kostenfrag</a:t>
            </a:r>
          </a:p>
          <a:p>
            <a:r>
              <a:rPr lang="de-DE" dirty="0" smtClean="0"/>
              <a:t>Verbesserung erkennbar</a:t>
            </a:r>
          </a:p>
          <a:p>
            <a:r>
              <a:rPr lang="de-DE" dirty="0" smtClean="0"/>
              <a:t>Ausfallsicherheit?</a:t>
            </a:r>
          </a:p>
        </p:txBody>
      </p:sp>
    </p:spTree>
    <p:extLst>
      <p:ext uri="{BB962C8B-B14F-4D97-AF65-F5344CB8AC3E}">
        <p14:creationId xmlns:p14="http://schemas.microsoft.com/office/powerpoint/2010/main" xmlns="" val="71047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E10B53-5AE0-4707-880F-C2AF75B8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79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AD81021-978E-4C3C-A195-CEB821F8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CA72B9E-7365-48B3-96A5-AE85D961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6512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5E4FB3F-AC91-4C26-898E-BC7ECA99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Bisheriges Konzept </a:t>
            </a:r>
            <a:r>
              <a:rPr lang="de-DE" sz="2400" dirty="0" smtClean="0"/>
              <a:t>(</a:t>
            </a:r>
            <a:r>
              <a:rPr lang="de-DE" sz="2400" dirty="0" err="1" smtClean="0"/>
              <a:t>Stabi</a:t>
            </a:r>
            <a:r>
              <a:rPr lang="de-DE" sz="2400" dirty="0" smtClean="0"/>
              <a:t> verbunden</a:t>
            </a:r>
            <a:r>
              <a:rPr lang="de-DE" sz="2400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9AF2B54-E116-40A9-9012-747246D74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596334"/>
            <a:ext cx="5007429" cy="291619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de-DE" sz="2400" dirty="0" smtClean="0"/>
              <a:t>Radfedern </a:t>
            </a:r>
            <a:r>
              <a:rPr lang="de-DE" sz="2400" dirty="0"/>
              <a:t>mit Federkonstante C</a:t>
            </a:r>
          </a:p>
          <a:p>
            <a:pPr marL="285750" indent="-285750">
              <a:lnSpc>
                <a:spcPct val="150000"/>
              </a:lnSpc>
            </a:pPr>
            <a:r>
              <a:rPr lang="de-DE" sz="2400" dirty="0" smtClean="0"/>
              <a:t>Stoßdämpfer </a:t>
            </a:r>
            <a:r>
              <a:rPr lang="de-DE" sz="2400" dirty="0"/>
              <a:t>mit Dämpfungskonstante D</a:t>
            </a:r>
          </a:p>
          <a:p>
            <a:pPr marL="285750" indent="-285750">
              <a:lnSpc>
                <a:spcPct val="150000"/>
              </a:lnSpc>
            </a:pPr>
            <a:r>
              <a:rPr lang="de-DE" sz="2400" dirty="0"/>
              <a:t>Stabilisator zum Mindern der </a:t>
            </a:r>
            <a:r>
              <a:rPr lang="de-DE" sz="2400" dirty="0" err="1"/>
              <a:t>Wankbewegungen</a:t>
            </a:r>
            <a:r>
              <a:rPr lang="de-DE" sz="2400" dirty="0"/>
              <a:t> bei Kurvenfahrt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0D78587-4342-4D8C-91CF-A45CE1F0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B311-20CD-43CB-99DF-B163A43000F0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75FB11A-C5F1-4E98-9082-5D0833A9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xmlns="" id="{9935668C-F4E9-4100-9653-5DA064F3C1D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7383" y="1705710"/>
            <a:ext cx="6751320" cy="4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8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9007D7-8193-428F-BCC5-ADE7108B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des Konzepts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36DB7C7-20D3-47B5-B2F1-D7983DC2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Stabi</a:t>
            </a:r>
            <a:r>
              <a:rPr lang="de-DE" dirty="0"/>
              <a:t> immer geschlossen (keine Reaktion möglich)</a:t>
            </a:r>
          </a:p>
          <a:p>
            <a:pPr>
              <a:lnSpc>
                <a:spcPct val="150000"/>
              </a:lnSpc>
            </a:pPr>
            <a:r>
              <a:rPr lang="de-DE" dirty="0"/>
              <a:t>Gut geeignet für </a:t>
            </a:r>
            <a:r>
              <a:rPr lang="de-DE" dirty="0" smtClean="0"/>
              <a:t>konstante </a:t>
            </a:r>
            <a:r>
              <a:rPr lang="de-DE" dirty="0"/>
              <a:t>Anregungen (z.B. bei Kurvenfahrt)</a:t>
            </a:r>
          </a:p>
          <a:p>
            <a:pPr>
              <a:lnSpc>
                <a:spcPct val="150000"/>
              </a:lnSpc>
            </a:pPr>
            <a:r>
              <a:rPr lang="de-DE" dirty="0"/>
              <a:t>Bei kurzer einseitiger Radanregung (z.B. Stoß bei Schlagloch) wird Anregung auf anderes Rad übertragen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kann zu unerwünschter </a:t>
            </a:r>
            <a:r>
              <a:rPr lang="de-DE" dirty="0" err="1">
                <a:sym typeface="Wingdings" panose="05000000000000000000" pitchFamily="2" charset="2"/>
              </a:rPr>
              <a:t>Wankbewegung</a:t>
            </a:r>
            <a:r>
              <a:rPr lang="de-DE" dirty="0">
                <a:sym typeface="Wingdings" panose="05000000000000000000" pitchFamily="2" charset="2"/>
              </a:rPr>
              <a:t> führen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71AD3F0-5854-4820-A076-DC33355D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6F8EF85-8008-4365-A6BC-526D779A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635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7F121C0-5C29-4F9E-AA86-E7AECF2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29697" cy="1325563"/>
          </a:xfrm>
        </p:spPr>
        <p:txBody>
          <a:bodyPr/>
          <a:lstStyle/>
          <a:p>
            <a:r>
              <a:rPr lang="de-DE" dirty="0"/>
              <a:t>Neues Konzept (aktiver </a:t>
            </a:r>
            <a:r>
              <a:rPr lang="de-DE" dirty="0" err="1"/>
              <a:t>Stabi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0ED322B-A158-4DE3-B012-F52054E4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7333" y="2047694"/>
            <a:ext cx="553212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Stabi</a:t>
            </a:r>
            <a:r>
              <a:rPr lang="de-DE" dirty="0"/>
              <a:t> wird in der Mitte aufgetrennt</a:t>
            </a:r>
          </a:p>
          <a:p>
            <a:r>
              <a:rPr lang="de-DE" dirty="0" err="1"/>
              <a:t>Pneumatikzylinder</a:t>
            </a:r>
            <a:r>
              <a:rPr lang="de-DE" dirty="0"/>
              <a:t> verdreht </a:t>
            </a:r>
            <a:r>
              <a:rPr lang="de-DE" dirty="0" err="1"/>
              <a:t>Stabi</a:t>
            </a:r>
            <a:endParaRPr lang="de-DE" dirty="0"/>
          </a:p>
          <a:p>
            <a:r>
              <a:rPr lang="de-DE" dirty="0" err="1"/>
              <a:t>Stabi</a:t>
            </a:r>
            <a:r>
              <a:rPr lang="de-DE" dirty="0"/>
              <a:t> </a:t>
            </a:r>
            <a:r>
              <a:rPr lang="de-DE" dirty="0" smtClean="0"/>
              <a:t>hat nun </a:t>
            </a:r>
            <a:r>
              <a:rPr lang="de-DE" dirty="0"/>
              <a:t>3 Zustände:</a:t>
            </a:r>
          </a:p>
          <a:p>
            <a:pPr lvl="2"/>
            <a:r>
              <a:rPr lang="de-DE" sz="2600" dirty="0"/>
              <a:t>v</a:t>
            </a:r>
            <a:r>
              <a:rPr lang="de-DE" sz="2600" dirty="0" smtClean="0"/>
              <a:t>erbunden </a:t>
            </a:r>
            <a:r>
              <a:rPr lang="de-DE" sz="2600" dirty="0"/>
              <a:t>(wie bisher)</a:t>
            </a:r>
          </a:p>
          <a:p>
            <a:pPr lvl="2"/>
            <a:r>
              <a:rPr lang="de-DE" sz="2600" dirty="0"/>
              <a:t>offen/ getrennt</a:t>
            </a:r>
          </a:p>
          <a:p>
            <a:pPr lvl="2"/>
            <a:r>
              <a:rPr lang="de-DE" sz="2600" dirty="0"/>
              <a:t>pneumatisch </a:t>
            </a:r>
            <a:r>
              <a:rPr lang="de-DE" sz="2600" dirty="0" smtClean="0"/>
              <a:t>verstellt </a:t>
            </a:r>
          </a:p>
          <a:p>
            <a:pPr lvl="2">
              <a:buNone/>
            </a:pPr>
            <a:r>
              <a:rPr lang="de-DE" sz="2600" dirty="0" smtClean="0"/>
              <a:t>	</a:t>
            </a:r>
            <a:r>
              <a:rPr lang="de-DE" sz="2600" dirty="0" smtClean="0"/>
              <a:t>(</a:t>
            </a:r>
            <a:r>
              <a:rPr lang="de-DE" sz="2600" dirty="0"/>
              <a:t>steuer-/ regelbar)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an </a:t>
            </a:r>
            <a:r>
              <a:rPr lang="de-DE" dirty="0"/>
              <a:t>Fahrbahnanregungen            </a:t>
            </a:r>
            <a:r>
              <a:rPr lang="de-DE" dirty="0" smtClean="0"/>
              <a:t>      anpassbar </a:t>
            </a:r>
            <a:r>
              <a:rPr lang="de-DE" dirty="0"/>
              <a:t>(Schlagloch, </a:t>
            </a:r>
            <a:r>
              <a:rPr lang="de-DE" dirty="0" smtClean="0"/>
              <a:t>schlechter </a:t>
            </a:r>
            <a:r>
              <a:rPr lang="de-DE" dirty="0"/>
              <a:t>Untergrund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7744F4F-86C0-412F-91DC-BF1F8DAE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B311-20CD-43CB-99DF-B163A43000F0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B285D19-8998-4890-8B18-6FED3E5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xmlns="" id="{6221AD0D-8D72-4D7C-A579-6C280F232A9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955" y="1820090"/>
            <a:ext cx="5471161" cy="39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32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807FFF-5B72-4D06-99A1-5989C11B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651965F-D1EC-49D6-A5AD-CD506024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2116184"/>
            <a:ext cx="10515600" cy="403642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de-DE" dirty="0"/>
              <a:t>Raddurchmesser immer ideal gleich (kein Latsch)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Seitenhaltkraft kann nicht abreißen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unendlich groß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Achse dreht sich um den Schwerpunkt/das Differential (um x-Achse)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außer Fahrgestell und Achse sind alle Bauteile </a:t>
            </a:r>
            <a:r>
              <a:rPr lang="de-DE" dirty="0" smtClean="0"/>
              <a:t>trägheitsfrei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9CCC191-DB3B-4FF8-B0CB-482C7C50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5DCC831-9843-450E-AD47-847BAFE5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8168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EBE0CF60-7317-4CC3-8E33-FADFBAE455B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85"/>
          <a:stretch/>
        </p:blipFill>
        <p:spPr>
          <a:xfrm>
            <a:off x="718456" y="570811"/>
            <a:ext cx="9451876" cy="5986743"/>
          </a:xfrm>
          <a:prstGeom prst="round1Rect">
            <a:avLst>
              <a:gd name="adj" fmla="val 26805"/>
            </a:avLst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1B73871-8B2C-4750-8E43-37AAC983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2B09A56-8273-42CD-8FF4-1168B058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xmlns="" id="{C1807FFF-5B72-4D06-99A1-5989C11B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36" y="182880"/>
            <a:ext cx="10515600" cy="836021"/>
          </a:xfrm>
        </p:spPr>
        <p:txBody>
          <a:bodyPr/>
          <a:lstStyle/>
          <a:p>
            <a:r>
              <a:rPr lang="de-DE" dirty="0" smtClean="0"/>
              <a:t>Modellübersicht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1455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60EF0D-4F88-4701-9436-5F8C8891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GUI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97D2474-851F-4D09-A72A-0DC5E1CE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3297" y="1708060"/>
            <a:ext cx="5780314" cy="435133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de-DE" dirty="0" smtClean="0"/>
              <a:t>      Auswahlmöglichkeiten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Stabilisator: </a:t>
            </a:r>
            <a:r>
              <a:rPr lang="de-DE" dirty="0" smtClean="0"/>
              <a:t>verbunden/getrennt</a:t>
            </a:r>
            <a:endParaRPr lang="de-DE" dirty="0"/>
          </a:p>
          <a:p>
            <a:pPr lvl="1"/>
            <a:r>
              <a:rPr lang="de-DE" dirty="0"/>
              <a:t>Fahrt: </a:t>
            </a:r>
            <a:r>
              <a:rPr lang="de-DE" dirty="0" smtClean="0"/>
              <a:t>Gerade </a:t>
            </a:r>
            <a:r>
              <a:rPr lang="de-DE" dirty="0"/>
              <a:t>oder Kurve</a:t>
            </a:r>
          </a:p>
          <a:p>
            <a:pPr lvl="1"/>
            <a:r>
              <a:rPr lang="de-DE" dirty="0"/>
              <a:t>Schlagloch </a:t>
            </a:r>
            <a:r>
              <a:rPr lang="de-DE" dirty="0" smtClean="0"/>
              <a:t>vorhanden/nicht </a:t>
            </a:r>
            <a:r>
              <a:rPr lang="de-DE" dirty="0"/>
              <a:t>vorhanden</a:t>
            </a:r>
          </a:p>
          <a:p>
            <a:pPr lvl="1"/>
            <a:r>
              <a:rPr lang="de-DE" dirty="0"/>
              <a:t>aktive Verdrehung </a:t>
            </a:r>
            <a:r>
              <a:rPr lang="de-DE" dirty="0" smtClean="0"/>
              <a:t>ein/aus</a:t>
            </a:r>
            <a:endParaRPr lang="de-DE" dirty="0"/>
          </a:p>
          <a:p>
            <a:pPr lvl="1"/>
            <a:r>
              <a:rPr lang="de-DE" dirty="0"/>
              <a:t>Einstellung und Anzeige der Geschwindigkeit</a:t>
            </a:r>
          </a:p>
          <a:p>
            <a:pPr lvl="1"/>
            <a:r>
              <a:rPr lang="de-DE" dirty="0"/>
              <a:t>Start-Button zum Simulationsstart</a:t>
            </a:r>
          </a:p>
          <a:p>
            <a:pPr lvl="1"/>
            <a:r>
              <a:rPr lang="de-DE" dirty="0" smtClean="0"/>
              <a:t>unlogische </a:t>
            </a:r>
            <a:r>
              <a:rPr lang="de-DE" dirty="0"/>
              <a:t>Schaltstellungen sind gegeneinander verriegelt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69BCF55-4FB2-4B33-A2F0-686C4AC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B311-20CD-43CB-99DF-B163A43000F0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73201AD-8C28-4101-95CE-36BFB063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768" y="1499643"/>
            <a:ext cx="43053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7780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C19CDBD-6087-433B-9AE6-A06049F0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Simulation: Kurvenfahrt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F2AB993-00B6-4325-A80E-E0B23C79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A30C153-994B-4026-9D24-E58CF899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C65066A-7FEB-4265-8137-1EC1736EE8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571" y="1450674"/>
            <a:ext cx="7139212" cy="194566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95BB9F39-1EC7-40DE-B8B4-FA841B72AF0E}"/>
              </a:ext>
            </a:extLst>
          </p:cNvPr>
          <p:cNvSpPr txBox="1"/>
          <p:nvPr/>
        </p:nvSpPr>
        <p:spPr>
          <a:xfrm>
            <a:off x="822960" y="3488387"/>
            <a:ext cx="10384972" cy="310854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Zunächst: Kurvenradius 1000 m (Fahrt geradeaus)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Kurvenradius wird linear auf 12,5 m </a:t>
            </a:r>
            <a:r>
              <a:rPr lang="de-DE" sz="2800" dirty="0" smtClean="0"/>
              <a:t>reduziert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Anschließend</a:t>
            </a:r>
            <a:r>
              <a:rPr lang="de-DE" sz="2800" dirty="0"/>
              <a:t>: Kurvenradius wird wieder linear auf 1000 m vergrößert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Geschwindigkeit bleibt konstant und beträgt in allen Versuchen ca. 40 km/h</a:t>
            </a:r>
          </a:p>
        </p:txBody>
      </p:sp>
    </p:spTree>
    <p:extLst>
      <p:ext uri="{BB962C8B-B14F-4D97-AF65-F5344CB8AC3E}">
        <p14:creationId xmlns:p14="http://schemas.microsoft.com/office/powerpoint/2010/main" xmlns="" val="26301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9B2238-9DC3-41A3-A204-FA3C74A2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Kurvenfahrt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7111166-9531-4F64-80E3-13DE1FBB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A91A-12A1-4B59-A73E-A3F0F674AFB6}" type="datetime1">
              <a:rPr lang="de-DE" smtClean="0"/>
              <a:pPr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A6A9C29-70C8-487E-A3D8-99E9C1EC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002C988E-B648-4BAB-9416-DB29DE5B0B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17" y="1583112"/>
            <a:ext cx="5451284" cy="13886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852F3F6-3040-4B31-A538-FC0806581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16" y="3043146"/>
            <a:ext cx="5437837" cy="13943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0FF64AD-0EF6-4BDE-B938-D58E30A61A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16" y="4524115"/>
            <a:ext cx="5464731" cy="14060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089C5E90-62CC-46A8-99AE-1BCC4A20DB58}"/>
              </a:ext>
            </a:extLst>
          </p:cNvPr>
          <p:cNvSpPr txBox="1"/>
          <p:nvPr/>
        </p:nvSpPr>
        <p:spPr>
          <a:xfrm>
            <a:off x="6757064" y="1938667"/>
            <a:ext cx="438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verbunden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E5781DDC-0590-4225-8186-316342B742DD}"/>
              </a:ext>
            </a:extLst>
          </p:cNvPr>
          <p:cNvSpPr txBox="1"/>
          <p:nvPr/>
        </p:nvSpPr>
        <p:spPr>
          <a:xfrm>
            <a:off x="6838275" y="3414784"/>
            <a:ext cx="438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offen/getrennt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A70E662B-6CD2-4C22-BC55-B7748E9C04D1}"/>
              </a:ext>
            </a:extLst>
          </p:cNvPr>
          <p:cNvSpPr txBox="1"/>
          <p:nvPr/>
        </p:nvSpPr>
        <p:spPr>
          <a:xfrm>
            <a:off x="6870415" y="4833272"/>
            <a:ext cx="438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Stabi</a:t>
            </a:r>
            <a:r>
              <a:rPr lang="de-DE" sz="3200" b="1" dirty="0"/>
              <a:t> mit Aktor verdreht</a:t>
            </a:r>
          </a:p>
        </p:txBody>
      </p:sp>
    </p:spTree>
    <p:extLst>
      <p:ext uri="{BB962C8B-B14F-4D97-AF65-F5344CB8AC3E}">
        <p14:creationId xmlns:p14="http://schemas.microsoft.com/office/powerpoint/2010/main" xmlns="" val="27967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</Words>
  <Application>Microsoft Office PowerPoint</Application>
  <PresentationFormat>Benutzerdefiniert</PresentationFormat>
  <Paragraphs>80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</vt:lpstr>
      <vt:lpstr>Quer- und vertikaldynamisches Halbfahrzeugmodell am Beispiel einer NFZ-Vorderachsumgebung</vt:lpstr>
      <vt:lpstr>Bisheriges Konzept (Stabi verbunden)</vt:lpstr>
      <vt:lpstr>Probleme des Konzepts</vt:lpstr>
      <vt:lpstr>Neues Konzept (aktiver Stabi)</vt:lpstr>
      <vt:lpstr>Physikalische Annahmen</vt:lpstr>
      <vt:lpstr>Modellübersicht</vt:lpstr>
      <vt:lpstr>Aufbau des GUI</vt:lpstr>
      <vt:lpstr>Simulation: Kurvenfahrt</vt:lpstr>
      <vt:lpstr>Ergebnisse: Kurvenfahrt</vt:lpstr>
      <vt:lpstr>Simulation: Schlagloch</vt:lpstr>
      <vt:lpstr>Ergebnisse: Schlagloch</vt:lpstr>
      <vt:lpstr>Reflexion und Ausblick</vt:lpstr>
      <vt:lpstr>Vielen Dank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Aktiver Stabi zum Ausregeln von Wankbewegungen</dc:title>
  <dc:creator>Alexander Sedlmayr</dc:creator>
  <cp:lastModifiedBy>Michaél</cp:lastModifiedBy>
  <cp:revision>42</cp:revision>
  <dcterms:created xsi:type="dcterms:W3CDTF">2018-06-21T15:46:30Z</dcterms:created>
  <dcterms:modified xsi:type="dcterms:W3CDTF">2018-06-26T14:53:13Z</dcterms:modified>
</cp:coreProperties>
</file>