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5"/>
    <p:sldMasterId id="2147483668" r:id="rId6"/>
  </p:sldMasterIdLst>
  <p:notesMasterIdLst>
    <p:notesMasterId r:id="rId13"/>
  </p:notesMasterIdLst>
  <p:sldIdLst>
    <p:sldId id="256" r:id="rId7"/>
    <p:sldId id="296" r:id="rId8"/>
    <p:sldId id="297" r:id="rId9"/>
    <p:sldId id="275" r:id="rId10"/>
    <p:sldId id="286" r:id="rId11"/>
    <p:sldId id="295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45541" autoAdjust="0"/>
  </p:normalViewPr>
  <p:slideViewPr>
    <p:cSldViewPr>
      <p:cViewPr varScale="1">
        <p:scale>
          <a:sx n="38" d="100"/>
          <a:sy n="38" d="100"/>
        </p:scale>
        <p:origin x="21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F8A7-4C2E-4BBC-A072-ECD1AE07239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97E9-CAEE-4794-8561-B4165D319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Outline</a:t>
            </a:r>
          </a:p>
          <a:p>
            <a:r>
              <a:rPr lang="de-DE" smtClean="0"/>
              <a:t>-----</a:t>
            </a:r>
          </a:p>
          <a:p>
            <a:endParaRPr lang="de-DE" smtClean="0"/>
          </a:p>
          <a:p>
            <a:pPr marL="171450" indent="-171450">
              <a:buFontTx/>
              <a:buChar char="-"/>
            </a:pPr>
            <a:r>
              <a:rPr lang="de-DE" baseline="0" smtClean="0"/>
              <a:t>Constraint languages overview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Show OWL 2, DSP, ShEx example constraints (1. for each) using RDF Validator and ShEx demo 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How to validate your data according to specific constraint languages?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How is  SPIN connected to your data?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How to map constraint languages to SPIN?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Validation of all DSP and OWL 2 constructs (SPIN mappings)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Future work</a:t>
            </a:r>
            <a:r>
              <a:rPr lang="en-US" baseline="0" smtClean="0"/>
              <a:t> (validation of further constraint languages)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Extend your own constraint language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Build your own constraint language in 20 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mtClean="0"/>
              <a:t>Database on RDF validation</a:t>
            </a:r>
            <a:r>
              <a:rPr lang="de-DE" baseline="0" smtClean="0"/>
              <a:t> requirements (URL)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Evaluation of constraint languages </a:t>
            </a:r>
            <a:r>
              <a:rPr lang="de-DE" baseline="0" smtClean="0">
                <a:sym typeface="Wingdings" panose="05000000000000000000" pitchFamily="2" charset="2"/>
              </a:rPr>
              <a:t> use different CL for different use cases </a:t>
            </a:r>
          </a:p>
          <a:p>
            <a:pPr marL="171450" indent="-171450">
              <a:buFontTx/>
              <a:buChar char="-"/>
            </a:pPr>
            <a:r>
              <a:rPr lang="de-DE" baseline="0" smtClean="0">
                <a:sym typeface="Wingdings" panose="05000000000000000000" pitchFamily="2" charset="2"/>
              </a:rPr>
              <a:t>Constraints can be expressed but not validated automatically</a:t>
            </a:r>
          </a:p>
          <a:p>
            <a:pPr marL="171450" indent="-171450">
              <a:buFontTx/>
              <a:buChar char="-"/>
            </a:pPr>
            <a:r>
              <a:rPr lang="de-DE" baseline="0" smtClean="0">
                <a:sym typeface="Wingdings" panose="05000000000000000000" pitchFamily="2" charset="2"/>
              </a:rPr>
              <a:t>Constraint formulation</a:t>
            </a:r>
          </a:p>
          <a:p>
            <a:pPr marL="171450" indent="-171450">
              <a:buFontTx/>
              <a:buChar char="-"/>
            </a:pPr>
            <a:r>
              <a:rPr lang="de-DE" baseline="0" smtClean="0">
                <a:sym typeface="Wingdings" panose="05000000000000000000" pitchFamily="2" charset="2"/>
              </a:rPr>
              <a:t>Constraint validation</a:t>
            </a:r>
          </a:p>
          <a:p>
            <a:pPr marL="171450" indent="-171450">
              <a:buFontTx/>
              <a:buChar char="-"/>
            </a:pPr>
            <a:endParaRPr lang="de-DE" baseline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1026" name="Picture 2" descr="J:\Work\Kommunikation\PR\CorporateDesign\Logos\Leibniz_neueLogos\Member_WGL_4c_E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5860800"/>
            <a:ext cx="1341431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0" y="1598935"/>
            <a:ext cx="9144000" cy="1470025"/>
          </a:xfrm>
        </p:spPr>
        <p:txBody>
          <a:bodyPr>
            <a:noAutofit/>
          </a:bodyPr>
          <a:lstStyle/>
          <a:p>
            <a:r>
              <a:rPr lang="en-US" sz="4600" b="1" smtClean="0"/>
              <a:t>DDI-RDF </a:t>
            </a:r>
            <a:r>
              <a:rPr lang="en-US" sz="4600" b="1"/>
              <a:t>Discovery </a:t>
            </a:r>
            <a:r>
              <a:rPr lang="en-US" sz="4600" b="1" smtClean="0"/>
              <a:t>Vocabulary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1000" b="1" smtClean="0">
                <a:solidFill>
                  <a:schemeClr val="bg1"/>
                </a:solidFill>
              </a:rPr>
              <a:t>_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3600" b="1"/>
              <a:t>Use Cases and Vocabularies</a:t>
            </a:r>
            <a:r>
              <a:rPr lang="en-US" sz="3600" b="1" smtClean="0"/>
              <a:t> </a:t>
            </a:r>
            <a:endParaRPr lang="de-DE" sz="360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-36512" y="5373216"/>
            <a:ext cx="9180512" cy="504056"/>
          </a:xfrm>
        </p:spPr>
        <p:txBody>
          <a:bodyPr>
            <a:normAutofit/>
          </a:bodyPr>
          <a:lstStyle/>
          <a:p>
            <a:r>
              <a:rPr lang="en-US" sz="1800" smtClean="0">
                <a:latin typeface="+mj-lt"/>
              </a:rPr>
              <a:t>Thomas Bosch</a:t>
            </a:r>
            <a:endParaRPr lang="de-DE" sz="1800">
              <a:latin typeface="+mj-lt"/>
            </a:endParaRPr>
          </a:p>
        </p:txBody>
      </p:sp>
      <p:sp>
        <p:nvSpPr>
          <p:cNvPr id="4" name="Untertitel 6"/>
          <p:cNvSpPr txBox="1">
            <a:spLocks/>
          </p:cNvSpPr>
          <p:nvPr/>
        </p:nvSpPr>
        <p:spPr>
          <a:xfrm>
            <a:off x="1331640" y="5877272"/>
            <a:ext cx="64008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+mj-lt"/>
              </a:rPr>
              <a:t> GESIS </a:t>
            </a:r>
            <a:r>
              <a:rPr lang="en-US" sz="1600">
                <a:latin typeface="+mj-lt"/>
              </a:rPr>
              <a:t>– Leibniz Institute for the Social Sciences, Germany </a:t>
            </a:r>
          </a:p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thomas.bosch@gesis.org</a:t>
            </a:r>
          </a:p>
          <a:p>
            <a:r>
              <a:rPr lang="de-D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boschthomas.blogspot.com</a:t>
            </a:r>
          </a:p>
          <a:p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ntertitel 6"/>
          <p:cNvSpPr txBox="1">
            <a:spLocks/>
          </p:cNvSpPr>
          <p:nvPr/>
        </p:nvSpPr>
        <p:spPr>
          <a:xfrm>
            <a:off x="0" y="3868459"/>
            <a:ext cx="9144000" cy="121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smtClean="0">
                <a:solidFill>
                  <a:srgbClr val="979797"/>
                </a:solidFill>
                <a:latin typeface="+mn-lt"/>
              </a:rPr>
              <a:t>5th European DDI User Conference </a:t>
            </a:r>
          </a:p>
          <a:p>
            <a:r>
              <a:rPr lang="de-DE" sz="2200" smtClean="0">
                <a:solidFill>
                  <a:srgbClr val="979797"/>
                </a:solidFill>
                <a:latin typeface="+mn-lt"/>
              </a:rPr>
              <a:t>04 December 2013, Paris, France</a:t>
            </a:r>
            <a:endParaRPr lang="de-DE" sz="1200" smtClean="0">
              <a:solidFill>
                <a:srgbClr val="97979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7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Constraint Languages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b="1" smtClean="0"/>
              <a:t>Why DDI as Linked Data?</a:t>
            </a:r>
            <a:endParaRPr lang="en-US" sz="6000" b="1"/>
          </a:p>
        </p:txBody>
      </p:sp>
      <p:pic>
        <p:nvPicPr>
          <p:cNvPr id="4" name="Picture 2" descr="C:\Daten\Studium\Promotion\workshops\2013\SemStats\presentation\figures\Why DDI as Linked Data_200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7619"/>
            <a:ext cx="9144000" cy="516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9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de-DE" sz="6000"/>
              <a:t>Where</a:t>
            </a:r>
            <a:r>
              <a:rPr lang="de-DE" sz="6000" b="1"/>
              <a:t> 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to </a:t>
            </a:r>
            <a:r>
              <a:rPr lang="de-DE" sz="8000" b="1"/>
              <a:t>search</a:t>
            </a:r>
            <a:r>
              <a:rPr lang="de-DE"/>
              <a:t> for </a:t>
            </a:r>
            <a:r>
              <a:rPr lang="de-DE" smtClean="0"/>
              <a:t> </a:t>
            </a:r>
            <a:br>
              <a:rPr lang="de-DE" smtClean="0"/>
            </a:br>
            <a:r>
              <a:rPr lang="de-DE" sz="13800" b="1" smtClean="0">
                <a:solidFill>
                  <a:srgbClr val="0000CC"/>
                </a:solidFill>
              </a:rPr>
              <a:t>data</a:t>
            </a:r>
            <a:r>
              <a:rPr lang="de-DE" sz="13800" b="1">
                <a:solidFill>
                  <a:srgbClr val="0000CC"/>
                </a:solidFill>
              </a:rPr>
              <a:t>?</a:t>
            </a:r>
            <a:endParaRPr lang="en-US" sz="138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smtClean="0"/>
              <a:t>Thank you for your attention…</a:t>
            </a:r>
            <a:endParaRPr lang="en-US" sz="4800" b="1"/>
          </a:p>
        </p:txBody>
      </p:sp>
      <p:pic>
        <p:nvPicPr>
          <p:cNvPr id="7" name="Picture 2" descr="C:\Daten\Studium\Promotion\workshops\2013\SemStats\presentation\figures\Contact_200d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56" y="2348880"/>
            <a:ext cx="9196087" cy="34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5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dlc_DocIdUrl xmlns="f90a23b0-552c-4f8d-b330-f53f4fcdfcf9">
      <Url>http://intranet.gesis.intra/pr/Vorlagen/_layouts/DocIdRedir.aspx?ID=GESISDOC-552-18</Url>
      <Description>GESISDOC-552-18</Description>
    </_dlc_DocIdUrl>
    <_dlc_DocId xmlns="f90a23b0-552c-4f8d-b330-f53f4fcdfcf9">GESISDOC-552-18</_dlc_DocId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076608a465e9f4abe123e33d8ae2290f">
  <xsd:schema xmlns:xsd="http://www.w3.org/2001/XMLSchema" xmlns:xs="http://www.w3.org/2001/XMLSchema" xmlns:p="http://schemas.microsoft.com/office/2006/metadata/properties" xmlns:ns2="f90a23b0-552c-4f8d-b330-f53f4fcdfcf9" targetNamespace="http://schemas.microsoft.com/office/2006/metadata/properties" ma:root="true" ma:fieldsID="9f72fafb60184820a38988fa3fe2d22b" ns2:_="">
    <xsd:import namespace="f90a23b0-552c-4f8d-b330-f53f4fcdfc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a23b0-552c-4f8d-b330-f53f4fcdfc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9D386-2FCB-4353-94CE-7C0896CF81B1}">
  <ds:schemaRefs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f90a23b0-552c-4f8d-b330-f53f4fcdfcf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82FFA55-C622-4F3D-AABF-4236B175EAD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EA11C62-2FF4-41AB-AE80-7BB53752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a23b0-552c-4f8d-b330-f53f4fcdfc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Bildschirmpräsentation (4:3)</PresentationFormat>
  <Paragraphs>31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Benutzerdefiniertes Design</vt:lpstr>
      <vt:lpstr>1_Benutzerdefiniertes Design</vt:lpstr>
      <vt:lpstr>DDI-RDF Discovery Vocabulary _ Use Cases and Vocabularies </vt:lpstr>
      <vt:lpstr>PowerPoint-Präsentation</vt:lpstr>
      <vt:lpstr>Constraint Languages</vt:lpstr>
      <vt:lpstr>Why DDI as Linked Data?</vt:lpstr>
      <vt:lpstr>Where  to search for   data?</vt:lpstr>
      <vt:lpstr>Thank you for your attention…</vt:lpstr>
    </vt:vector>
  </TitlesOfParts>
  <Company>IZ Sozialwissenschaften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and Vocabularies Related to the  DDI-RDF Discovery Vocabulary </dc:title>
  <dc:creator>Thomas Bosch</dc:creator>
  <cp:lastModifiedBy>Thomas Bosch</cp:lastModifiedBy>
  <cp:revision>29</cp:revision>
  <dcterms:created xsi:type="dcterms:W3CDTF">2009-05-26T11:46:45Z</dcterms:created>
  <dcterms:modified xsi:type="dcterms:W3CDTF">2014-10-01T15:00:30Z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  <property fmtid="{D5CDD505-2E9C-101B-9397-08002B2CF9AE}" pid="3" name="_dlc_DocIdItemGuid">
    <vt:lpwstr>ae7fdbd2-8fd7-45a0-880e-d54d7bab26b5</vt:lpwstr>
  </property>
</Properties>
</file>