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13"/>
  </p:notesMasterIdLst>
  <p:sldIdLst>
    <p:sldId id="298" r:id="rId7"/>
    <p:sldId id="302" r:id="rId8"/>
    <p:sldId id="299" r:id="rId9"/>
    <p:sldId id="303" r:id="rId10"/>
    <p:sldId id="301" r:id="rId11"/>
    <p:sldId id="30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64" autoAdjust="0"/>
  </p:normalViewPr>
  <p:slideViewPr>
    <p:cSldViewPr>
      <p:cViewPr varScale="1">
        <p:scale>
          <a:sx n="84" d="100"/>
          <a:sy n="84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/>
          </a:bodyPr>
          <a:lstStyle/>
          <a:p>
            <a:r>
              <a:rPr lang="en-US" sz="5200" smtClean="0"/>
              <a:t>R-28-OBJECT-PROPERTY-RANGE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+mj-lt"/>
              </a:rPr>
              <a:t>valid </a:t>
            </a:r>
            <a:r>
              <a:rPr lang="de-DE" sz="4400" smtClean="0">
                <a:latin typeface="+mj-lt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2619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(DSP)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"1"^^xsd:nonNegativeInteger 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"infinity"^^xsd:string 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"1"^^xsd:nonNegativeInteger 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"infinity"^^xsd:string 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:addressCountry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dsp:valueClass :Country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50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/>
              <a:t>invalid </a:t>
            </a:r>
            <a:r>
              <a:rPr lang="de-DE" sz="4400"/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:Locality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(OWL 2)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rdfs:range :Country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purl.org/net/rdfval-demo</a:t>
            </a:r>
          </a:p>
        </p:txBody>
      </p:sp>
    </p:spTree>
    <p:extLst>
      <p:ext uri="{BB962C8B-B14F-4D97-AF65-F5344CB8AC3E}">
        <p14:creationId xmlns:p14="http://schemas.microsoft.com/office/powerpoint/2010/main" val="42924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Bildschirmpräsentation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Benutzerdefiniertes Design</vt:lpstr>
      <vt:lpstr>1_Benutzerdefiniertes Design</vt:lpstr>
      <vt:lpstr>R-28-OBJECT-PROPERTY-RANGE</vt:lpstr>
      <vt:lpstr>PowerPoint-Präsentation</vt:lpstr>
      <vt:lpstr>constraint (DSP)</vt:lpstr>
      <vt:lpstr>PowerPoint-Präsentation</vt:lpstr>
      <vt:lpstr>constraint (OWL 2)</vt:lpstr>
      <vt:lpstr>validation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31</cp:revision>
  <dcterms:created xsi:type="dcterms:W3CDTF">2009-05-26T11:46:45Z</dcterms:created>
  <dcterms:modified xsi:type="dcterms:W3CDTF">2014-10-02T12:38:30Z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