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5"/>
    <p:sldMasterId id="2147483668" r:id="rId6"/>
  </p:sldMasterIdLst>
  <p:notesMasterIdLst>
    <p:notesMasterId r:id="rId24"/>
  </p:notesMasterIdLst>
  <p:sldIdLst>
    <p:sldId id="316" r:id="rId7"/>
    <p:sldId id="300" r:id="rId8"/>
    <p:sldId id="301" r:id="rId9"/>
    <p:sldId id="307" r:id="rId10"/>
    <p:sldId id="309" r:id="rId11"/>
    <p:sldId id="311" r:id="rId12"/>
    <p:sldId id="310" r:id="rId13"/>
    <p:sldId id="312" r:id="rId14"/>
    <p:sldId id="313" r:id="rId15"/>
    <p:sldId id="314" r:id="rId16"/>
    <p:sldId id="315" r:id="rId17"/>
    <p:sldId id="317" r:id="rId18"/>
    <p:sldId id="318" r:id="rId19"/>
    <p:sldId id="319" r:id="rId20"/>
    <p:sldId id="320" r:id="rId21"/>
    <p:sldId id="321" r:id="rId22"/>
    <p:sldId id="322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  <a:srgbClr val="00CC00"/>
    <a:srgbClr val="00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58" autoAdjust="0"/>
  </p:normalViewPr>
  <p:slideViewPr>
    <p:cSldViewPr>
      <p:cViewPr varScale="1">
        <p:scale>
          <a:sx n="95" d="100"/>
          <a:sy n="95" d="100"/>
        </p:scale>
        <p:origin x="4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FF8A7-4C2E-4BBC-A072-ECD1AE07239F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197E9-CAEE-4794-8561-B4165D319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mtClean="0"/>
              <a:t>Sources</a:t>
            </a:r>
          </a:p>
          <a:p>
            <a:pPr marL="628650" lvl="1" indent="-171450">
              <a:buFontTx/>
              <a:buChar char="-"/>
            </a:pPr>
            <a:r>
              <a:rPr lang="de-DE" smtClean="0"/>
              <a:t>2013 W3C RDF Validation Workshop</a:t>
            </a:r>
            <a:endParaRPr lang="de-DE" baseline="0" smtClean="0"/>
          </a:p>
          <a:p>
            <a:pPr marL="628650" lvl="1" indent="-171450">
              <a:buFontTx/>
              <a:buChar char="-"/>
            </a:pPr>
            <a:r>
              <a:rPr lang="de-DE" smtClean="0"/>
              <a:t>2013 </a:t>
            </a:r>
            <a:r>
              <a:rPr lang="en-US" smtClean="0"/>
              <a:t>Semantic Web in Libraries Conference</a:t>
            </a:r>
            <a:endParaRPr lang="de-DE" baseline="30000" smtClean="0"/>
          </a:p>
          <a:p>
            <a:pPr marL="628650" lvl="1" indent="-171450">
              <a:buFontTx/>
              <a:buChar char="-"/>
            </a:pPr>
            <a:r>
              <a:rPr lang="de-DE" baseline="0" smtClean="0"/>
              <a:t>DC </a:t>
            </a:r>
            <a:r>
              <a:rPr lang="en-US" smtClean="0"/>
              <a:t>WG on RDF APs</a:t>
            </a:r>
            <a:endParaRPr lang="de-DE" smtClean="0"/>
          </a:p>
          <a:p>
            <a:pPr marL="628650" lvl="1" indent="-171450">
              <a:buFontTx/>
              <a:buChar char="-"/>
            </a:pPr>
            <a:r>
              <a:rPr lang="de-DE" smtClean="0"/>
              <a:t>W3C</a:t>
            </a:r>
            <a:r>
              <a:rPr lang="de-DE" baseline="0" smtClean="0"/>
              <a:t> WG on RDF Validation</a:t>
            </a:r>
          </a:p>
          <a:p>
            <a:pPr marL="628650" lvl="1" indent="-171450">
              <a:buFontTx/>
              <a:buChar char="-"/>
            </a:pPr>
            <a:endParaRPr lang="de-DE" baseline="0" smtClean="0"/>
          </a:p>
          <a:p>
            <a:pPr marL="628650" lvl="1" indent="-171450">
              <a:buFontTx/>
              <a:buChar char="-"/>
            </a:pPr>
            <a:endParaRPr lang="de-DE" baseline="0" smtClean="0"/>
          </a:p>
          <a:p>
            <a:r>
              <a:rPr lang="de-DE" smtClean="0"/>
              <a:t>Outline</a:t>
            </a:r>
          </a:p>
          <a:p>
            <a:r>
              <a:rPr lang="de-DE" smtClean="0"/>
              <a:t>-----</a:t>
            </a:r>
          </a:p>
          <a:p>
            <a:endParaRPr lang="de-DE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>
                <a:sym typeface="Wingdings" panose="05000000000000000000" pitchFamily="2" charset="2"/>
              </a:rPr>
              <a:t>What is RDF validation?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>
                <a:sym typeface="Wingdings" panose="05000000000000000000" pitchFamily="2" charset="2"/>
              </a:rPr>
              <a:t>RDF validation requirements DB (DB URL, idea, sources)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mtClean="0"/>
              <a:t>From a Case Study to a Solution (and Back)</a:t>
            </a:r>
            <a:r>
              <a:rPr lang="de-DE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smtClean="0"/>
              <a:t>requirements classification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/>
              <a:t>Present different requirements which are validated using constraints</a:t>
            </a:r>
            <a:endParaRPr lang="de-DE" smtClean="0"/>
          </a:p>
          <a:p>
            <a:pPr marL="171450" indent="-171450">
              <a:buFontTx/>
              <a:buChar char="-"/>
            </a:pPr>
            <a:r>
              <a:rPr lang="de-DE" smtClean="0"/>
              <a:t>How</a:t>
            </a:r>
            <a:r>
              <a:rPr lang="de-DE" baseline="0" smtClean="0"/>
              <a:t> to formulate constraints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/>
              <a:t>No </a:t>
            </a:r>
            <a:r>
              <a:rPr lang="de-DE" baseline="0" smtClean="0">
                <a:sym typeface="Wingdings" panose="05000000000000000000" pitchFamily="2" charset="2"/>
              </a:rPr>
              <a:t>one-size-fits-all solution</a:t>
            </a:r>
            <a:endParaRPr lang="de-DE" baseline="0" smtClean="0"/>
          </a:p>
          <a:p>
            <a:pPr marL="628650" lvl="1" indent="-171450">
              <a:buFontTx/>
              <a:buChar char="-"/>
            </a:pPr>
            <a:r>
              <a:rPr lang="de-DE" baseline="0" smtClean="0"/>
              <a:t>using different solutions covering different requirements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mtClean="0"/>
              <a:t>How to contribute? [Live</a:t>
            </a:r>
            <a:r>
              <a:rPr lang="de-DE" baseline="0" smtClean="0"/>
              <a:t> demo]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/>
              <a:t>tagging as relevant for specific domain </a:t>
            </a:r>
            <a:endParaRPr lang="de-DE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mtClean="0"/>
              <a:t>DC case studies, use cases, and requirements (e.g. DM2E, Europeana)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mtClean="0"/>
              <a:t>requirements classification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mtClean="0"/>
          </a:p>
          <a:p>
            <a:endParaRPr lang="en-US" smtClean="0"/>
          </a:p>
          <a:p>
            <a:pPr marL="628650" lvl="1" indent="-171450">
              <a:buFontTx/>
              <a:buChar char="-"/>
            </a:pPr>
            <a:endParaRPr lang="de-DE" baseline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29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41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7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4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04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Domain-specific tagging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1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59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spcBef>
                <a:spcPts val="0"/>
              </a:spcBef>
              <a:buFontTx/>
              <a:buChar char="-"/>
              <a:defRPr/>
            </a:pPr>
            <a:r>
              <a:rPr lang="de-DE" smtClean="0"/>
              <a:t>no </a:t>
            </a:r>
            <a:r>
              <a:rPr lang="de-DE" smtClean="0">
                <a:sym typeface="Wingdings" panose="05000000000000000000" pitchFamily="2" charset="2"/>
              </a:rPr>
              <a:t>one-size-fits-all solution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  <a:defRPr/>
            </a:pPr>
            <a:r>
              <a:rPr lang="de-DE" smtClean="0">
                <a:sym typeface="Wingdings" panose="05000000000000000000" pitchFamily="2" charset="2"/>
              </a:rPr>
              <a:t>Different use cases are covered differently by different solutioons</a:t>
            </a:r>
            <a:endParaRPr lang="de-DE" smtClean="0"/>
          </a:p>
          <a:p>
            <a:pPr marL="171450" lvl="0" indent="-171450">
              <a:buFontTx/>
              <a:buChar char="-"/>
            </a:pPr>
            <a:r>
              <a:rPr lang="de-DE" smtClean="0"/>
              <a:t>Choose</a:t>
            </a:r>
            <a:r>
              <a:rPr lang="de-DE" baseline="0" smtClean="0"/>
              <a:t> solution which fits best for specific use cases</a:t>
            </a:r>
            <a:endParaRPr lang="de-DE" smtClean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55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79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57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31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83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33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Domain-specific tagging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7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9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9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4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13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5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2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40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4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4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214687"/>
            <a:ext cx="4040188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50030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214687"/>
            <a:ext cx="4041775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500306"/>
            <a:ext cx="3008313" cy="36258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8229600" cy="362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7" name="Grafik 6" descr="GS_Kopf PPT_en.bmp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1066800"/>
          </a:xfrm>
          <a:prstGeom prst="rect">
            <a:avLst/>
          </a:prstGeom>
        </p:spPr>
      </p:pic>
      <p:pic>
        <p:nvPicPr>
          <p:cNvPr id="1026" name="Picture 2" descr="J:\Work\Kommunikation\PR\CorporateDesign\Logos\Leibniz_neueLogos\Member_WGL_4c_EN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5860800"/>
            <a:ext cx="1341431" cy="8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url.org/net/rdfval-dem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boschthomas/rdf-validation-requirements/tree/master/examples/R-13-DISJOINT-GROUP-OF-PROPERTIES-CLASS-SPECIFIC" TargetMode="External"/><Relationship Id="rId4" Type="http://schemas.openxmlformats.org/officeDocument/2006/relationships/hyperlink" Target="https://github.com/boschthomas/rdf-validation-requirements/tree/master/examples/R-68-REQUIRED-PROPERTI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rg/net/rdf-valid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node/20" TargetMode="Externa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13/ShEx/FancyShExDem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boschthomas/rdf-validation-requirements/tree/master/examples/R-13-DISJOINT-GROUP-OF-PROPERTIES-CLASS-SPECIFIC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node/75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46856" y="764704"/>
            <a:ext cx="8229600" cy="1143000"/>
          </a:xfrm>
        </p:spPr>
        <p:txBody>
          <a:bodyPr>
            <a:noAutofit/>
          </a:bodyPr>
          <a:lstStyle/>
          <a:p>
            <a:r>
              <a:rPr lang="de-DE" sz="66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 Validation requirements DB</a:t>
            </a:r>
            <a:endParaRPr lang="en-US" sz="6600">
              <a:solidFill>
                <a:srgbClr val="558ED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2952328"/>
            <a:ext cx="8229600" cy="3933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 2014</a:t>
            </a:r>
            <a:endParaRPr lang="en-US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z="2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Thomas Bosch, Kai Eckert </a:t>
            </a:r>
          </a:p>
          <a:p>
            <a:pPr algn="ctr"/>
            <a:endParaRPr lang="en-US" sz="2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thomas.bosch@gesis.org</a:t>
            </a:r>
          </a:p>
          <a:p>
            <a:pPr marL="0" indent="0" algn="ctr">
              <a:buNone/>
            </a:pPr>
            <a:r>
              <a:rPr lang="de-DE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kai@informatik.uni-mannheim.de</a:t>
            </a: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431429"/>
            <a:ext cx="8784976" cy="35898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endParaRPr lang="en-US" sz="36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file"/>
              </a:rPr>
              <a:t>purl.org/net/rdfval-demo</a:t>
            </a:r>
            <a:endParaRPr lang="en-US">
              <a:solidFill>
                <a:srgbClr val="558ED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z="36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executable examples</a:t>
            </a:r>
          </a:p>
          <a:p>
            <a:pPr marL="0" indent="0" algn="ctr">
              <a:buNone/>
            </a:pPr>
            <a:r>
              <a:rPr lang="en-US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R-68-REQUIRED-PROPERTIES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 </a:t>
            </a:r>
            <a:endParaRPr lang="en-US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endParaRPr lang="en-US" sz="5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719461"/>
            <a:ext cx="8784976" cy="17896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 validation database</a:t>
            </a:r>
            <a:endParaRPr lang="en-US" sz="36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purl.org/net/rdf-validation</a:t>
            </a: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 to contribute?</a:t>
            </a:r>
            <a:endParaRPr lang="en-US" sz="5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R-13-DISJOINT-GROUP-OF-PROPERTIES-CLASS-SPECIFIC</a:t>
            </a:r>
            <a:endParaRPr lang="en-US" sz="4700">
              <a:solidFill>
                <a:srgbClr val="558ED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ShEx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SPIN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SPARQL</a:t>
            </a:r>
          </a:p>
        </p:txBody>
      </p:sp>
    </p:spTree>
    <p:extLst>
      <p:ext uri="{BB962C8B-B14F-4D97-AF65-F5344CB8AC3E}">
        <p14:creationId xmlns:p14="http://schemas.microsoft.com/office/powerpoint/2010/main" val="2613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endParaRPr lang="en-US" sz="5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744216"/>
            <a:ext cx="8229600" cy="499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&lt;Human&gt; {                           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foaf:name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xsd:string              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foaf:givenName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xsd:string+ ,      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foaf:familyName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xsd:string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>
              <a:solidFill>
                <a:srgbClr val="558ED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07504" y="476672"/>
            <a:ext cx="9036496" cy="6192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matching </a:t>
            </a:r>
          </a:p>
          <a:p>
            <a:pPr marL="0" indent="0" algn="ctr">
              <a:buNone/>
            </a:pPr>
            <a:r>
              <a:rPr lang="en-US" sz="5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'Human</a:t>
            </a:r>
            <a:r>
              <a:rPr lang="en-US" sz="5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5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marL="0" indent="0" algn="ctr">
              <a:buNone/>
            </a:pPr>
            <a:endParaRPr lang="de-DE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:Luke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foaf:givenName "Luke" ;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foaf:familyName "Skywalker" 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de-DE" sz="2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:Leia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foaf:name "Leia Skywalker" .</a:t>
            </a:r>
            <a:endParaRPr lang="en-US" sz="28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6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matching </a:t>
            </a:r>
          </a:p>
          <a:p>
            <a:pPr marL="0" indent="0" algn="ctr">
              <a:buNone/>
            </a:pPr>
            <a:r>
              <a:rPr lang="en-US" sz="5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'Human</a:t>
            </a:r>
            <a:r>
              <a:rPr lang="en-US" sz="5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5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marL="0" indent="0" algn="ctr">
              <a:buNone/>
            </a:pPr>
            <a:endParaRPr lang="de-DE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:Anakin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foaf:givenName "Anakin" ;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foaf:familyName "Skywalker" ;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foaf:name "Anakin Skywalker" .</a:t>
            </a:r>
            <a:endParaRPr lang="en-US" sz="28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8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143397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endParaRPr lang="en-US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www.w3.org/2013/ShEx/FancyShExDemo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executable examples</a:t>
            </a: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R-13-DISJOINT-GROUP-OF-PROPERTIES-CLASS-SPECIFIC 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endParaRPr 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9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719461"/>
            <a:ext cx="8784976" cy="17896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 validation database</a:t>
            </a:r>
            <a:endParaRPr lang="en-US" sz="36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purl.org/net/rdf-validation</a:t>
            </a: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 to contribute?</a:t>
            </a:r>
            <a:endParaRPr lang="en-US" sz="5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2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6" y="1740603"/>
            <a:ext cx="9093433" cy="5792853"/>
          </a:xfrm>
          <a:prstGeom prst="rect">
            <a:avLst/>
          </a:prstGeom>
        </p:spPr>
      </p:pic>
      <p:sp>
        <p:nvSpPr>
          <p:cNvPr id="6" name="Inhaltsplatzhalter 4"/>
          <p:cNvSpPr>
            <a:spLocks noGrp="1"/>
          </p:cNvSpPr>
          <p:nvPr>
            <p:ph idx="1"/>
          </p:nvPr>
        </p:nvSpPr>
        <p:spPr>
          <a:xfrm>
            <a:off x="179512" y="404664"/>
            <a:ext cx="8712968" cy="482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a case study </a:t>
            </a:r>
            <a:endParaRPr lang="en-US" sz="5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7782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712967" cy="5578884"/>
          </a:xfrm>
          <a:prstGeom prst="rect">
            <a:avLst/>
          </a:prstGeom>
        </p:spPr>
      </p:pic>
      <p:sp>
        <p:nvSpPr>
          <p:cNvPr id="4" name="Inhaltsplatzhalter 4"/>
          <p:cNvSpPr>
            <a:spLocks noGrp="1"/>
          </p:cNvSpPr>
          <p:nvPr>
            <p:ph idx="1"/>
          </p:nvPr>
        </p:nvSpPr>
        <p:spPr>
          <a:xfrm>
            <a:off x="179512" y="404664"/>
            <a:ext cx="8712968" cy="2664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6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sz="6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equirements </a:t>
            </a:r>
          </a:p>
          <a:p>
            <a:pPr marL="0" indent="0" algn="ctr">
              <a:buNone/>
            </a:pPr>
            <a:r>
              <a:rPr lang="de-DE" sz="6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  <a:endParaRPr lang="en-US" sz="6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0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764705"/>
            <a:ext cx="8868542" cy="5688631"/>
          </a:xfrm>
          <a:prstGeom prst="rect">
            <a:avLst/>
          </a:prstGeom>
        </p:spPr>
      </p:pic>
      <p:sp>
        <p:nvSpPr>
          <p:cNvPr id="3" name="Inhaltsplatzhalter 4"/>
          <p:cNvSpPr>
            <a:spLocks noGrp="1"/>
          </p:cNvSpPr>
          <p:nvPr>
            <p:ph idx="1"/>
          </p:nvPr>
        </p:nvSpPr>
        <p:spPr>
          <a:xfrm>
            <a:off x="179512" y="476672"/>
            <a:ext cx="8712968" cy="2664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7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endParaRPr lang="en-US" sz="72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R-68-REQUIRED-PROPERTIES</a:t>
            </a:r>
            <a:endParaRPr lang="en-US" sz="5400">
              <a:solidFill>
                <a:srgbClr val="558ED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Bibframe, DQTP, </a:t>
            </a:r>
            <a:r>
              <a:rPr lang="en-US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 2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ReSh, ShEx, SPIN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SPARQL</a:t>
            </a:r>
          </a:p>
        </p:txBody>
      </p:sp>
    </p:spTree>
    <p:extLst>
      <p:ext uri="{BB962C8B-B14F-4D97-AF65-F5344CB8AC3E}">
        <p14:creationId xmlns:p14="http://schemas.microsoft.com/office/powerpoint/2010/main" val="23119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onstraint (DSP)</a:t>
            </a:r>
            <a:endParaRPr lang="en-US" sz="5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organizationDescriptionTemplate</a:t>
            </a:r>
          </a:p>
          <a:p>
            <a:pPr marL="0" indent="0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dsp:DescriptionTemplate ;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dsp:minOccur 1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"infinity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dsp:resourceClass </a:t>
            </a:r>
            <a:r>
              <a:rPr lang="en-US" sz="240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</a:t>
            </a:r>
            <a:r>
              <a:rPr lang="en-US" sz="24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rgan</a:t>
            </a:r>
            <a:r>
              <a:rPr lang="en-US" sz="240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ization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dsp:statementTemplate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 dsp:NonLiteralStatementTemplate;</a:t>
            </a:r>
            <a:endParaRPr lang="en-US" sz="2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dsp:minOccur </a:t>
            </a:r>
            <a:r>
              <a:rPr lang="en-US" sz="240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"infinity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dsp:property </a:t>
            </a:r>
            <a:r>
              <a:rPr lang="en-US" sz="240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.</a:t>
            </a:r>
            <a:endParaRPr lang="en-US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7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476672"/>
            <a:ext cx="8712968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 </a:t>
            </a: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 algn="ctr">
              <a:buNone/>
            </a:pPr>
            <a:endParaRPr lang="en-U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:dcmi </a:t>
            </a:r>
            <a:endParaRPr lang="en-US" sz="2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:Organization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"Dublin Core Metadata Initiative" .</a:t>
            </a:r>
            <a:endParaRPr lang="en-US" sz="2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2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 </a:t>
            </a:r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 algn="ctr">
              <a:buNone/>
            </a:pPr>
            <a:endParaRPr lang="de-DE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:dcmi </a:t>
            </a:r>
            <a:endParaRPr 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:Organization 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onstraint (OWL2)</a:t>
            </a:r>
            <a:endParaRPr lang="en-US" sz="5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1888232"/>
            <a:ext cx="8784976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:Organization</a:t>
            </a:r>
            <a:endParaRPr lang="en-US" sz="2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rdfs:subClassOf [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owl:Restriction ;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owl:minCardinality </a:t>
            </a:r>
            <a:r>
              <a:rPr lang="en-US" sz="28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owl:onProperty </a:t>
            </a:r>
            <a:r>
              <a:rPr lang="en-US" sz="28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.</a:t>
            </a:r>
          </a:p>
        </p:txBody>
      </p:sp>
    </p:spTree>
    <p:extLst>
      <p:ext uri="{BB962C8B-B14F-4D97-AF65-F5344CB8AC3E}">
        <p14:creationId xmlns:p14="http://schemas.microsoft.com/office/powerpoint/2010/main" val="3933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nutzerdefiniertes Design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Url xmlns="f90a23b0-552c-4f8d-b330-f53f4fcdfcf9">
      <Url>http://intranet.gesis.intra/pr/Vorlagen/_layouts/DocIdRedir.aspx?ID=GESISDOC-552-18</Url>
      <Description>GESISDOC-552-18</Description>
    </_dlc_DocIdUrl>
    <_dlc_DocId xmlns="f90a23b0-552c-4f8d-b330-f53f4fcdfcf9">GESISDOC-552-18</_dlc_DocId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1ACB0F0E4D8D847898BCFF327EAA86F" ma:contentTypeVersion="14" ma:contentTypeDescription="Ein neues Dokument erstellen." ma:contentTypeScope="" ma:versionID="076608a465e9f4abe123e33d8ae2290f">
  <xsd:schema xmlns:xsd="http://www.w3.org/2001/XMLSchema" xmlns:xs="http://www.w3.org/2001/XMLSchema" xmlns:p="http://schemas.microsoft.com/office/2006/metadata/properties" xmlns:ns2="f90a23b0-552c-4f8d-b330-f53f4fcdfcf9" targetNamespace="http://schemas.microsoft.com/office/2006/metadata/properties" ma:root="true" ma:fieldsID="9f72fafb60184820a38988fa3fe2d22b" ns2:_="">
    <xsd:import namespace="f90a23b0-552c-4f8d-b330-f53f4fcdfcf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a23b0-552c-4f8d-b330-f53f4fcdfcf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49D386-2FCB-4353-94CE-7C0896CF81B1}">
  <ds:schemaRefs>
    <ds:schemaRef ds:uri="http://purl.org/dc/terms/"/>
    <ds:schemaRef ds:uri="f90a23b0-552c-4f8d-b330-f53f4fcdfcf9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82FFA55-C622-4F3D-AABF-4236B175EAD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EA11C62-2FF4-41AB-AE80-7BB537528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0a23b0-552c-4f8d-b330-f53f4fcdfc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12E0BAE-FAF0-4E78-A2C3-2AAC064B5F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396</Words>
  <Application>Microsoft Office PowerPoint</Application>
  <PresentationFormat>Bildschirmpräsentation (4:3)</PresentationFormat>
  <Paragraphs>132</Paragraphs>
  <Slides>17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Benutzerdefiniertes Design</vt:lpstr>
      <vt:lpstr>1_Benutzerdefiniertes Design</vt:lpstr>
      <vt:lpstr>RDF Validation requirements DB</vt:lpstr>
      <vt:lpstr>PowerPoint-Präsentation</vt:lpstr>
      <vt:lpstr>PowerPoint-Präsentation</vt:lpstr>
      <vt:lpstr>PowerPoint-Präsentation</vt:lpstr>
      <vt:lpstr>R-68-REQUIRED-PROPERTIES</vt:lpstr>
      <vt:lpstr>constraint (DSP)</vt:lpstr>
      <vt:lpstr>PowerPoint-Präsentation</vt:lpstr>
      <vt:lpstr>PowerPoint-Präsentation</vt:lpstr>
      <vt:lpstr>constraint (OWL2)</vt:lpstr>
      <vt:lpstr>validation</vt:lpstr>
      <vt:lpstr>how to contribute?</vt:lpstr>
      <vt:lpstr>R-13-DISJOINT-GROUP-OF-PROPERTIES-CLASS-SPECIFIC</vt:lpstr>
      <vt:lpstr>constraint</vt:lpstr>
      <vt:lpstr>PowerPoint-Präsentation</vt:lpstr>
      <vt:lpstr>PowerPoint-Präsentation</vt:lpstr>
      <vt:lpstr>validation</vt:lpstr>
      <vt:lpstr>how to contribute?</vt:lpstr>
    </vt:vector>
  </TitlesOfParts>
  <Company>IZ Sozialwissenschaften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 and Vocabularies Related to the  DDI-RDF Discovery Vocabulary </dc:title>
  <dc:creator>Thomas Bosch</dc:creator>
  <cp:lastModifiedBy>Thomas Bosch</cp:lastModifiedBy>
  <cp:revision>62</cp:revision>
  <dcterms:created xsi:type="dcterms:W3CDTF">2009-05-26T11:46:45Z</dcterms:created>
  <dcterms:modified xsi:type="dcterms:W3CDTF">2014-10-05T14:59:01Z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0x010100B1ACB0F0E4D8D847898BCFF327EAA86F</vt:lpwstr>
  </property>
  <property fmtid="{D5CDD505-2E9C-101B-9397-08002B2CF9AE}" pid="3" name="_dlc_DocIdItemGuid">
    <vt:lpwstr>ae7fdbd2-8fd7-45a0-880e-d54d7bab26b5</vt:lpwstr>
  </property>
</Properties>
</file>