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24"/>
  </p:notesMasterIdLst>
  <p:sldIdLst>
    <p:sldId id="316" r:id="rId7"/>
    <p:sldId id="300" r:id="rId8"/>
    <p:sldId id="301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8" r:id="rId19"/>
    <p:sldId id="319" r:id="rId20"/>
    <p:sldId id="320" r:id="rId21"/>
    <p:sldId id="321" r:id="rId22"/>
    <p:sldId id="322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00CC00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8" autoAdjust="0"/>
  </p:normalViewPr>
  <p:slideViewPr>
    <p:cSldViewPr>
      <p:cViewPr varScale="1">
        <p:scale>
          <a:sx n="95" d="100"/>
          <a:sy n="95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Sources</a:t>
            </a:r>
          </a:p>
          <a:p>
            <a:pPr marL="628650" lvl="1" indent="-171450">
              <a:buFontTx/>
              <a:buChar char="-"/>
            </a:pPr>
            <a:r>
              <a:rPr lang="de-DE" smtClean="0"/>
              <a:t>2013 W3C RDF Validation Workshop</a:t>
            </a:r>
            <a:endParaRPr lang="de-DE" baseline="0" smtClean="0"/>
          </a:p>
          <a:p>
            <a:pPr marL="628650" lvl="1" indent="-171450">
              <a:buFontTx/>
              <a:buChar char="-"/>
            </a:pPr>
            <a:r>
              <a:rPr lang="de-DE" smtClean="0"/>
              <a:t>2013 </a:t>
            </a:r>
            <a:r>
              <a:rPr lang="en-US" smtClean="0"/>
              <a:t>Semantic Web in Libraries Conference</a:t>
            </a:r>
            <a:endParaRPr lang="de-DE" baseline="30000" smtClean="0"/>
          </a:p>
          <a:p>
            <a:pPr marL="628650" lvl="1" indent="-171450">
              <a:buFontTx/>
              <a:buChar char="-"/>
            </a:pPr>
            <a:r>
              <a:rPr lang="de-DE" baseline="0" smtClean="0"/>
              <a:t>DC </a:t>
            </a:r>
            <a:r>
              <a:rPr lang="en-US" smtClean="0"/>
              <a:t>WG on RDF APs</a:t>
            </a:r>
            <a:endParaRPr lang="de-DE" smtClean="0"/>
          </a:p>
          <a:p>
            <a:pPr marL="628650" lvl="1" indent="-171450">
              <a:buFontTx/>
              <a:buChar char="-"/>
            </a:pPr>
            <a:r>
              <a:rPr lang="de-DE" smtClean="0"/>
              <a:t>W3C</a:t>
            </a:r>
            <a:r>
              <a:rPr lang="de-DE" baseline="0" smtClean="0"/>
              <a:t> WG on RDF Validation</a:t>
            </a:r>
          </a:p>
          <a:p>
            <a:pPr marL="628650" lvl="1" indent="-171450">
              <a:buFontTx/>
              <a:buChar char="-"/>
            </a:pPr>
            <a:endParaRPr lang="de-DE" baseline="0" smtClean="0"/>
          </a:p>
          <a:p>
            <a:pPr marL="628650" lvl="1" indent="-171450">
              <a:buFontTx/>
              <a:buChar char="-"/>
            </a:pPr>
            <a:endParaRPr lang="de-DE" baseline="0" smtClean="0"/>
          </a:p>
          <a:p>
            <a:r>
              <a:rPr lang="de-DE" smtClean="0"/>
              <a:t>Outline</a:t>
            </a:r>
          </a:p>
          <a:p>
            <a:r>
              <a:rPr lang="de-DE" smtClean="0"/>
              <a:t>-----</a:t>
            </a:r>
          </a:p>
          <a:p>
            <a:endParaRPr lang="de-DE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What is RDF validation?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RDF validation requirements DB (DB URL, idea, sources)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mtClean="0"/>
              <a:t>From a Case Study to a Solution (and Back)</a:t>
            </a:r>
            <a:r>
              <a:rPr lang="de-DE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requirements classification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Present different requirements which are validated using constraints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How</a:t>
            </a:r>
            <a:r>
              <a:rPr lang="de-DE" baseline="0" smtClean="0"/>
              <a:t> to formulate constraints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No </a:t>
            </a:r>
            <a:r>
              <a:rPr lang="de-DE" baseline="0" smtClean="0">
                <a:sym typeface="Wingdings" panose="05000000000000000000" pitchFamily="2" charset="2"/>
              </a:rPr>
              <a:t>one-size-fits-all solution</a:t>
            </a:r>
            <a:endParaRPr lang="de-DE" baseline="0" smtClean="0"/>
          </a:p>
          <a:p>
            <a:pPr marL="628650" lvl="1" indent="-171450">
              <a:buFontTx/>
              <a:buChar char="-"/>
            </a:pPr>
            <a:r>
              <a:rPr lang="de-DE" baseline="0" smtClean="0"/>
              <a:t>using different solutions covering different requirements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How to contribute? [Live</a:t>
            </a:r>
            <a:r>
              <a:rPr lang="de-DE" baseline="0" smtClean="0"/>
              <a:t> demo]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tagging as relevant for specific domain </a:t>
            </a:r>
            <a:endParaRPr lang="de-DE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DC case studies, use cases, and requirements (e.g. DM2E, Europeana)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requirements classification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mtClean="0"/>
          </a:p>
          <a:p>
            <a:endParaRPr lang="en-US" smtClean="0"/>
          </a:p>
          <a:p>
            <a:pPr marL="628650" lvl="1" indent="-171450">
              <a:buFontTx/>
              <a:buChar char="-"/>
            </a:pPr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29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4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4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Domain-specific tagging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spcBef>
                <a:spcPts val="0"/>
              </a:spcBef>
              <a:buFontTx/>
              <a:buChar char="-"/>
              <a:defRPr/>
            </a:pPr>
            <a:r>
              <a:rPr lang="de-DE" smtClean="0"/>
              <a:t>no </a:t>
            </a:r>
            <a:r>
              <a:rPr lang="de-DE" smtClean="0">
                <a:sym typeface="Wingdings" panose="05000000000000000000" pitchFamily="2" charset="2"/>
              </a:rPr>
              <a:t>one-size-fits-all solution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  <a:defRPr/>
            </a:pPr>
            <a:r>
              <a:rPr lang="de-DE" smtClean="0">
                <a:sym typeface="Wingdings" panose="05000000000000000000" pitchFamily="2" charset="2"/>
              </a:rPr>
              <a:t>Different use cases are covered differently by different solutioons</a:t>
            </a:r>
            <a:endParaRPr lang="de-DE" smtClean="0"/>
          </a:p>
          <a:p>
            <a:pPr marL="171450" lvl="0" indent="-171450">
              <a:buFontTx/>
              <a:buChar char="-"/>
            </a:pPr>
            <a:r>
              <a:rPr lang="de-DE" smtClean="0"/>
              <a:t>Choose</a:t>
            </a:r>
            <a:r>
              <a:rPr lang="de-DE" baseline="0" smtClean="0"/>
              <a:t> solution which fits best for specific use cases</a:t>
            </a:r>
            <a:endParaRPr lang="de-DE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3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Domain-specific tagging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url.org/net/rdfval-dem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68-REQUIRED-PROPERTI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20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75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1143000"/>
          </a:xfrm>
        </p:spPr>
        <p:txBody>
          <a:bodyPr>
            <a:noAutofit/>
          </a:bodyPr>
          <a:lstStyle/>
          <a:p>
            <a:r>
              <a:rPr lang="de-DE" sz="66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requirements DB</a:t>
            </a:r>
            <a:endParaRPr lang="en-US" sz="66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2952328"/>
            <a:ext cx="8229600" cy="3933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 2014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Bosch, Kai Eckert </a:t>
            </a: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thomas.bosch@gesis.org</a:t>
            </a:r>
          </a:p>
          <a:p>
            <a:pPr marL="0" indent="0" algn="ctr">
              <a:buNone/>
            </a:pPr>
            <a:r>
              <a:rPr lang="de-DE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kai@informatik.uni-mannheim.de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431429"/>
            <a:ext cx="8784976" cy="3589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purl.org/net/rdfval-demo</a:t>
            </a:r>
            <a:endParaRPr lang="en-US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R-68-REQUIRED-PROPERTIES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719461"/>
            <a:ext cx="8784976" cy="178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database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purl.org/net/rdf-validation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 to contribute?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R-13-DISJOINT-GROUP-OF-PROPERTIES-CLASS-SPECIFIC</a:t>
            </a:r>
            <a:endParaRPr lang="en-US" sz="47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ShEx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SPIN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613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&lt;Human&gt; {                           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              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foaf:givenName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xsd:string+ ,      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foaf:familyName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9036496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</a:t>
            </a:r>
          </a:p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'Human</a:t>
            </a:r>
            <a:r>
              <a:rPr lang="en-US" sz="5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:Luke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foaf:givenName "Luke"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:Leia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foaf:name "Leia Skywalker" .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matching </a:t>
            </a:r>
          </a:p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'Human</a:t>
            </a:r>
            <a:r>
              <a:rPr lang="en-US" sz="5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R-13-DISJOINT-GROUP-OF-PROPERTIES-CLASS-SPECIFIC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719461"/>
            <a:ext cx="8784976" cy="178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database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purl.org/net/rdf-validation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 to contribute?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" y="1740603"/>
            <a:ext cx="9093433" cy="5792853"/>
          </a:xfrm>
          <a:prstGeom prst="rect">
            <a:avLst/>
          </a:prstGeom>
        </p:spPr>
      </p:pic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 case study </a:t>
            </a:r>
            <a:endParaRPr lang="en-US" sz="5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782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712967" cy="5578884"/>
          </a:xfrm>
          <a:prstGeom prst="rect">
            <a:avLst/>
          </a:prstGeom>
        </p:spPr>
      </p:pic>
      <p:sp>
        <p:nvSpPr>
          <p:cNvPr id="4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2664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equirements </a:t>
            </a:r>
          </a:p>
          <a:p>
            <a:pPr marL="0" indent="0" algn="ctr">
              <a:buNone/>
            </a:pP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endParaRPr lang="en-US" sz="6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4705"/>
            <a:ext cx="8868542" cy="5688631"/>
          </a:xfrm>
          <a:prstGeom prst="rect">
            <a:avLst/>
          </a:prstGeom>
        </p:spPr>
      </p:pic>
      <p:sp>
        <p:nvSpPr>
          <p:cNvPr id="3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2664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7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n-US" sz="72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R-68-REQUIRED-PROPERTIES</a:t>
            </a:r>
            <a:endParaRPr lang="en-US" sz="54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Bibframe, DQTP, </a:t>
            </a: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ReSh, ShEx, SPIN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311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:Organization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"Dublin Core Metadata Initiative" .</a:t>
            </a: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organizationDescriptionTemplate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dsp:resourceClass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</a:t>
            </a:r>
            <a:r>
              <a:rPr lang="en-US" sz="2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rgan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ization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dsp:NonLiteralStatementTemplate;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:Organization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(OWL2)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888232"/>
            <a:ext cx="8784976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:Organization</a:t>
            </a:r>
            <a:endParaRPr 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rdfs:subClassOf [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owl:Restriction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owl:minCardinality </a:t>
            </a:r>
            <a:r>
              <a:rPr lang="en-US" sz="2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owl:onProperty </a:t>
            </a:r>
            <a:r>
              <a:rPr lang="en-US" sz="2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393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Bildschirmpräsentation (4:3)</PresentationFormat>
  <Paragraphs>132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RDF Validation requirements DB</vt:lpstr>
      <vt:lpstr>PowerPoint-Präsentation</vt:lpstr>
      <vt:lpstr>PowerPoint-Präsentation</vt:lpstr>
      <vt:lpstr>PowerPoint-Präsentation</vt:lpstr>
      <vt:lpstr>R-68-REQUIRED-PROPERTIES</vt:lpstr>
      <vt:lpstr>PowerPoint-Präsentation</vt:lpstr>
      <vt:lpstr>constraint (DSP)</vt:lpstr>
      <vt:lpstr>PowerPoint-Präsentation</vt:lpstr>
      <vt:lpstr>constraint (OWL2)</vt:lpstr>
      <vt:lpstr>validation</vt:lpstr>
      <vt:lpstr>how to contribute?</vt:lpstr>
      <vt:lpstr>R-13-DISJOINT-GROUP-OF-PROPERTIES-CLASS-SPECIFIC</vt:lpstr>
      <vt:lpstr>constraint</vt:lpstr>
      <vt:lpstr>PowerPoint-Präsentation</vt:lpstr>
      <vt:lpstr>PowerPoint-Präsentation</vt:lpstr>
      <vt:lpstr>validation</vt:lpstr>
      <vt:lpstr>how to contribute?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60</cp:revision>
  <dcterms:created xsi:type="dcterms:W3CDTF">2009-05-26T11:46:45Z</dcterms:created>
  <dcterms:modified xsi:type="dcterms:W3CDTF">2014-10-05T12:00:34Z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