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28"/>
  </p:notesMasterIdLst>
  <p:sldIdLst>
    <p:sldId id="298" r:id="rId7"/>
    <p:sldId id="302" r:id="rId8"/>
    <p:sldId id="299" r:id="rId9"/>
    <p:sldId id="303" r:id="rId10"/>
    <p:sldId id="301" r:id="rId11"/>
    <p:sldId id="304" r:id="rId12"/>
    <p:sldId id="321" r:id="rId13"/>
    <p:sldId id="305" r:id="rId14"/>
    <p:sldId id="306" r:id="rId15"/>
    <p:sldId id="307" r:id="rId16"/>
    <p:sldId id="308" r:id="rId17"/>
    <p:sldId id="309" r:id="rId18"/>
    <p:sldId id="310" r:id="rId19"/>
    <p:sldId id="314" r:id="rId20"/>
    <p:sldId id="316" r:id="rId21"/>
    <p:sldId id="315" r:id="rId22"/>
    <p:sldId id="320" r:id="rId23"/>
    <p:sldId id="319" r:id="rId24"/>
    <p:sldId id="311" r:id="rId25"/>
    <p:sldId id="312" r:id="rId26"/>
    <p:sldId id="313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64" autoAdjust="0"/>
  </p:normalViewPr>
  <p:slideViewPr>
    <p:cSldViewPr>
      <p:cViewPr varScale="1">
        <p:scale>
          <a:sx n="84" d="100"/>
          <a:sy n="84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1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6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0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9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3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net/rdfval-dem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github.com/boschthomas/ShEx-SPIN-Mapping/tree/master/examples/" TargetMode="External"/><Relationship Id="rId5" Type="http://schemas.openxmlformats.org/officeDocument/2006/relationships/hyperlink" Target="https://github.com/dcmi/DSP-SPIN-Mapping/tree/master/examples" TargetMode="External"/><Relationship Id="rId4" Type="http://schemas.openxmlformats.org/officeDocument/2006/relationships/hyperlink" Target="https://github.com/boschthomas/OWL2-SPIN-Mapping/tree/master/exampl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schthomas/OWL2-SPIN-Mapping/tree/master/exampl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ShEx-SPIN-Mapping/tree/master/examples/" TargetMode="External"/><Relationship Id="rId4" Type="http://schemas.openxmlformats.org/officeDocument/2006/relationships/hyperlink" Target="https://github.com/dcmi/DSP-SPIN-Mapping/tree/master/exampl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/>
          </a:bodyPr>
          <a:lstStyle/>
          <a:p>
            <a:r>
              <a:rPr lang="en-US" sz="5200" smtClean="0"/>
              <a:t>R-28-OBJECT-PROPERTY-RANGE</a:t>
            </a:r>
            <a:endParaRPr lang="en-US" sz="5200"/>
          </a:p>
        </p:txBody>
      </p:sp>
    </p:spTree>
    <p:extLst>
      <p:ext uri="{BB962C8B-B14F-4D97-AF65-F5344CB8AC3E}">
        <p14:creationId xmlns:p14="http://schemas.microsoft.com/office/powerpoint/2010/main" val="565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(DSP)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organizationDescriptionTemplate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dsp:resourceClass :Organization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dsp:NonLiteralStatementTemplate;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smtClean="0"/>
              <a:t>invalid </a:t>
            </a:r>
            <a:r>
              <a:rPr lang="de-DE" sz="4400"/>
              <a:t>data</a:t>
            </a:r>
          </a:p>
          <a:p>
            <a:pPr marL="0" indent="0" algn="ctr">
              <a:buNone/>
            </a:pPr>
            <a:endParaRPr lang="en-US" sz="200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 :Organization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(OWL 2)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:Organization</a:t>
            </a:r>
            <a:endParaRPr 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rdfs:subClassOf [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owl:Restriction ;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owl:minCardinality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owl:onProperty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  <a:endParaRPr 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validation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http://purl.org/net/rdfval-demo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://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github.com/boschthomas/OWL2-SPIN-Mapping/tree/master/examples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://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github.com/dcmi/DSP-SPIN-Mapping/tree/master/examples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ctr">
              <a:buNone/>
            </a:pPr>
            <a:endParaRPr lang="de-DE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github.com/boschthomas/ShEx-SPIN-Mapping/tree/master/examples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/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 smtClean="0"/>
              <a:t>R-13-DISJOINT-GROUP-OF-PROPERTIES-CLASS-SPECIFIC</a:t>
            </a:r>
            <a:endParaRPr lang="en-US" sz="5200"/>
          </a:p>
        </p:txBody>
      </p:sp>
    </p:spTree>
    <p:extLst>
      <p:ext uri="{BB962C8B-B14F-4D97-AF65-F5344CB8AC3E}">
        <p14:creationId xmlns:p14="http://schemas.microsoft.com/office/powerpoint/2010/main" val="32236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</a:t>
            </a:r>
            <a:r>
              <a:rPr lang="de-DE" smtClean="0"/>
              <a:t>(</a:t>
            </a:r>
            <a:r>
              <a:rPr lang="de-DE" smtClean="0"/>
              <a:t>ShEx</a:t>
            </a:r>
            <a:r>
              <a:rPr lang="de-DE" smtClean="0"/>
              <a:t>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&lt;Human&gt; {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foaf:name xsd:string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foaf:givenName xsd:string+ ,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foaf:familyName xsd:string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+mj-lt"/>
              </a:rPr>
              <a:t>matching </a:t>
            </a:r>
            <a:r>
              <a:rPr lang="en-US" sz="4400">
                <a:latin typeface="+mj-lt"/>
              </a:rPr>
              <a:t>'Human</a:t>
            </a:r>
            <a:r>
              <a:rPr lang="en-US" sz="4400">
                <a:latin typeface="+mj-lt"/>
              </a:rPr>
              <a:t>' </a:t>
            </a:r>
            <a:r>
              <a:rPr lang="en-US" sz="4400" smtClean="0">
                <a:latin typeface="+mj-lt"/>
              </a:rPr>
              <a:t>shape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foaf:givenName "Anakin"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foaf:name "Anakin Skywalker"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+mj-lt"/>
              </a:rPr>
              <a:t>NOT matching </a:t>
            </a:r>
            <a:r>
              <a:rPr lang="en-US" sz="4400">
                <a:latin typeface="+mj-lt"/>
              </a:rPr>
              <a:t>'Human</a:t>
            </a:r>
            <a:r>
              <a:rPr lang="en-US" sz="4400">
                <a:latin typeface="+mj-lt"/>
              </a:rPr>
              <a:t>' </a:t>
            </a:r>
            <a:r>
              <a:rPr lang="en-US" sz="4400" smtClean="0">
                <a:latin typeface="+mj-lt"/>
              </a:rPr>
              <a:t>shape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foaf:givenName "Anakin"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foaf:name "Anakin Skywalker"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validation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www.w3.org/2013/ShEx/FancyShExDemo</a:t>
            </a:r>
          </a:p>
        </p:txBody>
      </p:sp>
    </p:spTree>
    <p:extLst>
      <p:ext uri="{BB962C8B-B14F-4D97-AF65-F5344CB8AC3E}">
        <p14:creationId xmlns:p14="http://schemas.microsoft.com/office/powerpoint/2010/main" val="39783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reasoning and validation with OWL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+mj-lt"/>
              </a:rPr>
              <a:t>valid </a:t>
            </a:r>
            <a:r>
              <a:rPr lang="de-DE" sz="4400" smtClean="0">
                <a:latin typeface="+mj-lt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:PostalAddress 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:netherlands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:netherlands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:Country .</a:t>
            </a:r>
          </a:p>
        </p:txBody>
      </p:sp>
    </p:spTree>
    <p:extLst>
      <p:ext uri="{BB962C8B-B14F-4D97-AF65-F5344CB8AC3E}">
        <p14:creationId xmlns:p14="http://schemas.microsoft.com/office/powerpoint/2010/main" val="26199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teaser paper 1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46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teaser </a:t>
            </a:r>
            <a:r>
              <a:rPr lang="de-DE"/>
              <a:t>paper </a:t>
            </a:r>
            <a:r>
              <a:rPr lang="de-DE" smtClean="0"/>
              <a:t>2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3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(DSP)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:postalAddress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1 ; </a:t>
            </a: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infinity” ; </a:t>
            </a: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dsp:resourceClass :PostalAddress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dsp:NonLiteralStatementTemplate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3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:addressCountry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dsp:nonLiteralConstraint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dsp:NonLiteralConstraint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dsp:valueClass </a:t>
            </a:r>
            <a:r>
              <a:rPr lang="en-US" sz="23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:Country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] ] .</a:t>
            </a:r>
          </a:p>
        </p:txBody>
      </p:sp>
    </p:spTree>
    <p:extLst>
      <p:ext uri="{BB962C8B-B14F-4D97-AF65-F5344CB8AC3E}">
        <p14:creationId xmlns:p14="http://schemas.microsoft.com/office/powerpoint/2010/main" val="25038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smtClean="0"/>
              <a:t>invalid </a:t>
            </a:r>
            <a:r>
              <a:rPr lang="de-DE" sz="4400"/>
              <a:t>data</a:t>
            </a:r>
          </a:p>
          <a:p>
            <a:pPr marL="0" indent="0" algn="ctr">
              <a:buNone/>
            </a:pPr>
            <a:endParaRPr lang="en-US" sz="200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:PostalAddress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:Locality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:PostalAddress 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0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onstraint (OWL 2)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:addressCountry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owl:ObjectProperty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  rdfs:range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:Country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75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validation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purl.org/net/rdfval-demo</a:t>
            </a:r>
          </a:p>
        </p:txBody>
      </p:sp>
    </p:spTree>
    <p:extLst>
      <p:ext uri="{BB962C8B-B14F-4D97-AF65-F5344CB8AC3E}">
        <p14:creationId xmlns:p14="http://schemas.microsoft.com/office/powerpoint/2010/main" val="42924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</a:t>
            </a:r>
            <a:r>
              <a:rPr lang="de-DE" smtClean="0"/>
              <a:t>alidation examples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78335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://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github.com/boschthomas/OWL2-SPIN-Mapping/tree/master/examples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://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github.com/dcmi/DSP-SPIN-Mapping/tree/master/examples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ctr">
              <a:buNone/>
            </a:pPr>
            <a:endParaRPr lang="de-DE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github.com/boschthomas/ShEx-SPIN-Mapping/tree/master/examples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/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/>
          </a:bodyPr>
          <a:lstStyle/>
          <a:p>
            <a:r>
              <a:rPr lang="en-US" sz="5200"/>
              <a:t>R-68-REQUIRED-PROPERTIES</a:t>
            </a:r>
            <a:endParaRPr lang="en-US" sz="5200"/>
          </a:p>
        </p:txBody>
      </p:sp>
    </p:spTree>
    <p:extLst>
      <p:ext uri="{BB962C8B-B14F-4D97-AF65-F5344CB8AC3E}">
        <p14:creationId xmlns:p14="http://schemas.microsoft.com/office/powerpoint/2010/main" val="41940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+mj-lt"/>
              </a:rPr>
              <a:t>valid </a:t>
            </a:r>
            <a:r>
              <a:rPr lang="de-DE" sz="4400" smtClean="0">
                <a:latin typeface="+mj-lt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:Organization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"Dublin Core Metadata Initiative"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9D386-2FCB-4353-94CE-7C0896CF81B1}">
  <ds:schemaRefs>
    <ds:schemaRef ds:uri="http://purl.org/dc/terms/"/>
    <ds:schemaRef ds:uri="f90a23b0-552c-4f8d-b330-f53f4fcdfcf9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Bildschirmpräsentation (4:3)</PresentationFormat>
  <Paragraphs>130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Benutzerdefiniertes Design</vt:lpstr>
      <vt:lpstr>1_Benutzerdefiniertes Design</vt:lpstr>
      <vt:lpstr>R-28-OBJECT-PROPERTY-RANGE</vt:lpstr>
      <vt:lpstr>PowerPoint-Präsentation</vt:lpstr>
      <vt:lpstr>constraint (DSP)</vt:lpstr>
      <vt:lpstr>PowerPoint-Präsentation</vt:lpstr>
      <vt:lpstr>constraint (OWL 2)</vt:lpstr>
      <vt:lpstr>validation</vt:lpstr>
      <vt:lpstr>validation examples</vt:lpstr>
      <vt:lpstr>R-68-REQUIRED-PROPERTIES</vt:lpstr>
      <vt:lpstr>PowerPoint-Präsentation</vt:lpstr>
      <vt:lpstr>constraint (DSP)</vt:lpstr>
      <vt:lpstr>PowerPoint-Präsentation</vt:lpstr>
      <vt:lpstr>constraint (OWL 2)</vt:lpstr>
      <vt:lpstr>validation</vt:lpstr>
      <vt:lpstr>R-13-DISJOINT-GROUP-OF-PROPERTIES-CLASS-SPECIFIC</vt:lpstr>
      <vt:lpstr>constraint (ShEx)</vt:lpstr>
      <vt:lpstr>PowerPoint-Präsentation</vt:lpstr>
      <vt:lpstr>PowerPoint-Präsentation</vt:lpstr>
      <vt:lpstr>validation</vt:lpstr>
      <vt:lpstr>reasoning and validation with OWL 2</vt:lpstr>
      <vt:lpstr>teaser paper 1</vt:lpstr>
      <vt:lpstr>teaser paper 2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42</cp:revision>
  <dcterms:created xsi:type="dcterms:W3CDTF">2009-05-26T11:46:45Z</dcterms:created>
  <dcterms:modified xsi:type="dcterms:W3CDTF">2014-10-02T13:53:19Z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