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 txBox="1">
            <a:spLocks/>
          </p:cNvSpPr>
          <p:nvPr/>
        </p:nvSpPr>
        <p:spPr>
          <a:xfrm>
            <a:off x="2387600" y="1347435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OWL 2 QL R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5800" y="3068515"/>
            <a:ext cx="2700000" cy="270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PSPACE-Complete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628169" y="1849315"/>
            <a:ext cx="2700000" cy="270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PTIME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051307" y="2810607"/>
            <a:ext cx="2700000" cy="270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N2EXPTIME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87600" y="2011742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OWL 2 DL R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3527069" y="5082145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- R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Bosch</dc:creator>
  <cp:lastModifiedBy>Thomas Bosch</cp:lastModifiedBy>
  <cp:revision>3</cp:revision>
  <dcterms:created xsi:type="dcterms:W3CDTF">2014-12-18T18:52:49Z</dcterms:created>
  <dcterms:modified xsi:type="dcterms:W3CDTF">2014-12-18T19:03:18Z</dcterms:modified>
</cp:coreProperties>
</file>