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C371-BAEA-4CDC-A968-7C9CFFA3E0F3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A972-A440-40BF-9186-AD3461D044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0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C371-BAEA-4CDC-A968-7C9CFFA3E0F3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A972-A440-40BF-9186-AD3461D044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5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C371-BAEA-4CDC-A968-7C9CFFA3E0F3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A972-A440-40BF-9186-AD3461D044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8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C371-BAEA-4CDC-A968-7C9CFFA3E0F3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A972-A440-40BF-9186-AD3461D044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92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C371-BAEA-4CDC-A968-7C9CFFA3E0F3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A972-A440-40BF-9186-AD3461D044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52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C371-BAEA-4CDC-A968-7C9CFFA3E0F3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A972-A440-40BF-9186-AD3461D044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26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C371-BAEA-4CDC-A968-7C9CFFA3E0F3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A972-A440-40BF-9186-AD3461D044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9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C371-BAEA-4CDC-A968-7C9CFFA3E0F3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A972-A440-40BF-9186-AD3461D044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8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C371-BAEA-4CDC-A968-7C9CFFA3E0F3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A972-A440-40BF-9186-AD3461D044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27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C371-BAEA-4CDC-A968-7C9CFFA3E0F3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A972-A440-40BF-9186-AD3461D044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8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C371-BAEA-4CDC-A968-7C9CFFA3E0F3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A972-A440-40BF-9186-AD3461D044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1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CC371-BAEA-4CDC-A968-7C9CFFA3E0F3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BA972-A440-40BF-9186-AD3461D044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6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871785" y="1434123"/>
            <a:ext cx="2700000" cy="27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09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Bosch</dc:creator>
  <cp:lastModifiedBy>Thomas Bosch</cp:lastModifiedBy>
  <cp:revision>2</cp:revision>
  <dcterms:created xsi:type="dcterms:W3CDTF">2014-12-18T18:52:49Z</dcterms:created>
  <dcterms:modified xsi:type="dcterms:W3CDTF">2014-12-18T18:54:08Z</dcterms:modified>
</cp:coreProperties>
</file>