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C371-BAEA-4CDC-A968-7C9CFFA3E0F3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A972-A440-40BF-9186-AD3461D044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2611848" y="2263545"/>
            <a:ext cx="3930012" cy="3859813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163270" y="1016386"/>
            <a:ext cx="5888037" cy="557491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2764276" y="5428150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OWL 2 QL R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24657" y="2565330"/>
            <a:ext cx="2700000" cy="270000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764888" y="2565330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OWL 2 DL R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3682159" y="4034716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- R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154507" y="5214892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PTIME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4576854" y="1708260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PTIME</a:t>
            </a:r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 N2EXPTIME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149107" y="3331039"/>
            <a:ext cx="2451100" cy="392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latin typeface="Courier New" panose="02070309020205020404" pitchFamily="49" charset="0"/>
                <a:cs typeface="Courier New" panose="02070309020205020404" pitchFamily="49" charset="0"/>
              </a:rPr>
              <a:t>PSPACE-Complete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Bosch</dc:creator>
  <cp:lastModifiedBy>Thomas Bosch</cp:lastModifiedBy>
  <cp:revision>4</cp:revision>
  <dcterms:created xsi:type="dcterms:W3CDTF">2014-12-18T18:52:49Z</dcterms:created>
  <dcterms:modified xsi:type="dcterms:W3CDTF">2014-12-18T19:08:33Z</dcterms:modified>
</cp:coreProperties>
</file>