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6D463-70A7-42E5-AACA-095818459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7BCCE2-53A1-4DA1-A0CB-F33B03D56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756F-4588-4F6F-B1F2-F14A8B99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036D0-B97F-449A-9041-3555F79A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B8B8A-09B7-4E0B-A0CA-4B4B6584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0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D210A-F03C-4F0E-BFAE-57E09EBF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A7EC3-3AF4-44DA-974B-D18C21C5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D4C86-EE42-4DBB-8F43-D29C4654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CB3B1-E212-4746-BFDF-03C75BDD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1F280-E612-4FE5-84BF-0CFEA65A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BFD511-2945-4C2C-8C30-EA80105C4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CE44E-5406-4ECC-8E95-C8B683B85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62B5E-7C8E-49B3-8384-BF81EBD1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BB490-63E4-448B-82B7-8B4F3CA9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D40B0-792A-4155-8105-1CAE02AE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4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A20CC-D2BE-41E9-AC0D-10829D8B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65B89-140A-434F-A39E-BA5B3A68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6921D-4118-48A4-834E-4D496C2B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97E-8329-489C-B8F1-ABF0F948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DFEEE-E81D-4D80-AD50-17A7B912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7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944A3-C793-4D87-B0CE-F640DA18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3C40AD-D26A-44DA-8C9B-C9E55D020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A6E66-AB92-4BA4-AFE6-1857C7FA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21717-2596-4F18-9C1A-AB061E1E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33F19-BD5A-402B-8149-87CD8AA3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9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7D1A6-AF9E-46A6-9965-CB0C8EE4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D385B-AB9D-423F-8E71-C580EFC59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75AF37-B932-496B-96A1-4C3C247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BF224-89AA-4B71-B907-28AF699F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99DAD-4865-42B4-A14B-B0E30787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BE83B-98EB-4027-A7E2-321AA399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8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D42DD-CC73-480A-9D03-BAE9E9D8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BC753-6CDF-4F19-AD5B-39241D6E4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EA09D-A5FA-4727-A9C6-B4205952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0FC34D-FEAD-4C2D-BFC1-5AE214454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51AA4A-4F3A-4743-ABAB-2000354D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F36A6B-1EE7-4C69-AECC-03845882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95D256-68CB-4C91-A1FA-9C0530D6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C05B01-9D87-44DC-AD5A-85B77DB0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B19DB-C259-45E8-9CC4-46C51835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60392-8DEA-417E-A9AD-3AD91B5E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97EA4-3C58-4F01-89CC-6391EED2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C62E-1236-4911-ACFD-2DF5996A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4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8EDBFE-C180-4F60-B2EA-EBB58344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5AFD59-8A4B-4FB6-A1AD-313B0092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90DFA-6DC7-41D3-B7FC-EE6E4A42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77DA8-6CE2-4EAF-9246-FB49D49E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60E3C-A319-4E4C-BE7C-33CBE67D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A48CF8-F19B-46BD-95C5-7AAF1B1C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C2267-D841-4BAB-9105-B4B23552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644C8-1689-4CD0-8CF7-22F9251B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324D6-2834-459B-8DDA-7B0CEDF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2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5327E-4F9A-4BEB-B90A-7D8389FF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9BF50C-0D0C-447B-BA4D-666C25555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4BC73-6BC9-4E47-BB9C-03273BCDF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E031D-2374-4F39-88A2-2588EA9C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2B9D3-AE41-45CF-8E37-54465F6D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EAC1A-F5A8-45D2-AD8F-525BDAC5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34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FA2D83-801B-48D4-9D88-4E78B78F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563D-A3DC-4C9B-ABE2-7A00840FF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CB4DE-7172-4E1B-B3FE-9BAEFF67B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23AD-5738-4AAE-818A-D2CD5E99DB00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226A3-A909-4F36-9369-8FE6633A4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FEEAC-9D76-4830-9DCC-4CFA39E43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6224-8516-427C-8E5F-E1F8B4531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45F07F-1827-44D5-9034-A16A4D16EB1F}"/>
              </a:ext>
            </a:extLst>
          </p:cNvPr>
          <p:cNvGrpSpPr/>
          <p:nvPr/>
        </p:nvGrpSpPr>
        <p:grpSpPr>
          <a:xfrm>
            <a:off x="113249" y="143693"/>
            <a:ext cx="11690060" cy="6633411"/>
            <a:chOff x="113249" y="143693"/>
            <a:chExt cx="11690060" cy="663341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6A0E1CB-517C-4965-B693-EA2ADB614F63}"/>
                </a:ext>
              </a:extLst>
            </p:cNvPr>
            <p:cNvSpPr/>
            <p:nvPr/>
          </p:nvSpPr>
          <p:spPr>
            <a:xfrm>
              <a:off x="4451444" y="2602962"/>
              <a:ext cx="2439243" cy="126595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Success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CA5021D-7D81-401B-86ED-7D0FE4079BE9}"/>
                </a:ext>
              </a:extLst>
            </p:cNvPr>
            <p:cNvSpPr/>
            <p:nvPr/>
          </p:nvSpPr>
          <p:spPr>
            <a:xfrm>
              <a:off x="9179508" y="4245100"/>
              <a:ext cx="2439243" cy="126595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Double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1952CBB-BA14-4C45-B7F6-53BFC57BE0C4}"/>
                </a:ext>
              </a:extLst>
            </p:cNvPr>
            <p:cNvSpPr/>
            <p:nvPr/>
          </p:nvSpPr>
          <p:spPr>
            <a:xfrm>
              <a:off x="2514953" y="4362209"/>
              <a:ext cx="2439243" cy="12659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Single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53DEB1D-33E7-433B-837B-67F9DC0D5854}"/>
                </a:ext>
              </a:extLst>
            </p:cNvPr>
            <p:cNvSpPr/>
            <p:nvPr/>
          </p:nvSpPr>
          <p:spPr>
            <a:xfrm>
              <a:off x="6278887" y="595111"/>
              <a:ext cx="2439243" cy="126595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Failure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950312A-8E3C-4471-8781-D50B54DFA66C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083647" y="143693"/>
              <a:ext cx="1725015" cy="2644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7ACBEAC5-A2D8-4307-B330-99CEA14F4423}"/>
                </a:ext>
              </a:extLst>
            </p:cNvPr>
            <p:cNvCxnSpPr>
              <a:cxnSpLocks/>
              <a:stCxn id="4" idx="0"/>
              <a:endCxn id="10" idx="2"/>
            </p:cNvCxnSpPr>
            <p:nvPr/>
          </p:nvCxnSpPr>
          <p:spPr>
            <a:xfrm rot="5400000" flipH="1" flipV="1">
              <a:off x="5287542" y="1611616"/>
              <a:ext cx="1374871" cy="60782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A1B42378-1EBD-444C-9165-2C37B22CB702}"/>
                </a:ext>
              </a:extLst>
            </p:cNvPr>
            <p:cNvCxnSpPr>
              <a:cxnSpLocks/>
              <a:stCxn id="10" idx="5"/>
              <a:endCxn id="4" idx="7"/>
            </p:cNvCxnSpPr>
            <p:nvPr/>
          </p:nvCxnSpPr>
          <p:spPr>
            <a:xfrm rot="5400000">
              <a:off x="6890850" y="1318294"/>
              <a:ext cx="1112682" cy="182744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연결선: 구부러짐 89">
              <a:extLst>
                <a:ext uri="{FF2B5EF4-FFF2-40B4-BE49-F238E27FC236}">
                  <a16:creationId xmlns:a16="http://schemas.microsoft.com/office/drawing/2014/main" id="{D52ADBEA-168A-4BD6-95CF-09CCB088759F}"/>
                </a:ext>
              </a:extLst>
            </p:cNvPr>
            <p:cNvCxnSpPr>
              <a:cxnSpLocks/>
              <a:stCxn id="4" idx="6"/>
              <a:endCxn id="8" idx="0"/>
            </p:cNvCxnSpPr>
            <p:nvPr/>
          </p:nvCxnSpPr>
          <p:spPr>
            <a:xfrm>
              <a:off x="6890687" y="3235941"/>
              <a:ext cx="3508443" cy="100915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연결선: 구부러짐 94">
              <a:extLst>
                <a:ext uri="{FF2B5EF4-FFF2-40B4-BE49-F238E27FC236}">
                  <a16:creationId xmlns:a16="http://schemas.microsoft.com/office/drawing/2014/main" id="{1CA548B2-A2C5-422D-B041-A2652D1AD2AC}"/>
                </a:ext>
              </a:extLst>
            </p:cNvPr>
            <p:cNvCxnSpPr>
              <a:cxnSpLocks/>
              <a:stCxn id="10" idx="0"/>
              <a:endCxn id="10" idx="6"/>
            </p:cNvCxnSpPr>
            <p:nvPr/>
          </p:nvCxnSpPr>
          <p:spPr>
            <a:xfrm rot="16200000" flipH="1">
              <a:off x="7791829" y="301790"/>
              <a:ext cx="632980" cy="1219621"/>
            </a:xfrm>
            <a:prstGeom prst="curvedConnector4">
              <a:avLst>
                <a:gd name="adj1" fmla="val -36538"/>
                <a:gd name="adj2" fmla="val 1191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연결선: 구부러짐 109">
              <a:extLst>
                <a:ext uri="{FF2B5EF4-FFF2-40B4-BE49-F238E27FC236}">
                  <a16:creationId xmlns:a16="http://schemas.microsoft.com/office/drawing/2014/main" id="{8F037F78-D02C-439D-93D7-803AACB2C931}"/>
                </a:ext>
              </a:extLst>
            </p:cNvPr>
            <p:cNvCxnSpPr>
              <a:cxnSpLocks/>
              <a:stCxn id="8" idx="2"/>
              <a:endCxn id="4" idx="5"/>
            </p:cNvCxnSpPr>
            <p:nvPr/>
          </p:nvCxnSpPr>
          <p:spPr>
            <a:xfrm rot="10800000">
              <a:off x="6533470" y="3683526"/>
              <a:ext cx="2646039" cy="119455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7AFAEABA-7BE3-4154-A1B9-C4FD3BCD7B14}"/>
                </a:ext>
              </a:extLst>
            </p:cNvPr>
            <p:cNvCxnSpPr>
              <a:cxnSpLocks/>
              <a:stCxn id="9" idx="0"/>
              <a:endCxn id="4" idx="3"/>
            </p:cNvCxnSpPr>
            <p:nvPr/>
          </p:nvCxnSpPr>
          <p:spPr>
            <a:xfrm flipV="1">
              <a:off x="3734575" y="3683525"/>
              <a:ext cx="1074087" cy="678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연결선: 구부러짐 120">
              <a:extLst>
                <a:ext uri="{FF2B5EF4-FFF2-40B4-BE49-F238E27FC236}">
                  <a16:creationId xmlns:a16="http://schemas.microsoft.com/office/drawing/2014/main" id="{435DB14B-1859-47D9-ADA2-1AF987D6618F}"/>
                </a:ext>
              </a:extLst>
            </p:cNvPr>
            <p:cNvCxnSpPr>
              <a:cxnSpLocks/>
              <a:stCxn id="4" idx="4"/>
              <a:endCxn id="9" idx="6"/>
            </p:cNvCxnSpPr>
            <p:nvPr/>
          </p:nvCxnSpPr>
          <p:spPr>
            <a:xfrm rot="5400000">
              <a:off x="4749497" y="4073619"/>
              <a:ext cx="1126269" cy="71687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18CAC2A9-3038-4335-99DB-8280BC47204F}"/>
                </a:ext>
              </a:extLst>
            </p:cNvPr>
            <p:cNvSpPr txBox="1"/>
            <p:nvPr/>
          </p:nvSpPr>
          <p:spPr>
            <a:xfrm>
              <a:off x="9209611" y="595618"/>
              <a:ext cx="2328555" cy="1615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Non-*/ symbol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For newline character,</a:t>
              </a:r>
            </a:p>
            <a:p>
              <a:r>
                <a:rPr lang="en-US" altLang="ko-KR" sz="1100" dirty="0"/>
                <a:t>Action1: print newline character</a:t>
              </a:r>
            </a:p>
            <a:p>
              <a:r>
                <a:rPr lang="en-US" altLang="ko-KR" sz="1100" dirty="0"/>
                <a:t>Action2: </a:t>
              </a:r>
              <a:r>
                <a:rPr lang="en-US" altLang="ko-KR" sz="1100" dirty="0" err="1"/>
                <a:t>line_num</a:t>
              </a:r>
              <a:r>
                <a:rPr lang="en-US" altLang="ko-KR" sz="1100" dirty="0"/>
                <a:t>=line_num+1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For EOF,</a:t>
              </a:r>
            </a:p>
            <a:p>
              <a:r>
                <a:rPr lang="en-US" altLang="ko-KR" sz="1100" dirty="0"/>
                <a:t>Action: print out an error message with error line number to the standard error stream and return EXIT_FAILURE</a:t>
              </a:r>
              <a:endParaRPr lang="ko-KR" altLang="en-US" sz="11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6F9031D8-3AC7-4D1A-9278-0D3F5ACD9687}"/>
                </a:ext>
              </a:extLst>
            </p:cNvPr>
            <p:cNvSpPr txBox="1"/>
            <p:nvPr/>
          </p:nvSpPr>
          <p:spPr>
            <a:xfrm>
              <a:off x="493399" y="1794017"/>
              <a:ext cx="3174652" cy="1277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Non-/* symbol and quotation characters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Action: print current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For newline character,</a:t>
              </a:r>
            </a:p>
            <a:p>
              <a:r>
                <a:rPr lang="en-US" altLang="ko-KR" sz="1100" dirty="0"/>
                <a:t>Action1: print newline character</a:t>
              </a:r>
            </a:p>
            <a:p>
              <a:r>
                <a:rPr lang="en-US" altLang="ko-KR" sz="1100" dirty="0"/>
                <a:t>Action2: </a:t>
              </a:r>
              <a:r>
                <a:rPr lang="en-US" altLang="ko-KR" sz="1100" dirty="0" err="1"/>
                <a:t>line_num</a:t>
              </a:r>
              <a:r>
                <a:rPr lang="en-US" altLang="ko-KR" sz="1100" dirty="0"/>
                <a:t>=line_num+1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For EOF,</a:t>
              </a:r>
            </a:p>
            <a:p>
              <a:r>
                <a:rPr lang="en-US" altLang="ko-KR" sz="1100" dirty="0"/>
                <a:t>Action: return EXIT_SUCCESS</a:t>
              </a:r>
              <a:endParaRPr lang="ko-KR" altLang="en-US" sz="1100" dirty="0"/>
            </a:p>
          </p:txBody>
        </p:sp>
        <p:cxnSp>
          <p:nvCxnSpPr>
            <p:cNvPr id="259" name="연결선: 구부러짐 258">
              <a:extLst>
                <a:ext uri="{FF2B5EF4-FFF2-40B4-BE49-F238E27FC236}">
                  <a16:creationId xmlns:a16="http://schemas.microsoft.com/office/drawing/2014/main" id="{D2BE1731-EC2B-48C2-9D84-8DB3F6486CE7}"/>
                </a:ext>
              </a:extLst>
            </p:cNvPr>
            <p:cNvCxnSpPr>
              <a:stCxn id="4" idx="2"/>
              <a:endCxn id="4" idx="1"/>
            </p:cNvCxnSpPr>
            <p:nvPr/>
          </p:nvCxnSpPr>
          <p:spPr>
            <a:xfrm rot="10800000" flipH="1">
              <a:off x="4451443" y="2788357"/>
              <a:ext cx="357219" cy="447585"/>
            </a:xfrm>
            <a:prstGeom prst="curvedConnector4">
              <a:avLst>
                <a:gd name="adj1" fmla="val -65306"/>
                <a:gd name="adj2" fmla="val 119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연결선: 구부러짐 278">
              <a:extLst>
                <a:ext uri="{FF2B5EF4-FFF2-40B4-BE49-F238E27FC236}">
                  <a16:creationId xmlns:a16="http://schemas.microsoft.com/office/drawing/2014/main" id="{222AA3CE-7127-4798-A4ED-A60E9A08EE67}"/>
                </a:ext>
              </a:extLst>
            </p:cNvPr>
            <p:cNvCxnSpPr>
              <a:stCxn id="9" idx="3"/>
              <a:endCxn id="9" idx="2"/>
            </p:cNvCxnSpPr>
            <p:nvPr/>
          </p:nvCxnSpPr>
          <p:spPr>
            <a:xfrm rot="5400000" flipH="1">
              <a:off x="2469771" y="5040372"/>
              <a:ext cx="447584" cy="357219"/>
            </a:xfrm>
            <a:prstGeom prst="curvedConnector4">
              <a:avLst>
                <a:gd name="adj1" fmla="val -43791"/>
                <a:gd name="adj2" fmla="val 16530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연결선: 구부러짐 281">
              <a:extLst>
                <a:ext uri="{FF2B5EF4-FFF2-40B4-BE49-F238E27FC236}">
                  <a16:creationId xmlns:a16="http://schemas.microsoft.com/office/drawing/2014/main" id="{0C1C8268-0319-42B0-B797-169BCB3B9B96}"/>
                </a:ext>
              </a:extLst>
            </p:cNvPr>
            <p:cNvCxnSpPr>
              <a:cxnSpLocks/>
              <a:stCxn id="8" idx="5"/>
              <a:endCxn id="8" idx="4"/>
            </p:cNvCxnSpPr>
            <p:nvPr/>
          </p:nvCxnSpPr>
          <p:spPr>
            <a:xfrm rot="5400000">
              <a:off x="10737634" y="4987160"/>
              <a:ext cx="185395" cy="862403"/>
            </a:xfrm>
            <a:prstGeom prst="curvedConnector3">
              <a:avLst>
                <a:gd name="adj1" fmla="val 2522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15DA1D1-F297-4576-8E54-9A35645723F3}"/>
                </a:ext>
              </a:extLst>
            </p:cNvPr>
            <p:cNvSpPr txBox="1"/>
            <p:nvPr/>
          </p:nvSpPr>
          <p:spPr>
            <a:xfrm>
              <a:off x="7374064" y="2351824"/>
              <a:ext cx="1265581" cy="264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*/ symbol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BF7AE5F-5DA1-446F-8EB0-276A52A0CC3C}"/>
                </a:ext>
              </a:extLst>
            </p:cNvPr>
            <p:cNvSpPr txBox="1"/>
            <p:nvPr/>
          </p:nvSpPr>
          <p:spPr>
            <a:xfrm>
              <a:off x="4011072" y="188959"/>
              <a:ext cx="2419871" cy="607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/* symbol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Action1: print space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Action2: </a:t>
              </a:r>
              <a:r>
                <a:rPr lang="en-US" altLang="ko-KR" sz="1100" dirty="0" err="1"/>
                <a:t>eline_num</a:t>
              </a:r>
              <a:r>
                <a:rPr lang="en-US" altLang="ko-KR" sz="1100" dirty="0"/>
                <a:t>=</a:t>
              </a:r>
              <a:r>
                <a:rPr lang="en-US" altLang="ko-KR" sz="1100" dirty="0" err="1"/>
                <a:t>line_num</a:t>
              </a:r>
              <a:endParaRPr lang="en-US" altLang="ko-KR" sz="11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4DCE067-13CB-48B2-99E8-5843C2921C0B}"/>
                </a:ext>
              </a:extLst>
            </p:cNvPr>
            <p:cNvSpPr txBox="1"/>
            <p:nvPr/>
          </p:nvSpPr>
          <p:spPr>
            <a:xfrm>
              <a:off x="1596911" y="3439620"/>
              <a:ext cx="2411310" cy="607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Single quotation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Action: print single quotation mark</a:t>
              </a:r>
              <a:endParaRPr lang="ko-KR" altLang="en-US" sz="1100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291B34BE-0DA9-43EF-B5D1-6CC8ECB41E3E}"/>
                </a:ext>
              </a:extLst>
            </p:cNvPr>
            <p:cNvSpPr txBox="1"/>
            <p:nvPr/>
          </p:nvSpPr>
          <p:spPr>
            <a:xfrm>
              <a:off x="5330871" y="4858424"/>
              <a:ext cx="2401322" cy="607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Single quotation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Action: print single quotation mark</a:t>
              </a:r>
              <a:endParaRPr lang="ko-KR" altLang="en-US" sz="1100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825C2BB2-0F22-4E10-826C-EF531F3A149F}"/>
                </a:ext>
              </a:extLst>
            </p:cNvPr>
            <p:cNvSpPr txBox="1"/>
            <p:nvPr/>
          </p:nvSpPr>
          <p:spPr>
            <a:xfrm>
              <a:off x="113249" y="5128096"/>
              <a:ext cx="2395059" cy="1615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Non-single-quotation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Action: print current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For backslash character,</a:t>
              </a:r>
            </a:p>
            <a:p>
              <a:r>
                <a:rPr lang="en-US" altLang="ko-KR" sz="1100" dirty="0"/>
                <a:t>Action: print it with next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For newline character,</a:t>
              </a:r>
            </a:p>
            <a:p>
              <a:r>
                <a:rPr lang="en-US" altLang="ko-KR" sz="1100" dirty="0"/>
                <a:t>Action1: print newline character</a:t>
              </a:r>
            </a:p>
            <a:p>
              <a:r>
                <a:rPr lang="en-US" altLang="ko-KR" sz="1100" dirty="0"/>
                <a:t>Action2: </a:t>
              </a:r>
              <a:r>
                <a:rPr lang="en-US" altLang="ko-KR" sz="1100" dirty="0" err="1"/>
                <a:t>line_num</a:t>
              </a:r>
              <a:r>
                <a:rPr lang="en-US" altLang="ko-KR" sz="1100" dirty="0"/>
                <a:t>=line_num+1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For EOF,</a:t>
              </a:r>
            </a:p>
            <a:p>
              <a:r>
                <a:rPr lang="en-US" altLang="ko-KR" sz="1100" dirty="0"/>
                <a:t>Action: return EXIT_SUCCESS</a:t>
              </a:r>
              <a:endParaRPr lang="ko-KR" altLang="en-US" sz="1100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F1B37677-98D9-42A5-83D0-7FCA24E7F424}"/>
                </a:ext>
              </a:extLst>
            </p:cNvPr>
            <p:cNvSpPr txBox="1"/>
            <p:nvPr/>
          </p:nvSpPr>
          <p:spPr>
            <a:xfrm>
              <a:off x="6914630" y="3738092"/>
              <a:ext cx="2695245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Double quotation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Action: print double quotation mark</a:t>
              </a:r>
              <a:endParaRPr lang="ko-KR" altLang="en-US" sz="1100" dirty="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9EA680C-9966-420E-9783-A132360D0A32}"/>
                </a:ext>
              </a:extLst>
            </p:cNvPr>
            <p:cNvSpPr txBox="1"/>
            <p:nvPr/>
          </p:nvSpPr>
          <p:spPr>
            <a:xfrm>
              <a:off x="9126958" y="2964206"/>
              <a:ext cx="267635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Double quotation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Action: print double quotation mark</a:t>
              </a:r>
              <a:endParaRPr lang="ko-KR" altLang="en-US" sz="1100" dirty="0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E2C73BA-217B-466E-BE5B-840256DAA9B9}"/>
                </a:ext>
              </a:extLst>
            </p:cNvPr>
            <p:cNvSpPr txBox="1"/>
            <p:nvPr/>
          </p:nvSpPr>
          <p:spPr>
            <a:xfrm>
              <a:off x="7684315" y="5161277"/>
              <a:ext cx="2494083" cy="1615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Non-double-quotation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Action: print current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For backslash character,</a:t>
              </a:r>
            </a:p>
            <a:p>
              <a:r>
                <a:rPr lang="en-US" altLang="ko-KR" sz="1100" dirty="0"/>
                <a:t>Action: print it with next character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For newline character,</a:t>
              </a:r>
            </a:p>
            <a:p>
              <a:r>
                <a:rPr lang="en-US" altLang="ko-KR" sz="1100" dirty="0"/>
                <a:t>Action1: print newline character</a:t>
              </a:r>
            </a:p>
            <a:p>
              <a:r>
                <a:rPr lang="en-US" altLang="ko-KR" sz="1100" dirty="0"/>
                <a:t>Action2: </a:t>
              </a:r>
              <a:r>
                <a:rPr lang="en-US" altLang="ko-KR" sz="1100" dirty="0" err="1"/>
                <a:t>line_num</a:t>
              </a:r>
              <a:r>
                <a:rPr lang="en-US" altLang="ko-KR" sz="1100" dirty="0"/>
                <a:t>=line_num+1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For EOF,</a:t>
              </a:r>
            </a:p>
            <a:p>
              <a:r>
                <a:rPr lang="en-US" altLang="ko-KR" sz="1100" dirty="0"/>
                <a:t>Action: return EXIT_SUCCESS</a:t>
              </a:r>
              <a:endParaRPr lang="ko-KR" altLang="en-US" sz="1100" dirty="0"/>
            </a:p>
          </p:txBody>
        </p:sp>
        <p:cxnSp>
          <p:nvCxnSpPr>
            <p:cNvPr id="326" name="연결선: 꺾임 325">
              <a:extLst>
                <a:ext uri="{FF2B5EF4-FFF2-40B4-BE49-F238E27FC236}">
                  <a16:creationId xmlns:a16="http://schemas.microsoft.com/office/drawing/2014/main" id="{1B85935B-38BE-4EA2-B39C-1847AAB2854E}"/>
                </a:ext>
              </a:extLst>
            </p:cNvPr>
            <p:cNvCxnSpPr>
              <a:stCxn id="294" idx="2"/>
            </p:cNvCxnSpPr>
            <p:nvPr/>
          </p:nvCxnSpPr>
          <p:spPr>
            <a:xfrm rot="16200000" flipH="1">
              <a:off x="4978197" y="1038972"/>
              <a:ext cx="1053494" cy="567871"/>
            </a:xfrm>
            <a:prstGeom prst="bentConnector3">
              <a:avLst>
                <a:gd name="adj1" fmla="val 967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연결선: 꺾임 327">
              <a:extLst>
                <a:ext uri="{FF2B5EF4-FFF2-40B4-BE49-F238E27FC236}">
                  <a16:creationId xmlns:a16="http://schemas.microsoft.com/office/drawing/2014/main" id="{2C6CF7E8-6348-4434-9074-536933DE6DF1}"/>
                </a:ext>
              </a:extLst>
            </p:cNvPr>
            <p:cNvCxnSpPr>
              <a:cxnSpLocks/>
              <a:stCxn id="254" idx="3"/>
            </p:cNvCxnSpPr>
            <p:nvPr/>
          </p:nvCxnSpPr>
          <p:spPr>
            <a:xfrm>
              <a:off x="3668051" y="2432654"/>
              <a:ext cx="593556" cy="4112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연결선: 꺾임 330">
              <a:extLst>
                <a:ext uri="{FF2B5EF4-FFF2-40B4-BE49-F238E27FC236}">
                  <a16:creationId xmlns:a16="http://schemas.microsoft.com/office/drawing/2014/main" id="{CF308F40-8CF7-482E-8697-06F3EBEDA201}"/>
                </a:ext>
              </a:extLst>
            </p:cNvPr>
            <p:cNvCxnSpPr>
              <a:cxnSpLocks/>
              <a:stCxn id="309" idx="3"/>
            </p:cNvCxnSpPr>
            <p:nvPr/>
          </p:nvCxnSpPr>
          <p:spPr>
            <a:xfrm>
              <a:off x="4008221" y="3743221"/>
              <a:ext cx="231142" cy="30466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연결선: 꺾임 334">
              <a:extLst>
                <a:ext uri="{FF2B5EF4-FFF2-40B4-BE49-F238E27FC236}">
                  <a16:creationId xmlns:a16="http://schemas.microsoft.com/office/drawing/2014/main" id="{446BA530-6069-479C-AB91-23A20B0B9F56}"/>
                </a:ext>
              </a:extLst>
            </p:cNvPr>
            <p:cNvCxnSpPr>
              <a:cxnSpLocks/>
              <a:stCxn id="311" idx="3"/>
            </p:cNvCxnSpPr>
            <p:nvPr/>
          </p:nvCxnSpPr>
          <p:spPr>
            <a:xfrm flipV="1">
              <a:off x="2508308" y="5612235"/>
              <a:ext cx="226503" cy="323775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연결선: 꺾임 337">
              <a:extLst>
                <a:ext uri="{FF2B5EF4-FFF2-40B4-BE49-F238E27FC236}">
                  <a16:creationId xmlns:a16="http://schemas.microsoft.com/office/drawing/2014/main" id="{B015A047-D88F-4F14-B0B6-695154AD276F}"/>
                </a:ext>
              </a:extLst>
            </p:cNvPr>
            <p:cNvCxnSpPr>
              <a:cxnSpLocks/>
              <a:endCxn id="310" idx="0"/>
            </p:cNvCxnSpPr>
            <p:nvPr/>
          </p:nvCxnSpPr>
          <p:spPr>
            <a:xfrm>
              <a:off x="5540614" y="4523174"/>
              <a:ext cx="990919" cy="33525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5CA43EF0-1ED4-4232-8C66-0618DED0D202}"/>
                </a:ext>
              </a:extLst>
            </p:cNvPr>
            <p:cNvCxnSpPr>
              <a:cxnSpLocks/>
              <a:endCxn id="293" idx="0"/>
            </p:cNvCxnSpPr>
            <p:nvPr/>
          </p:nvCxnSpPr>
          <p:spPr>
            <a:xfrm>
              <a:off x="7509612" y="2240072"/>
              <a:ext cx="497243" cy="111751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연결선: 꺾임 343">
              <a:extLst>
                <a:ext uri="{FF2B5EF4-FFF2-40B4-BE49-F238E27FC236}">
                  <a16:creationId xmlns:a16="http://schemas.microsoft.com/office/drawing/2014/main" id="{26447146-04BF-4991-92AC-1CA1AEF96DA9}"/>
                </a:ext>
              </a:extLst>
            </p:cNvPr>
            <p:cNvCxnSpPr>
              <a:cxnSpLocks/>
              <a:stCxn id="253" idx="2"/>
            </p:cNvCxnSpPr>
            <p:nvPr/>
          </p:nvCxnSpPr>
          <p:spPr>
            <a:xfrm rot="5400000" flipH="1">
              <a:off x="9064282" y="901839"/>
              <a:ext cx="1162821" cy="1456392"/>
            </a:xfrm>
            <a:prstGeom prst="bentConnector4">
              <a:avLst>
                <a:gd name="adj1" fmla="val -19659"/>
                <a:gd name="adj2" fmla="val 899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연결선: 꺾임 346">
              <a:extLst>
                <a:ext uri="{FF2B5EF4-FFF2-40B4-BE49-F238E27FC236}">
                  <a16:creationId xmlns:a16="http://schemas.microsoft.com/office/drawing/2014/main" id="{AE550DD0-DB88-49A5-ADD9-9CE1347CF432}"/>
                </a:ext>
              </a:extLst>
            </p:cNvPr>
            <p:cNvCxnSpPr>
              <a:cxnSpLocks/>
              <a:endCxn id="316" idx="2"/>
            </p:cNvCxnSpPr>
            <p:nvPr/>
          </p:nvCxnSpPr>
          <p:spPr>
            <a:xfrm flipV="1">
              <a:off x="9764785" y="3395093"/>
              <a:ext cx="700349" cy="312841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연결선: 꺾임 349">
              <a:extLst>
                <a:ext uri="{FF2B5EF4-FFF2-40B4-BE49-F238E27FC236}">
                  <a16:creationId xmlns:a16="http://schemas.microsoft.com/office/drawing/2014/main" id="{71955B9D-B8F2-4042-87A1-1154CC49179C}"/>
                </a:ext>
              </a:extLst>
            </p:cNvPr>
            <p:cNvCxnSpPr>
              <a:cxnSpLocks/>
              <a:stCxn id="315" idx="2"/>
            </p:cNvCxnSpPr>
            <p:nvPr/>
          </p:nvCxnSpPr>
          <p:spPr>
            <a:xfrm rot="5400000">
              <a:off x="7743557" y="4114813"/>
              <a:ext cx="464531" cy="572863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연결선: 꺾임 352">
              <a:extLst>
                <a:ext uri="{FF2B5EF4-FFF2-40B4-BE49-F238E27FC236}">
                  <a16:creationId xmlns:a16="http://schemas.microsoft.com/office/drawing/2014/main" id="{D289184E-9CC2-43DD-9D30-5330ECB6E934}"/>
                </a:ext>
              </a:extLst>
            </p:cNvPr>
            <p:cNvCxnSpPr>
              <a:cxnSpLocks/>
              <a:stCxn id="317" idx="3"/>
            </p:cNvCxnSpPr>
            <p:nvPr/>
          </p:nvCxnSpPr>
          <p:spPr>
            <a:xfrm flipV="1">
              <a:off x="10178398" y="5696125"/>
              <a:ext cx="333008" cy="27306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156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239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공현덕</dc:creator>
  <cp:lastModifiedBy>공현덕</cp:lastModifiedBy>
  <cp:revision>17</cp:revision>
  <dcterms:created xsi:type="dcterms:W3CDTF">2021-03-28T06:00:53Z</dcterms:created>
  <dcterms:modified xsi:type="dcterms:W3CDTF">2021-03-28T12:39:05Z</dcterms:modified>
</cp:coreProperties>
</file>