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9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57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76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08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08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94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39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33D5E-21D7-4301-93B5-684EB5662280}" type="datetimeFigureOut">
              <a:rPr lang="it-IT" smtClean="0"/>
              <a:t>07/02/2019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1216DB-BE04-4B47-8CCC-9C5C5876212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Libreria LEGO	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Gabriele Alessi e Giulio Bosco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9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855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Retrospettivo</vt:lpstr>
      <vt:lpstr>Libreria LEGO 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LEGO </dc:title>
  <dc:creator>Gabriele Alessi</dc:creator>
  <cp:lastModifiedBy>Gabriele Alessi</cp:lastModifiedBy>
  <cp:revision>3</cp:revision>
  <dcterms:created xsi:type="dcterms:W3CDTF">2019-02-07T19:39:24Z</dcterms:created>
  <dcterms:modified xsi:type="dcterms:W3CDTF">2019-02-07T20:35:05Z</dcterms:modified>
</cp:coreProperties>
</file>