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2" r:id="rId8"/>
    <p:sldId id="259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/>
    <p:restoredTop sz="94653"/>
  </p:normalViewPr>
  <p:slideViewPr>
    <p:cSldViewPr snapToGrid="0" snapToObjects="1">
      <p:cViewPr varScale="1">
        <p:scale>
          <a:sx n="142" d="100"/>
          <a:sy n="142" d="100"/>
        </p:scale>
        <p:origin x="1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Tests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1-F14C-B270-C4024522A29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1-F14C-B270-C4024522A290}"/>
              </c:ext>
            </c:extLst>
          </c:dPt>
          <c:cat>
            <c:strRef>
              <c:f>Sheet1!$A$2:$A$3</c:f>
              <c:strCache>
                <c:ptCount val="2"/>
                <c:pt idx="0">
                  <c:v>Riusciti</c:v>
                </c:pt>
                <c:pt idx="1">
                  <c:v>Falliti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D-824F-9D86-F4634F861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60D0-2118-4746-89A8-C3887DA07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4E01F-9774-EC42-A943-CCD85CC6D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5CEF-BC88-1C47-9E2E-4930A192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ABD39-1D28-4543-8B2D-F69DE53C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3C253-E30A-BC40-BAAC-C91D1676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4A8D-6E9D-F640-9EC7-C4E5C3E3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04EE1-DB0E-F24A-BEDD-DB5E7DA8D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3EE5-EB7E-D847-86EF-7FADC923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CC0E-2C82-C040-9DE8-67C171E3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ED55-1D12-4545-97AF-DDB98E26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2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A4CA2-A611-4840-9404-F67396E83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958EF-97F4-CA4E-8FB7-823BE2FDA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A6E1-83DC-BA49-9E88-3F02194A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E3795-1DDF-B54F-B29A-02E635DD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263A7-E8C5-6C48-B4CD-A6A5C3AF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6388-8D19-474B-A487-3B642CED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2D57-A595-AB43-9542-B5F1BEAE0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F45F-A67D-BD4F-A7D0-11F55B17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EB2C-86E9-A14B-89F5-20F6505C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5546-282B-8B4B-94A2-56EAA799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1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9AA4-83E3-7A49-A887-EAB7FF1E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94E2C-EDB1-D24C-805F-F36DF1C8D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2948F-093D-9448-A681-DE82B71B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7AFDD-0F3C-3247-876A-B11CAE68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16695-1FCC-8F42-B3B7-675EDF0A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6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1D74-817C-8E4A-A1BA-94C7809D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5A5A3-17F6-B846-9FE2-50F911FD9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E9CEE-4AF8-BF41-A9B8-F242E599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5552E-088B-EF4B-A27D-7A902EAD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A005C-32F0-F349-B52A-118A9D40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0283-E452-184F-B326-EF3AC649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5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46CA-F9FE-4C41-8737-888226C7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0F2DB-257D-D34F-B142-04EA677D4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08A6E-62DD-1841-A3AC-454ACF65B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FC8D6-9047-104B-8607-F290481ED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B7EB8-8AE9-0A41-A69A-5071F2DB9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050CC-EB07-F244-8CD7-6105F4BD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3DB77-DC1D-5147-ADD9-43D63409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BEB72-AD58-9D4C-AC5B-5EA0CA0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CCB4-249D-4C44-BDEA-04666529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D8CA8-82CA-AF49-8497-4B24E65C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61820-77E1-884F-B6CC-34842338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39397-0BBF-124B-A7BD-276B0798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83752-63A8-7E47-945F-041F569A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8D221-893A-0941-87D9-B8532308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A1F7F-25F6-DE41-8439-9B6306B6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6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360E-573C-A14E-97AC-5CD5165B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CCE33-D005-A044-B913-CDC2B6EF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AB5BD-D06C-0F4C-8D2E-7E755D1DA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A59B2-EA98-CC4A-A647-AE5BE5F5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C5C4A-54B5-0846-9AA7-3EBB45CF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BF544-5599-384F-9E1A-B69079CF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4644-8739-2344-A75B-EDD9F8D6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10062-C73F-F049-BD61-7CAB3390D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CB1E4-3E6E-F94C-A409-72513D2E7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75415-72C0-4844-8FF6-2D8AFB73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52B1-9318-5A45-BA37-84FA0F4D99F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44666-9965-6A48-92FD-B26CF5E3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2134F-9103-2647-8D5B-4F0AC1F0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7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E683C-830E-DC4B-BE97-60255537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1F3D4-D2CD-BA4A-8945-17A970173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AF99-A694-E44D-B4E7-31823C6E1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952B1-9318-5A45-BA37-84FA0F4D99F5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EE3A2-9088-C94C-A5F6-217125C14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3CDF-31AD-1847-9694-019209068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422E-340B-B44F-9C12-93AFB78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879E-5907-8B44-B1E8-2A44B5F55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699" y="2870200"/>
            <a:ext cx="4585699" cy="2387600"/>
          </a:xfrm>
        </p:spPr>
        <p:txBody>
          <a:bodyPr/>
          <a:lstStyle/>
          <a:p>
            <a:pPr algn="l"/>
            <a:r>
              <a:rPr lang="en-US" dirty="0">
                <a:latin typeface="Avenir Next" panose="020B0503020202020204" pitchFamily="34" charset="0"/>
              </a:rPr>
              <a:t>Progetto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C39A6-5BC0-9542-BE91-8BC514277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0657" y="3478749"/>
            <a:ext cx="4544602" cy="1655762"/>
          </a:xfrm>
        </p:spPr>
        <p:txBody>
          <a:bodyPr anchor="b">
            <a:normAutofit/>
          </a:bodyPr>
          <a:lstStyle/>
          <a:p>
            <a:pPr algn="r"/>
            <a:r>
              <a:rPr lang="en-US" sz="2000" dirty="0">
                <a:latin typeface="Avenir Next Ultra Light" panose="020B0203020202020204" pitchFamily="34" charset="77"/>
              </a:rPr>
              <a:t>GIULIO BOSCO</a:t>
            </a:r>
          </a:p>
          <a:p>
            <a:pPr algn="r"/>
            <a:r>
              <a:rPr lang="en-US" sz="2000" dirty="0">
                <a:latin typeface="Avenir Next Ultra Light" panose="020B0203020202020204" pitchFamily="34" charset="77"/>
              </a:rPr>
              <a:t>SAMT I3AA</a:t>
            </a:r>
          </a:p>
        </p:txBody>
      </p:sp>
    </p:spTree>
    <p:extLst>
      <p:ext uri="{BB962C8B-B14F-4D97-AF65-F5344CB8AC3E}">
        <p14:creationId xmlns:p14="http://schemas.microsoft.com/office/powerpoint/2010/main" val="349747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E4F6-DDA9-F047-897C-BF908A0C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ABCE-2319-A647-9FCD-F7EADF6F03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Avenir Next" panose="020B0503020202020204" pitchFamily="34" charset="0"/>
              </a:rPr>
              <a:t>Apache Tomcat</a:t>
            </a:r>
          </a:p>
          <a:p>
            <a:pPr marL="0" indent="0" algn="ctr">
              <a:buNone/>
            </a:pPr>
            <a:r>
              <a:rPr lang="en-US" dirty="0">
                <a:latin typeface="Avenir Next Ultra Light" panose="020B0203020202020204" pitchFamily="34" charset="77"/>
              </a:rPr>
              <a:t>v9.0.10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C965A4-9A1C-5E4A-BBD8-5EE1928B77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3000" y="2731294"/>
            <a:ext cx="2540000" cy="2540000"/>
          </a:xfrm>
        </p:spPr>
      </p:pic>
    </p:spTree>
    <p:extLst>
      <p:ext uri="{BB962C8B-B14F-4D97-AF65-F5344CB8AC3E}">
        <p14:creationId xmlns:p14="http://schemas.microsoft.com/office/powerpoint/2010/main" val="24395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6A40-95B6-FD4F-BF4C-0DC2003E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" y="568325"/>
            <a:ext cx="10515600" cy="5612342"/>
          </a:xfrm>
        </p:spPr>
        <p:txBody>
          <a:bodyPr/>
          <a:lstStyle/>
          <a:p>
            <a:pPr algn="ctr"/>
            <a:r>
              <a:rPr lang="en-US" dirty="0" err="1">
                <a:latin typeface="Avenir Next" panose="020B0503020202020204" pitchFamily="34" charset="0"/>
              </a:rPr>
              <a:t>Introduzione</a:t>
            </a:r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6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2727-D829-7342-86AC-930459CA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venir Next" panose="020B0503020202020204" pitchFamily="34" charset="0"/>
              </a:rPr>
              <a:t>Inserimento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400C-87F4-2F44-8C31-4757A1920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4195703" cy="4351338"/>
          </a:xfrm>
        </p:spPr>
        <p:txBody>
          <a:bodyPr/>
          <a:lstStyle/>
          <a:p>
            <a:endParaRPr lang="en-US" dirty="0">
              <a:latin typeface="Avenir Next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Avenir Next" panose="020B0503020202020204" pitchFamily="34" charset="0"/>
              </a:rPr>
              <a:t>Dati</a:t>
            </a: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Avenir Next" panose="020B0503020202020204" pitchFamily="34" charset="0"/>
              </a:rPr>
              <a:t>Validazione</a:t>
            </a:r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EC954C-8875-8447-A8AC-A2800984CF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6692" r="6319" b="13931"/>
          <a:stretch/>
        </p:blipFill>
        <p:spPr>
          <a:xfrm>
            <a:off x="3984037" y="1690688"/>
            <a:ext cx="7369763" cy="4093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73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2727-D829-7342-86AC-930459CA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venir Next" panose="020B0503020202020204" pitchFamily="34" charset="0"/>
              </a:rPr>
              <a:t>Controllo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400C-87F4-2F44-8C31-4757A1920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4195703" cy="4351338"/>
          </a:xfrm>
        </p:spPr>
        <p:txBody>
          <a:bodyPr/>
          <a:lstStyle/>
          <a:p>
            <a:endParaRPr lang="en-US" dirty="0">
              <a:latin typeface="Avenir Next" panose="020B0503020202020204" pitchFamily="34" charset="0"/>
            </a:endParaRPr>
          </a:p>
          <a:p>
            <a:pPr marL="0" indent="0">
              <a:buNone/>
            </a:pP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Avenir Next" panose="020B0503020202020204" pitchFamily="34" charset="0"/>
              </a:rPr>
              <a:t>Modifica</a:t>
            </a: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Avenir Next" panose="020B0503020202020204" pitchFamily="34" charset="0"/>
              </a:rPr>
              <a:t>Salvataggio</a:t>
            </a:r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EC954C-8875-8447-A8AC-A2800984CF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602" r="4319" b="8930"/>
          <a:stretch/>
        </p:blipFill>
        <p:spPr>
          <a:xfrm>
            <a:off x="3970867" y="1690688"/>
            <a:ext cx="7382933" cy="4125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761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2727-D829-7342-86AC-930459CA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Avenir Next" panose="020B0503020202020204" pitchFamily="34" charset="0"/>
              </a:rPr>
              <a:t>Lettura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400C-87F4-2F44-8C31-4757A1920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994958"/>
            <a:ext cx="4195703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venir Next" panose="020B0503020202020204" pitchFamily="34" charset="0"/>
              </a:rPr>
              <a:t>Ultimo</a:t>
            </a:r>
          </a:p>
          <a:p>
            <a:pPr marL="0" indent="0" algn="ctr">
              <a:buNone/>
            </a:pP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Avenir Next" panose="020B0503020202020204" pitchFamily="34" charset="0"/>
              </a:rPr>
              <a:t>Oggi</a:t>
            </a: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venir Next" panose="020B0503020202020204" pitchFamily="34" charset="0"/>
            </a:endParaRPr>
          </a:p>
          <a:p>
            <a:pPr marL="0" indent="0" algn="ctr">
              <a:buNone/>
            </a:pPr>
            <a:r>
              <a:rPr lang="en-US" dirty="0" err="1">
                <a:latin typeface="Avenir Next" panose="020B0503020202020204" pitchFamily="34" charset="0"/>
              </a:rPr>
              <a:t>Tutte</a:t>
            </a:r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EC954C-8875-8447-A8AC-A2800984CF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932" r="4014" b="8935"/>
          <a:stretch/>
        </p:blipFill>
        <p:spPr>
          <a:xfrm>
            <a:off x="3903461" y="1690688"/>
            <a:ext cx="7450340" cy="4134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123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2F31-03C5-3540-86B9-F137F525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Tests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D5FF67E-3F6B-344C-8E4F-7D9F697224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38884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06DE6-5830-A546-86E7-1099A9606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3330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err="1">
                <a:latin typeface="Avenir Next" panose="020B0503020202020204" pitchFamily="34" charset="0"/>
              </a:rPr>
              <a:t>Cartella</a:t>
            </a:r>
            <a:r>
              <a:rPr lang="en-US" dirty="0">
                <a:latin typeface="Avenir Next" panose="020B0503020202020204" pitchFamily="34" charset="0"/>
              </a:rPr>
              <a:t> </a:t>
            </a:r>
            <a:r>
              <a:rPr lang="en-US" dirty="0" err="1">
                <a:latin typeface="Avenir Next" panose="020B0503020202020204" pitchFamily="34" charset="0"/>
              </a:rPr>
              <a:t>salvataggio</a:t>
            </a:r>
            <a:r>
              <a:rPr lang="en-US" dirty="0">
                <a:latin typeface="Avenir Next" panose="020B0503020202020204" pitchFamily="34" charset="0"/>
              </a:rPr>
              <a:t> </a:t>
            </a:r>
            <a:r>
              <a:rPr lang="en-US" dirty="0" err="1">
                <a:latin typeface="Avenir Next" panose="020B0503020202020204" pitchFamily="34" charset="0"/>
              </a:rPr>
              <a:t>dati</a:t>
            </a:r>
            <a:endParaRPr lang="en-US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25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8E1F33-94EA-314F-ADE0-41968A25DB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600" y="1690688"/>
            <a:ext cx="11988800" cy="349640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6FA34B-09CD-9B4E-908C-28A6B815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PIANIFICAZIONE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B24A5C-239B-BF40-B7F9-D165DA1161B8}"/>
              </a:ext>
            </a:extLst>
          </p:cNvPr>
          <p:cNvSpPr/>
          <p:nvPr/>
        </p:nvSpPr>
        <p:spPr>
          <a:xfrm>
            <a:off x="8788400" y="3996267"/>
            <a:ext cx="2912533" cy="1371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81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8B3F-6E21-9C4C-B8DC-E415C9B4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CONSUNTIVO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047DBE-C148-684C-BF80-386BD2A455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373" y="1690688"/>
            <a:ext cx="11955254" cy="3711045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6FDAA3B-2DE6-354E-8AF6-547B2E0A366D}"/>
              </a:ext>
            </a:extLst>
          </p:cNvPr>
          <p:cNvSpPr/>
          <p:nvPr/>
        </p:nvSpPr>
        <p:spPr>
          <a:xfrm>
            <a:off x="8957733" y="4301067"/>
            <a:ext cx="2912533" cy="13716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76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AE4D-25A1-8A44-A7B7-39BB736B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607BF-2139-434B-A418-587DD2836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761C-0D92-6F42-9D15-8E5D3392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IL MIO LAVORO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75E2E-F810-A64B-B344-6672296FFDAD}"/>
              </a:ext>
            </a:extLst>
          </p:cNvPr>
          <p:cNvSpPr txBox="1"/>
          <p:nvPr/>
        </p:nvSpPr>
        <p:spPr>
          <a:xfrm>
            <a:off x="1620892" y="2399731"/>
            <a:ext cx="3420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Next" panose="020B0503020202020204" pitchFamily="34" charset="0"/>
              </a:rPr>
              <a:t>ANALISI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92C87-F1DC-AD41-906C-6FC3B699EC49}"/>
              </a:ext>
            </a:extLst>
          </p:cNvPr>
          <p:cNvSpPr txBox="1"/>
          <p:nvPr/>
        </p:nvSpPr>
        <p:spPr>
          <a:xfrm>
            <a:off x="1550804" y="4716463"/>
            <a:ext cx="356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Next" panose="020B0503020202020204" pitchFamily="34" charset="0"/>
              </a:rPr>
              <a:t>IMPLEMENTAZIONE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CF689-9EBB-DB4F-984E-D46BE9600598}"/>
              </a:ext>
            </a:extLst>
          </p:cNvPr>
          <p:cNvSpPr txBox="1"/>
          <p:nvPr/>
        </p:nvSpPr>
        <p:spPr>
          <a:xfrm>
            <a:off x="7228655" y="2399731"/>
            <a:ext cx="323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Next" panose="020B0503020202020204" pitchFamily="34" charset="0"/>
              </a:rPr>
              <a:t>PROGETTAZIONE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204EC-71E3-414B-A6B9-48CF3076A7C3}"/>
              </a:ext>
            </a:extLst>
          </p:cNvPr>
          <p:cNvSpPr txBox="1"/>
          <p:nvPr/>
        </p:nvSpPr>
        <p:spPr>
          <a:xfrm>
            <a:off x="7025455" y="4716463"/>
            <a:ext cx="364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Next" panose="020B0503020202020204" pitchFamily="34" charset="0"/>
              </a:rPr>
              <a:t>DOCUMENTAZIONE</a:t>
            </a:r>
          </a:p>
        </p:txBody>
      </p:sp>
    </p:spTree>
    <p:extLst>
      <p:ext uri="{BB962C8B-B14F-4D97-AF65-F5344CB8AC3E}">
        <p14:creationId xmlns:p14="http://schemas.microsoft.com/office/powerpoint/2010/main" val="29202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5685-E113-AF48-96E5-209236B7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ANALISI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D3C716-53B4-6B4D-8643-F84D9A4F9E9C}"/>
              </a:ext>
            </a:extLst>
          </p:cNvPr>
          <p:cNvSpPr txBox="1"/>
          <p:nvPr/>
        </p:nvSpPr>
        <p:spPr>
          <a:xfrm>
            <a:off x="1693333" y="3469620"/>
            <a:ext cx="247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venir Next" panose="020B0503020202020204" pitchFamily="34" charset="0"/>
              </a:rPr>
              <a:t>Registrazione</a:t>
            </a:r>
            <a:endParaRPr lang="en-US" sz="2800" dirty="0">
              <a:latin typeface="Avenir Next" panose="020B0503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16750C-1E14-664C-B560-B574A1EC5167}"/>
              </a:ext>
            </a:extLst>
          </p:cNvPr>
          <p:cNvSpPr txBox="1"/>
          <p:nvPr/>
        </p:nvSpPr>
        <p:spPr>
          <a:xfrm>
            <a:off x="8060266" y="3469620"/>
            <a:ext cx="247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venir Next" panose="020B0503020202020204" pitchFamily="34" charset="0"/>
              </a:rPr>
              <a:t>Dati</a:t>
            </a:r>
            <a:r>
              <a:rPr lang="en-US" sz="2800" dirty="0">
                <a:latin typeface="Avenir Next" panose="020B0503020202020204" pitchFamily="34" charset="0"/>
              </a:rPr>
              <a:t> </a:t>
            </a:r>
            <a:r>
              <a:rPr lang="en-US" sz="2800" dirty="0" err="1">
                <a:latin typeface="Avenir Next" panose="020B0503020202020204" pitchFamily="34" charset="0"/>
              </a:rPr>
              <a:t>validi</a:t>
            </a:r>
            <a:endParaRPr lang="en-US" sz="28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3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2D93-EDC6-4A4A-BA04-4EFA92D6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785"/>
            <a:ext cx="10515600" cy="5799370"/>
          </a:xfrm>
        </p:spPr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PROGETTAZIONE</a:t>
            </a:r>
          </a:p>
        </p:txBody>
      </p:sp>
    </p:spTree>
    <p:extLst>
      <p:ext uri="{BB962C8B-B14F-4D97-AF65-F5344CB8AC3E}">
        <p14:creationId xmlns:p14="http://schemas.microsoft.com/office/powerpoint/2010/main" val="362308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5076-3A62-674E-BF35-C8D41D36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INTERFACCE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FBCCF-1B0E-D446-8B0A-D446E6966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89" y="1690688"/>
            <a:ext cx="3297425" cy="1853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42AE5-DCBB-EE43-BB55-70798BEA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589" y="1690688"/>
            <a:ext cx="3297425" cy="1853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79D3E5-2458-8F43-80F8-05BE2B0BC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289" y="4178184"/>
            <a:ext cx="3297425" cy="1853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C2882E-C823-EE44-86D2-6042F557B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588" y="4178184"/>
            <a:ext cx="3297425" cy="1853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967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613C-EED2-D343-83A7-CF02D142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FLUSSO APPLICAZIONE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F6DC2-F5F5-C649-B414-6BFD41A5E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88226"/>
            <a:ext cx="10515600" cy="1426135"/>
          </a:xfrm>
        </p:spPr>
      </p:pic>
    </p:spTree>
    <p:extLst>
      <p:ext uri="{BB962C8B-B14F-4D97-AF65-F5344CB8AC3E}">
        <p14:creationId xmlns:p14="http://schemas.microsoft.com/office/powerpoint/2010/main" val="110190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3132-6022-2446-B220-07472E06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5808271"/>
          </a:xfrm>
        </p:spPr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223528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981F-7060-8748-8723-1F692607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METODO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1A6C23-DABC-BF4A-97A6-B49DE5B1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867" y="2502515"/>
            <a:ext cx="1960146" cy="1960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4226E4-72F0-8B46-815C-FFB3922D0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927" y="1690688"/>
            <a:ext cx="1960146" cy="3583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A104DC-4660-D74B-864E-D1D6AD84F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800" y="2953298"/>
            <a:ext cx="1960333" cy="105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A3CC-261D-094C-883E-B4C19D68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PHP vs Java vs Node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E3A572-1095-334C-9B89-A71BA504C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788" y="1690688"/>
            <a:ext cx="773948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C9FB62-7B23-E244-A49B-D9BC0077C064}"/>
              </a:ext>
            </a:extLst>
          </p:cNvPr>
          <p:cNvSpPr txBox="1"/>
          <p:nvPr/>
        </p:nvSpPr>
        <p:spPr>
          <a:xfrm>
            <a:off x="2133788" y="5749638"/>
            <a:ext cx="96577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toptal.com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243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55</Words>
  <Application>Microsoft Macintosh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</vt:lpstr>
      <vt:lpstr>Avenir Next Ultra Light</vt:lpstr>
      <vt:lpstr>Calibri</vt:lpstr>
      <vt:lpstr>Calibri Light</vt:lpstr>
      <vt:lpstr>Office Theme</vt:lpstr>
      <vt:lpstr>Progetto 1</vt:lpstr>
      <vt:lpstr>IL MIO LAVORO</vt:lpstr>
      <vt:lpstr>ANALISI</vt:lpstr>
      <vt:lpstr>PROGETTAZIONE</vt:lpstr>
      <vt:lpstr>INTERFACCE</vt:lpstr>
      <vt:lpstr>FLUSSO APPLICAZIONE</vt:lpstr>
      <vt:lpstr>IMPLEMENTAZIONE</vt:lpstr>
      <vt:lpstr>METODO</vt:lpstr>
      <vt:lpstr>PHP vs Java vs Node</vt:lpstr>
      <vt:lpstr>Web Server</vt:lpstr>
      <vt:lpstr>Introduzione</vt:lpstr>
      <vt:lpstr>Inserimento</vt:lpstr>
      <vt:lpstr>Controllo</vt:lpstr>
      <vt:lpstr>Lettura</vt:lpstr>
      <vt:lpstr>Tests</vt:lpstr>
      <vt:lpstr>PIANIFICAZIONE</vt:lpstr>
      <vt:lpstr>CONSUNTIVO</vt:lpstr>
      <vt:lpstr>Conclusione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</dc:title>
  <dc:creator>Giulio Bosco</dc:creator>
  <cp:lastModifiedBy>Giulio Bosco</cp:lastModifiedBy>
  <cp:revision>23</cp:revision>
  <dcterms:created xsi:type="dcterms:W3CDTF">2018-11-07T13:05:46Z</dcterms:created>
  <dcterms:modified xsi:type="dcterms:W3CDTF">2018-11-09T12:56:44Z</dcterms:modified>
</cp:coreProperties>
</file>