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eg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740627569_2880x1920.jpeg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996267730_2880x1920.jpeg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e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e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eg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17931575_1991x1322.jpeg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Kartik Bose - Sep 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Kartik Bose - Sep 2021</a:t>
            </a:r>
          </a:p>
        </p:txBody>
      </p:sp>
      <p:sp>
        <p:nvSpPr>
          <p:cNvPr id="152" name="Git &amp; GitHub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&amp; GitHub</a:t>
            </a:r>
          </a:p>
        </p:txBody>
      </p:sp>
      <p:sp>
        <p:nvSpPr>
          <p:cNvPr id="153" name="Training Manua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Training Manual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orking with GitHub pro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GitHub projects</a:t>
            </a:r>
          </a:p>
        </p:txBody>
      </p:sp>
      <p:sp>
        <p:nvSpPr>
          <p:cNvPr id="193" name="Type 1: Create the repository, clone it to your PC, and work on it.(Recommended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68655">
              <a:defRPr sz="4455"/>
            </a:lvl1pPr>
          </a:lstStyle>
          <a:p>
            <a:pPr/>
            <a:r>
              <a:t>Type 1: Create the repository, clone it to your PC, and work on it.(Recommended)</a:t>
            </a:r>
          </a:p>
        </p:txBody>
      </p:sp>
      <p:sp>
        <p:nvSpPr>
          <p:cNvPr id="194" name="Now, your repository is on your computer. You need to move in it with the following command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Now, your repository is on your computer. You need to move in it with the following command.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1600" y="8084410"/>
            <a:ext cx="6400801" cy="58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Working with GitHub pro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GitHub projects</a:t>
            </a:r>
          </a:p>
        </p:txBody>
      </p:sp>
      <p:sp>
        <p:nvSpPr>
          <p:cNvPr id="198" name="Type 1: Create the repository, clone it to your PC, and work on it.(Recommended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68655">
              <a:defRPr sz="4455"/>
            </a:lvl1pPr>
          </a:lstStyle>
          <a:p>
            <a:pPr/>
            <a:r>
              <a:t>Type 1: Create the repository, clone it to your PC, and work on it.(Recommended)</a:t>
            </a:r>
          </a:p>
        </p:txBody>
      </p:sp>
      <p:sp>
        <p:nvSpPr>
          <p:cNvPr id="199" name="Now, in the terminal, you’re in your repository director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Now, in the terminal, you’re in your repository directory. 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There are 4 steps in a commit. All the following steps must be performed within your project: </a:t>
            </a:r>
          </a:p>
          <a:p>
            <a:pPr lvl="1" marL="1653539" indent="-826769" defTabSz="2267655">
              <a:spcBef>
                <a:spcPts val="4100"/>
              </a:spcBef>
              <a:buSzPct val="100000"/>
              <a:buAutoNum type="arabicPeriod" startAt="1"/>
              <a:defRPr sz="4464"/>
            </a:pPr>
            <a:r>
              <a:t>‘status’</a:t>
            </a:r>
          </a:p>
          <a:p>
            <a:pPr lvl="1" marL="1653539" indent="-826769" defTabSz="2267655">
              <a:spcBef>
                <a:spcPts val="4100"/>
              </a:spcBef>
              <a:buSzPct val="100000"/>
              <a:buAutoNum type="arabicPeriod" startAt="1"/>
              <a:defRPr sz="4464"/>
            </a:pPr>
            <a:r>
              <a:t>‘add’</a:t>
            </a:r>
          </a:p>
          <a:p>
            <a:pPr lvl="1" marL="1653539" indent="-826769" defTabSz="2267655">
              <a:spcBef>
                <a:spcPts val="4100"/>
              </a:spcBef>
              <a:buSzPct val="100000"/>
              <a:buAutoNum type="arabicPeriod" startAt="1"/>
              <a:defRPr sz="4464"/>
            </a:pPr>
            <a:r>
              <a:t>‘commit’</a:t>
            </a:r>
          </a:p>
          <a:p>
            <a:pPr lvl="1" marL="1653539" indent="-826769" defTabSz="2267655">
              <a:spcBef>
                <a:spcPts val="4100"/>
              </a:spcBef>
              <a:buSzPct val="100000"/>
              <a:buAutoNum type="arabicPeriod" startAt="1"/>
              <a:defRPr sz="4464"/>
            </a:pPr>
            <a:r>
              <a:t>‘push’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Working with GitHub pro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GitHub projects</a:t>
            </a:r>
          </a:p>
        </p:txBody>
      </p:sp>
      <p:sp>
        <p:nvSpPr>
          <p:cNvPr id="202" name="Type 1: Create the repository, clone it to your PC, and work on it.(Recommended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68655">
              <a:defRPr sz="4455"/>
            </a:lvl1pPr>
          </a:lstStyle>
          <a:p>
            <a:pPr/>
            <a:r>
              <a:t>Type 1: Create the repository, clone it to your PC, and work on it.(Recommended)</a:t>
            </a:r>
          </a:p>
        </p:txBody>
      </p:sp>
      <p:sp>
        <p:nvSpPr>
          <p:cNvPr id="203" name="Before we move on with the commit procedure - create a file, put data in it and save i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Before we move on with the commit procedure - create a file, put data in it and save it.</a:t>
            </a:r>
          </a:p>
          <a:p>
            <a:pPr/>
            <a:r>
              <a:t>Create a text file in the current folder.</a:t>
            </a:r>
          </a:p>
          <a:p>
            <a:pPr/>
            <a:r>
              <a:t>Add some data in it and save the file.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6308" y="8137488"/>
            <a:ext cx="11051384" cy="4293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Working with GitHub pro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GitHub projects</a:t>
            </a:r>
          </a:p>
        </p:txBody>
      </p:sp>
      <p:sp>
        <p:nvSpPr>
          <p:cNvPr id="207" name="Type 1: Create the repository, clone it to your PC, and work on it.(Recommended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68655">
              <a:defRPr sz="4455"/>
            </a:lvl1pPr>
          </a:lstStyle>
          <a:p>
            <a:pPr/>
            <a:r>
              <a:t>Type 1: Create the repository, clone it to your PC, and work on it.(Recommended)</a:t>
            </a:r>
          </a:p>
        </p:txBody>
      </p:sp>
      <p:sp>
        <p:nvSpPr>
          <p:cNvPr id="208" name="“status”: The first thing you need to do is to check the files you have modifi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</a:t>
            </a:r>
            <a:r>
              <a:rPr b="1"/>
              <a:t>status</a:t>
            </a:r>
            <a:r>
              <a:t>”: The first thing you need to do is to check the files you have modified. </a:t>
            </a:r>
          </a:p>
          <a:p>
            <a:pPr/>
            <a:r>
              <a:t>To do this, you can type the following command to make a list of changes appear.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6622" y="7710154"/>
            <a:ext cx="14130756" cy="3979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Working with GitHub pro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GitHub projects</a:t>
            </a:r>
          </a:p>
        </p:txBody>
      </p:sp>
      <p:sp>
        <p:nvSpPr>
          <p:cNvPr id="212" name="Type 1: Create the repository, clone it to your PC, and work on it.(Recommended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68655">
              <a:defRPr sz="4455"/>
            </a:lvl1pPr>
          </a:lstStyle>
          <a:p>
            <a:pPr/>
            <a:r>
              <a:t>Type 1: Create the repository, clone it to your PC, and work on it.(Recommended)</a:t>
            </a:r>
          </a:p>
        </p:txBody>
      </p:sp>
      <p:sp>
        <p:nvSpPr>
          <p:cNvPr id="213" name="“add”: With the help of the change list, you can add all files you want to upload with the following comman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</a:t>
            </a:r>
            <a:r>
              <a:rPr b="1"/>
              <a:t>add</a:t>
            </a:r>
            <a:r>
              <a:t>”: With the help of the change list, you can add all files you want to upload with the following command.</a:t>
            </a:r>
          </a:p>
          <a:p>
            <a:pPr/>
            <a:r>
              <a:t>In our case, we’ll add MyFirstFile.txt file and check it’s status.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8223" y="7353117"/>
            <a:ext cx="12927554" cy="4230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Working with GitHub pro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GitHub projects</a:t>
            </a:r>
          </a:p>
        </p:txBody>
      </p:sp>
      <p:sp>
        <p:nvSpPr>
          <p:cNvPr id="217" name="Type 1: Create the repository, clone it to your PC, and work on it.(Recommended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68655">
              <a:defRPr sz="4455"/>
            </a:lvl1pPr>
          </a:lstStyle>
          <a:p>
            <a:pPr/>
            <a:r>
              <a:t>Type 1: Create the repository, clone it to your PC, and work on it.(Recommended)</a:t>
            </a:r>
          </a:p>
        </p:txBody>
      </p:sp>
      <p:sp>
        <p:nvSpPr>
          <p:cNvPr id="218" name="“commit”: Now that we have added the files of our choice, we need to write a message to explain what we have don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</a:t>
            </a:r>
            <a:r>
              <a:rPr b="1"/>
              <a:t>commit</a:t>
            </a:r>
            <a:r>
              <a:t>”: Now that we have added the files of our choice, we need to write a message to explain what we have done. </a:t>
            </a:r>
          </a:p>
          <a:p>
            <a:pPr/>
            <a:r>
              <a:t>This message may be useful later if we want to check the change history. Here is an example of what we can put in our case.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3018" y="7918094"/>
            <a:ext cx="14416809" cy="2568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Working with GitHub pro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GitHub projects</a:t>
            </a:r>
          </a:p>
        </p:txBody>
      </p:sp>
      <p:sp>
        <p:nvSpPr>
          <p:cNvPr id="222" name="Type 1: Create the repository, clone it to your PC, and work on it.(Recommended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68655">
              <a:defRPr sz="4455"/>
            </a:lvl1pPr>
          </a:lstStyle>
          <a:p>
            <a:pPr/>
            <a:r>
              <a:t>Type 1: Create the repository, clone it to your PC, and work on it.(Recommended)</a:t>
            </a:r>
          </a:p>
        </p:txBody>
      </p:sp>
      <p:sp>
        <p:nvSpPr>
          <p:cNvPr id="223" name="“push”: Now we can put our work on GitHub. To do that we have to ‘push’ our files to Remo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599" indent="-609599">
              <a:defRPr sz="3900"/>
            </a:pPr>
            <a:r>
              <a:t>“</a:t>
            </a:r>
            <a:r>
              <a:rPr b="1"/>
              <a:t>push</a:t>
            </a:r>
            <a:r>
              <a:t>”: Now we can put our work on GitHub. To do that we have to ‘push’ our files to Remote. </a:t>
            </a:r>
          </a:p>
          <a:p>
            <a:pPr marL="609599" indent="-609599">
              <a:defRPr sz="3900"/>
            </a:pPr>
            <a:r>
              <a:t>Remote is a duplicate instance of our repository that lives somewhere else on a remote server. To do this, we must know the remote’s name (Mostly remote is named origin).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5882" y="6746045"/>
            <a:ext cx="10732236" cy="567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Working with GitHub pro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GitHub projects</a:t>
            </a:r>
          </a:p>
        </p:txBody>
      </p:sp>
      <p:sp>
        <p:nvSpPr>
          <p:cNvPr id="227" name="Type 1: Create the repository, clone it to your PC, and work on it.(Recommended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68655">
              <a:defRPr sz="4455"/>
            </a:lvl1pPr>
          </a:lstStyle>
          <a:p>
            <a:pPr/>
            <a:r>
              <a:t>Type 1: Create the repository, clone it to your PC, and work on it.(Recommended)</a:t>
            </a:r>
          </a:p>
        </p:txBody>
      </p:sp>
      <p:sp>
        <p:nvSpPr>
          <p:cNvPr id="228" name="Now, if we go to our repository on the GitHub web page, we can see the MyFirstFile.txt file that we’ve pushed to remote — GitHub!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609599" indent="-609599">
              <a:defRPr sz="3900"/>
            </a:lvl1pPr>
          </a:lstStyle>
          <a:p>
            <a:pPr/>
            <a:r>
              <a:t>Now, if we go to our repository on the GitHub web page, we can see the MyFirstFile.txt file that we’ve pushed to remote — GitHub!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0399" y="5565009"/>
            <a:ext cx="15443201" cy="665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hat is Gi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Git?</a:t>
            </a:r>
          </a:p>
        </p:txBody>
      </p:sp>
      <p:sp>
        <p:nvSpPr>
          <p:cNvPr id="156" name="Git is a free, open-source version control software. This basically means that Git is a content track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Git is a free, open-source </a:t>
            </a:r>
            <a:r>
              <a:rPr b="1"/>
              <a:t>version control software. </a:t>
            </a:r>
            <a:r>
              <a:t>This basically means that Git is a content tracker. 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Real life projects generally have multiple developers working in parallel. So they need a version control system like Git to make sure that there are no code conflicts between them. 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Also, the requirements in such projects change often. So a version control system allows developers to revert and go back to an older version of their code.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The branch system in Git allows developers to work individually on a task (For example: One branch -&gt; One task OR One branch -&gt; One developer).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What is Gi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Git?</a:t>
            </a:r>
          </a:p>
        </p:txBody>
      </p:sp>
      <p:sp>
        <p:nvSpPr>
          <p:cNvPr id="159" name="Basically think of Git as a small software application that controls your code base, if you’re a developer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Basically think of Git as a small software application that controls your code base, if you’re a developer.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7703" y="6177238"/>
            <a:ext cx="14148568" cy="5860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it Reposito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Repositories</a:t>
            </a:r>
          </a:p>
        </p:txBody>
      </p:sp>
      <p:sp>
        <p:nvSpPr>
          <p:cNvPr id="163" name="A repository (or “Repo” for short) is a project that contains multiple files. In our case a repository will contain code-based fil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repository (or “Repo” for short) is a project that contains multiple files. In our case a repository will contain code-based files. </a:t>
            </a:r>
          </a:p>
          <a:p>
            <a:pPr/>
            <a:r>
              <a:t>There are two ways you can host your repositories. One is online (on the cloud) and the second is offline (self-installed on your server). </a:t>
            </a:r>
          </a:p>
          <a:p>
            <a:pPr/>
            <a:r>
              <a:t>There are three popular Git hosting services: GitHub (owned by Microsoft), GitLab (owned by GitLab) and BitBucket. We’ll use GitHub as our hosting service.</a:t>
            </a:r>
          </a:p>
          <a:p>
            <a:pPr/>
            <a:r>
              <a:t>Git is the tool that tracks the changes. GitHub is the website where you host all the of your Git Repos.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Working with GitHub pro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GitHub projects</a:t>
            </a:r>
          </a:p>
        </p:txBody>
      </p:sp>
      <p:sp>
        <p:nvSpPr>
          <p:cNvPr id="166" name="Type 1: Create the repository, clone it to your PC, and work on it.(Recommended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68655">
              <a:defRPr sz="4455"/>
            </a:lvl1pPr>
          </a:lstStyle>
          <a:p>
            <a:pPr/>
            <a:r>
              <a:t>Type 1: Create the repository, clone it to your PC, and work on it.(Recommended)</a:t>
            </a:r>
          </a:p>
        </p:txBody>
      </p:sp>
      <p:sp>
        <p:nvSpPr>
          <p:cNvPr id="167" name="Create a new repository by clicking the “New repository” option on the GitHub web page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new repository by clicking the “New repository” option on the GitHub web page.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48900" y="6452460"/>
            <a:ext cx="3886201" cy="384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Working with GitHub pro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GitHub projects</a:t>
            </a:r>
          </a:p>
        </p:txBody>
      </p:sp>
      <p:sp>
        <p:nvSpPr>
          <p:cNvPr id="171" name="Type 1: Create the repository, clone it to your PC, and work on it.(Recommended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68655">
              <a:defRPr sz="4455"/>
            </a:lvl1pPr>
          </a:lstStyle>
          <a:p>
            <a:pPr/>
            <a:r>
              <a:t>Type 1: Create the repository, clone it to your PC, and work on it.(Recommended)</a:t>
            </a:r>
          </a:p>
        </p:txBody>
      </p:sp>
      <p:sp>
        <p:nvSpPr>
          <p:cNvPr id="172" name="Pick a name for your first repository, add a small description, check the ‘Initialize this repository with a README file, and click on the “Create repository” button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Pick a name for your first repository, add a small description, check the ‘Initialize this repository with a README file, and click on the “Create repository” button.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48900" y="6452460"/>
            <a:ext cx="3886200" cy="384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27621" y="5857026"/>
            <a:ext cx="6328758" cy="6488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orking with GitHub pro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GitHub projects</a:t>
            </a:r>
          </a:p>
        </p:txBody>
      </p:sp>
      <p:sp>
        <p:nvSpPr>
          <p:cNvPr id="177" name="Type 1: Create the repository, clone it to your PC, and work on it.(Recommended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68655">
              <a:defRPr sz="4455"/>
            </a:lvl1pPr>
          </a:lstStyle>
          <a:p>
            <a:pPr/>
            <a:r>
              <a:t>Type 1: Create the repository, clone it to your PC, and work on it.(Recommended)</a:t>
            </a:r>
          </a:p>
        </p:txBody>
      </p:sp>
      <p:sp>
        <p:nvSpPr>
          <p:cNvPr id="178" name="Well done! Your first GitHub repository is created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Well done! Your first GitHub repository is created.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48900" y="6452460"/>
            <a:ext cx="3886200" cy="384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7699" y="5214210"/>
            <a:ext cx="15468601" cy="632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Working with GitHub pro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GitHub projects</a:t>
            </a:r>
          </a:p>
        </p:txBody>
      </p:sp>
      <p:sp>
        <p:nvSpPr>
          <p:cNvPr id="183" name="Type 1: Create the repository, clone it to your PC, and work on it.(Recommended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68655">
              <a:defRPr sz="4455"/>
            </a:lvl1pPr>
          </a:lstStyle>
          <a:p>
            <a:pPr/>
            <a:r>
              <a:t>Type 1: Create the repository, clone it to your PC, and work on it.(Recommended)</a:t>
            </a:r>
          </a:p>
        </p:txBody>
      </p:sp>
      <p:sp>
        <p:nvSpPr>
          <p:cNvPr id="184" name="Now we need to clone this repo to your local machine from Github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Now we need to clone this repo to your local machine from Github.</a:t>
            </a:r>
          </a:p>
          <a:p>
            <a:pPr/>
            <a:r>
              <a:t>Copy the HTTPS address for the GitHub (remote) repo.</a:t>
            </a: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64699" y="6261960"/>
            <a:ext cx="5054601" cy="422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orking with GitHub pro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GitHub projects</a:t>
            </a:r>
          </a:p>
        </p:txBody>
      </p:sp>
      <p:sp>
        <p:nvSpPr>
          <p:cNvPr id="188" name="Type 1: Create the repository, clone it to your PC, and work on it.(Recommended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68655">
              <a:defRPr sz="4455"/>
            </a:lvl1pPr>
          </a:lstStyle>
          <a:p>
            <a:pPr/>
            <a:r>
              <a:t>Type 1: Create the repository, clone it to your PC, and work on it.(Recommended)</a:t>
            </a:r>
          </a:p>
        </p:txBody>
      </p:sp>
      <p:sp>
        <p:nvSpPr>
          <p:cNvPr id="189" name="Once you have the address of the repository, you need to use your termina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Once you have the address of the repository, you need to use your terminal. </a:t>
            </a:r>
          </a:p>
          <a:p>
            <a:pPr/>
            <a:r>
              <a:t>This command will make a local copy of the repository hosted at the given address.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8128" y="7010341"/>
            <a:ext cx="15327744" cy="2732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